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Capriola"/>
      <p:regular r:id="rId50"/>
    </p:embeddedFont>
    <p:embeddedFont>
      <p:font typeface="PT Sans"/>
      <p:regular r:id="rId51"/>
      <p:bold r:id="rId52"/>
      <p:italic r:id="rId53"/>
      <p:boldItalic r:id="rId54"/>
    </p:embeddedFont>
    <p:embeddedFont>
      <p:font typeface="Archiv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3D330C-753F-42A0-A62C-BFCD214A7A57}">
  <a:tblStyle styleId="{923D330C-753F-42A0-A62C-BFCD214A7A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regular.fntdata"/><Relationship Id="rId50" Type="http://schemas.openxmlformats.org/officeDocument/2006/relationships/font" Target="fonts/Capriola-regular.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6.xml"/><Relationship Id="rId55" Type="http://schemas.openxmlformats.org/officeDocument/2006/relationships/font" Target="fonts/Archivo-regular.fntdata"/><Relationship Id="rId10" Type="http://schemas.openxmlformats.org/officeDocument/2006/relationships/slide" Target="slides/slide5.xml"/><Relationship Id="rId54" Type="http://schemas.openxmlformats.org/officeDocument/2006/relationships/font" Target="fonts/PTSans-boldItalic.fntdata"/><Relationship Id="rId13" Type="http://schemas.openxmlformats.org/officeDocument/2006/relationships/slide" Target="slides/slide8.xml"/><Relationship Id="rId57" Type="http://schemas.openxmlformats.org/officeDocument/2006/relationships/font" Target="fonts/Archivo-italic.fntdata"/><Relationship Id="rId12" Type="http://schemas.openxmlformats.org/officeDocument/2006/relationships/slide" Target="slides/slide7.xml"/><Relationship Id="rId56" Type="http://schemas.openxmlformats.org/officeDocument/2006/relationships/font" Target="fonts/Archiv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Archiv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11bc263f502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11bc263f502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11bc263f502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11bc263f502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31410ad38a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31410ad38a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1bc263f502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1bc263f502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31410ad38a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31410ad38a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12937d05419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12937d05419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11bc263f502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11bc263f502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1bc263f502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1bc263f502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11bc263f502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11bc263f502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11bc263f502_0_2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11bc263f502_0_2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31410ad38a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31410ad38a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3ef048210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3ef048210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11bc263f502_0_2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11bc263f502_0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11bc263f502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11bc263f502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1bc263f502_0_2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1bc263f502_0_2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11bc263f502_0_2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11bc263f502_0_2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11bc263f502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11bc263f502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1bc263f502_0_2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11bc263f502_0_2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11bc263f502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11bc263f502_0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2795f086a8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2795f086a8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11bc263f502_0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11bc263f502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1410ad38a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1410ad38a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13ef048210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13ef048210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12937d0541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12937d0541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12937d05419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12937d05419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12937d05419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12937d05419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12937d0541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12937d0541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11bc263f502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11bc263f502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3" name="Shape 3243"/>
        <p:cNvGrpSpPr/>
        <p:nvPr/>
      </p:nvGrpSpPr>
      <p:grpSpPr>
        <a:xfrm>
          <a:off x="0" y="0"/>
          <a:ext cx="0" cy="0"/>
          <a:chOff x="0" y="0"/>
          <a:chExt cx="0" cy="0"/>
        </a:xfrm>
      </p:grpSpPr>
      <p:sp>
        <p:nvSpPr>
          <p:cNvPr id="3244" name="Google Shape;3244;g13ef048210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5" name="Google Shape;3245;g13ef048210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3" name="Shape 3263"/>
        <p:cNvGrpSpPr/>
        <p:nvPr/>
      </p:nvGrpSpPr>
      <p:grpSpPr>
        <a:xfrm>
          <a:off x="0" y="0"/>
          <a:ext cx="0" cy="0"/>
          <a:chOff x="0" y="0"/>
          <a:chExt cx="0" cy="0"/>
        </a:xfrm>
      </p:grpSpPr>
      <p:sp>
        <p:nvSpPr>
          <p:cNvPr id="3264" name="Google Shape;3264;g13ef048210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5" name="Google Shape;3265;g13ef048210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12937d0541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12937d0541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31410ad38a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31410ad38a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31410ad38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31410ad38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11bc263f502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11bc263f502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314202f789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314202f789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1410ad38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31410ad38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31410ad38a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31410ad38a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11bc263f5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11bc263f5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11bc263f502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11bc263f502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17815" y="-682056"/>
            <a:ext cx="8999336" cy="6298785"/>
            <a:chOff x="-317815" y="-682056"/>
            <a:chExt cx="8999336" cy="6298785"/>
          </a:xfrm>
        </p:grpSpPr>
        <p:grpSp>
          <p:nvGrpSpPr>
            <p:cNvPr id="10" name="Google Shape;10;p2"/>
            <p:cNvGrpSpPr/>
            <p:nvPr/>
          </p:nvGrpSpPr>
          <p:grpSpPr>
            <a:xfrm>
              <a:off x="-317815" y="3243301"/>
              <a:ext cx="707423" cy="726953"/>
              <a:chOff x="4960461" y="4113954"/>
              <a:chExt cx="205706" cy="211397"/>
            </a:xfrm>
          </p:grpSpPr>
          <p:sp>
            <p:nvSpPr>
              <p:cNvPr id="11" name="Google Shape;11;p2"/>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 name="Google Shape;12;p2"/>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 name="Google Shape;13;p2"/>
            <p:cNvGrpSpPr/>
            <p:nvPr/>
          </p:nvGrpSpPr>
          <p:grpSpPr>
            <a:xfrm>
              <a:off x="7666481" y="4485119"/>
              <a:ext cx="1015040" cy="1131610"/>
              <a:chOff x="5611420" y="3194298"/>
              <a:chExt cx="261211" cy="291202"/>
            </a:xfrm>
          </p:grpSpPr>
          <p:sp>
            <p:nvSpPr>
              <p:cNvPr id="14" name="Google Shape;14;p2"/>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 name="Google Shape;15;p2"/>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 name="Google Shape;16;p2"/>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 name="Google Shape;17;p2"/>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 name="Google Shape;18;p2"/>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 name="Google Shape;19;p2"/>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 name="Google Shape;20;p2"/>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 name="Google Shape;21;p2"/>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 name="Google Shape;22;p2"/>
            <p:cNvGrpSpPr/>
            <p:nvPr/>
          </p:nvGrpSpPr>
          <p:grpSpPr>
            <a:xfrm>
              <a:off x="2787606" y="-682056"/>
              <a:ext cx="1015040" cy="1131610"/>
              <a:chOff x="5611420" y="3194298"/>
              <a:chExt cx="261211" cy="291202"/>
            </a:xfrm>
          </p:grpSpPr>
          <p:sp>
            <p:nvSpPr>
              <p:cNvPr id="23" name="Google Shape;23;p2"/>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 name="Google Shape;24;p2"/>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 name="Google Shape;25;p2"/>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 name="Google Shape;26;p2"/>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 name="Google Shape;27;p2"/>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 name="Google Shape;28;p2"/>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 name="Google Shape;29;p2"/>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 name="Google Shape;30;p2"/>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31" name="Google Shape;31;p2"/>
          <p:cNvGrpSpPr/>
          <p:nvPr/>
        </p:nvGrpSpPr>
        <p:grpSpPr>
          <a:xfrm>
            <a:off x="-522854" y="-55173"/>
            <a:ext cx="5781769" cy="5671905"/>
            <a:chOff x="-522854" y="-55173"/>
            <a:chExt cx="5781769" cy="5671905"/>
          </a:xfrm>
        </p:grpSpPr>
        <p:grpSp>
          <p:nvGrpSpPr>
            <p:cNvPr id="32" name="Google Shape;32;p2"/>
            <p:cNvGrpSpPr/>
            <p:nvPr/>
          </p:nvGrpSpPr>
          <p:grpSpPr>
            <a:xfrm>
              <a:off x="-182050" y="-55173"/>
              <a:ext cx="1506040" cy="993438"/>
              <a:chOff x="-207050" y="-55173"/>
              <a:chExt cx="1506040" cy="993438"/>
            </a:xfrm>
          </p:grpSpPr>
          <p:sp>
            <p:nvSpPr>
              <p:cNvPr id="33" name="Google Shape;33;p2"/>
              <p:cNvSpPr/>
              <p:nvPr/>
            </p:nvSpPr>
            <p:spPr>
              <a:xfrm rot="440912">
                <a:off x="1013262" y="-39049"/>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34" name="Google Shape;34;p2"/>
              <p:cNvGrpSpPr/>
              <p:nvPr/>
            </p:nvGrpSpPr>
            <p:grpSpPr>
              <a:xfrm rot="-856266">
                <a:off x="-148323" y="316009"/>
                <a:ext cx="621260" cy="554235"/>
                <a:chOff x="359933" y="285489"/>
                <a:chExt cx="621286" cy="554258"/>
              </a:xfrm>
            </p:grpSpPr>
            <p:grpSp>
              <p:nvGrpSpPr>
                <p:cNvPr id="35" name="Google Shape;35;p2"/>
                <p:cNvGrpSpPr/>
                <p:nvPr/>
              </p:nvGrpSpPr>
              <p:grpSpPr>
                <a:xfrm>
                  <a:off x="359933" y="285489"/>
                  <a:ext cx="440461" cy="554258"/>
                  <a:chOff x="392152" y="451452"/>
                  <a:chExt cx="221794" cy="279097"/>
                </a:xfrm>
              </p:grpSpPr>
              <p:sp>
                <p:nvSpPr>
                  <p:cNvPr id="36" name="Google Shape;36;p2"/>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7" name="Google Shape;37;p2"/>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8" name="Google Shape;38;p2"/>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39" name="Google Shape;39;p2"/>
            <p:cNvGrpSpPr/>
            <p:nvPr/>
          </p:nvGrpSpPr>
          <p:grpSpPr>
            <a:xfrm rot="-6256266">
              <a:off x="4657620" y="217558"/>
              <a:ext cx="539290" cy="547246"/>
              <a:chOff x="250110" y="293479"/>
              <a:chExt cx="539312" cy="547269"/>
            </a:xfrm>
          </p:grpSpPr>
          <p:sp>
            <p:nvSpPr>
              <p:cNvPr id="40" name="Google Shape;40;p2"/>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41" name="Google Shape;41;p2"/>
              <p:cNvGrpSpPr/>
              <p:nvPr/>
            </p:nvGrpSpPr>
            <p:grpSpPr>
              <a:xfrm>
                <a:off x="250110" y="293479"/>
                <a:ext cx="493235" cy="547269"/>
                <a:chOff x="336850" y="455475"/>
                <a:chExt cx="248368" cy="275577"/>
              </a:xfrm>
            </p:grpSpPr>
            <p:sp>
              <p:nvSpPr>
                <p:cNvPr id="42" name="Google Shape;42;p2"/>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3" name="Google Shape;43;p2"/>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44" name="Google Shape;44;p2"/>
            <p:cNvGrpSpPr/>
            <p:nvPr/>
          </p:nvGrpSpPr>
          <p:grpSpPr>
            <a:xfrm rot="440727">
              <a:off x="-449078" y="1076482"/>
              <a:ext cx="1061520" cy="1222207"/>
              <a:chOff x="5517198" y="627004"/>
              <a:chExt cx="273017" cy="314353"/>
            </a:xfrm>
          </p:grpSpPr>
          <p:sp>
            <p:nvSpPr>
              <p:cNvPr id="45" name="Google Shape;45;p2"/>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6" name="Google Shape;46;p2"/>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7" name="Google Shape;47;p2"/>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8" name="Google Shape;48;p2"/>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9" name="Google Shape;49;p2"/>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0" name="Google Shape;50;p2"/>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1" name="Google Shape;51;p2"/>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2" name="Google Shape;52;p2"/>
            <p:cNvGrpSpPr/>
            <p:nvPr/>
          </p:nvGrpSpPr>
          <p:grpSpPr>
            <a:xfrm rot="440727">
              <a:off x="1008147" y="4331682"/>
              <a:ext cx="1061520" cy="1222207"/>
              <a:chOff x="5517198" y="627004"/>
              <a:chExt cx="273017" cy="314353"/>
            </a:xfrm>
          </p:grpSpPr>
          <p:sp>
            <p:nvSpPr>
              <p:cNvPr id="53" name="Google Shape;53;p2"/>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4" name="Google Shape;54;p2"/>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5" name="Google Shape;55;p2"/>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6" name="Google Shape;56;p2"/>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7" name="Google Shape;57;p2"/>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 name="Google Shape;58;p2"/>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9" name="Google Shape;59;p2"/>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0" name="Google Shape;60;p2"/>
            <p:cNvGrpSpPr/>
            <p:nvPr/>
          </p:nvGrpSpPr>
          <p:grpSpPr>
            <a:xfrm>
              <a:off x="259857" y="4740696"/>
              <a:ext cx="380799" cy="234113"/>
              <a:chOff x="1175282" y="4542471"/>
              <a:chExt cx="380799" cy="234113"/>
            </a:xfrm>
          </p:grpSpPr>
          <p:sp>
            <p:nvSpPr>
              <p:cNvPr id="61" name="Google Shape;61;p2"/>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2" name="Google Shape;62;p2"/>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3" name="Google Shape;63;p2"/>
            <p:cNvGrpSpPr/>
            <p:nvPr/>
          </p:nvGrpSpPr>
          <p:grpSpPr>
            <a:xfrm rot="440784">
              <a:off x="4066927" y="4586258"/>
              <a:ext cx="753708" cy="867822"/>
              <a:chOff x="5517198" y="627004"/>
              <a:chExt cx="273017" cy="314353"/>
            </a:xfrm>
          </p:grpSpPr>
          <p:sp>
            <p:nvSpPr>
              <p:cNvPr id="64" name="Google Shape;64;p2"/>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 name="Google Shape;65;p2"/>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6" name="Google Shape;66;p2"/>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7" name="Google Shape;67;p2"/>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8" name="Google Shape;68;p2"/>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 name="Google Shape;69;p2"/>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 name="Google Shape;70;p2"/>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1" name="Google Shape;71;p2"/>
            <p:cNvGrpSpPr/>
            <p:nvPr/>
          </p:nvGrpSpPr>
          <p:grpSpPr>
            <a:xfrm rot="-6256240">
              <a:off x="3370282" y="4469722"/>
              <a:ext cx="493204" cy="547235"/>
              <a:chOff x="336850" y="455475"/>
              <a:chExt cx="248368" cy="275577"/>
            </a:xfrm>
          </p:grpSpPr>
          <p:sp>
            <p:nvSpPr>
              <p:cNvPr id="72" name="Google Shape;72;p2"/>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3" name="Google Shape;73;p2"/>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
        <p:nvSpPr>
          <p:cNvPr id="74" name="Google Shape;74;p2"/>
          <p:cNvSpPr txBox="1"/>
          <p:nvPr>
            <p:ph type="ctrTitle"/>
          </p:nvPr>
        </p:nvSpPr>
        <p:spPr>
          <a:xfrm>
            <a:off x="4074900" y="1160563"/>
            <a:ext cx="4355700" cy="1600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
          <p:cNvSpPr txBox="1"/>
          <p:nvPr>
            <p:ph idx="1" type="subTitle"/>
          </p:nvPr>
        </p:nvSpPr>
        <p:spPr>
          <a:xfrm>
            <a:off x="5736050" y="3308813"/>
            <a:ext cx="2694600" cy="67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0" name="Shape 370"/>
        <p:cNvGrpSpPr/>
        <p:nvPr/>
      </p:nvGrpSpPr>
      <p:grpSpPr>
        <a:xfrm>
          <a:off x="0" y="0"/>
          <a:ext cx="0" cy="0"/>
          <a:chOff x="0" y="0"/>
          <a:chExt cx="0" cy="0"/>
        </a:xfrm>
      </p:grpSpPr>
      <p:sp>
        <p:nvSpPr>
          <p:cNvPr id="371" name="Google Shape;371;p11"/>
          <p:cNvSpPr txBox="1"/>
          <p:nvPr>
            <p:ph hasCustomPrompt="1" type="title"/>
          </p:nvPr>
        </p:nvSpPr>
        <p:spPr>
          <a:xfrm>
            <a:off x="2153123" y="1802100"/>
            <a:ext cx="4837800" cy="1108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2" name="Google Shape;372;p11"/>
          <p:cNvSpPr txBox="1"/>
          <p:nvPr>
            <p:ph idx="1" type="subTitle"/>
          </p:nvPr>
        </p:nvSpPr>
        <p:spPr>
          <a:xfrm>
            <a:off x="2153100" y="2910300"/>
            <a:ext cx="48378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373" name="Google Shape;373;p11"/>
          <p:cNvGrpSpPr/>
          <p:nvPr/>
        </p:nvGrpSpPr>
        <p:grpSpPr>
          <a:xfrm>
            <a:off x="741871" y="239965"/>
            <a:ext cx="8234356" cy="5150298"/>
            <a:chOff x="741871" y="239965"/>
            <a:chExt cx="8234356" cy="5150298"/>
          </a:xfrm>
        </p:grpSpPr>
        <p:grpSp>
          <p:nvGrpSpPr>
            <p:cNvPr id="374" name="Google Shape;374;p11"/>
            <p:cNvGrpSpPr/>
            <p:nvPr/>
          </p:nvGrpSpPr>
          <p:grpSpPr>
            <a:xfrm>
              <a:off x="3862487" y="239965"/>
              <a:ext cx="2842277" cy="4628854"/>
              <a:chOff x="3862487" y="239965"/>
              <a:chExt cx="2842277" cy="4628854"/>
            </a:xfrm>
          </p:grpSpPr>
          <p:grpSp>
            <p:nvGrpSpPr>
              <p:cNvPr id="375" name="Google Shape;375;p11"/>
              <p:cNvGrpSpPr/>
              <p:nvPr/>
            </p:nvGrpSpPr>
            <p:grpSpPr>
              <a:xfrm rot="-6256266">
                <a:off x="6103470" y="4266421"/>
                <a:ext cx="539290" cy="547246"/>
                <a:chOff x="250110" y="293479"/>
                <a:chExt cx="539312" cy="547269"/>
              </a:xfrm>
            </p:grpSpPr>
            <p:grpSp>
              <p:nvGrpSpPr>
                <p:cNvPr id="376" name="Google Shape;376;p11"/>
                <p:cNvGrpSpPr/>
                <p:nvPr/>
              </p:nvGrpSpPr>
              <p:grpSpPr>
                <a:xfrm>
                  <a:off x="250110" y="293479"/>
                  <a:ext cx="493235" cy="547269"/>
                  <a:chOff x="336850" y="455475"/>
                  <a:chExt cx="248368" cy="275577"/>
                </a:xfrm>
              </p:grpSpPr>
              <p:sp>
                <p:nvSpPr>
                  <p:cNvPr id="377" name="Google Shape;377;p11"/>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78" name="Google Shape;378;p11"/>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79" name="Google Shape;379;p11"/>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80" name="Google Shape;380;p11"/>
              <p:cNvGrpSpPr/>
              <p:nvPr/>
            </p:nvGrpSpPr>
            <p:grpSpPr>
              <a:xfrm rot="-8100000">
                <a:off x="3892241" y="385600"/>
                <a:ext cx="539307" cy="307546"/>
                <a:chOff x="250110" y="533194"/>
                <a:chExt cx="539312" cy="307549"/>
              </a:xfrm>
            </p:grpSpPr>
            <p:sp>
              <p:nvSpPr>
                <p:cNvPr id="381" name="Google Shape;381;p11"/>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82" name="Google Shape;382;p11"/>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383" name="Google Shape;383;p11"/>
            <p:cNvGrpSpPr/>
            <p:nvPr/>
          </p:nvGrpSpPr>
          <p:grpSpPr>
            <a:xfrm>
              <a:off x="741871" y="482882"/>
              <a:ext cx="8234356" cy="4907381"/>
              <a:chOff x="741871" y="482882"/>
              <a:chExt cx="8234356" cy="4907381"/>
            </a:xfrm>
          </p:grpSpPr>
          <p:grpSp>
            <p:nvGrpSpPr>
              <p:cNvPr id="384" name="Google Shape;384;p11"/>
              <p:cNvGrpSpPr/>
              <p:nvPr/>
            </p:nvGrpSpPr>
            <p:grpSpPr>
              <a:xfrm rot="440706">
                <a:off x="834942" y="3769068"/>
                <a:ext cx="1339190" cy="1541918"/>
                <a:chOff x="5526564" y="619735"/>
                <a:chExt cx="273017" cy="314353"/>
              </a:xfrm>
            </p:grpSpPr>
            <p:sp>
              <p:nvSpPr>
                <p:cNvPr id="385" name="Google Shape;385;p11"/>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86" name="Google Shape;386;p11"/>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87" name="Google Shape;387;p11"/>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88" name="Google Shape;388;p11"/>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89" name="Google Shape;389;p11"/>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0" name="Google Shape;390;p11"/>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1" name="Google Shape;391;p11"/>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92" name="Google Shape;392;p11"/>
              <p:cNvGrpSpPr/>
              <p:nvPr/>
            </p:nvGrpSpPr>
            <p:grpSpPr>
              <a:xfrm rot="-833140">
                <a:off x="7699439" y="600122"/>
                <a:ext cx="1136389" cy="1308413"/>
                <a:chOff x="5526564" y="619735"/>
                <a:chExt cx="273017" cy="314353"/>
              </a:xfrm>
            </p:grpSpPr>
            <p:sp>
              <p:nvSpPr>
                <p:cNvPr id="393" name="Google Shape;393;p11"/>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4" name="Google Shape;394;p11"/>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5" name="Google Shape;395;p11"/>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6" name="Google Shape;396;p11"/>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7" name="Google Shape;397;p11"/>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8" name="Google Shape;398;p11"/>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99" name="Google Shape;399;p11"/>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nvGrpSpPr>
          <p:cNvPr id="400" name="Google Shape;400;p11"/>
          <p:cNvGrpSpPr/>
          <p:nvPr/>
        </p:nvGrpSpPr>
        <p:grpSpPr>
          <a:xfrm>
            <a:off x="-646256" y="-68562"/>
            <a:ext cx="9981123" cy="5090641"/>
            <a:chOff x="-646256" y="-61412"/>
            <a:chExt cx="9981123" cy="5090641"/>
          </a:xfrm>
        </p:grpSpPr>
        <p:grpSp>
          <p:nvGrpSpPr>
            <p:cNvPr id="401" name="Google Shape;401;p11"/>
            <p:cNvGrpSpPr/>
            <p:nvPr/>
          </p:nvGrpSpPr>
          <p:grpSpPr>
            <a:xfrm>
              <a:off x="8040514" y="3100056"/>
              <a:ext cx="1294353" cy="1442992"/>
              <a:chOff x="5611420" y="3194298"/>
              <a:chExt cx="261211" cy="291202"/>
            </a:xfrm>
          </p:grpSpPr>
          <p:sp>
            <p:nvSpPr>
              <p:cNvPr id="402" name="Google Shape;402;p11"/>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3" name="Google Shape;403;p11"/>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4" name="Google Shape;404;p11"/>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5" name="Google Shape;405;p11"/>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6" name="Google Shape;406;p11"/>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7" name="Google Shape;407;p11"/>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8" name="Google Shape;408;p11"/>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9" name="Google Shape;409;p11"/>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10" name="Google Shape;410;p11"/>
            <p:cNvGrpSpPr/>
            <p:nvPr/>
          </p:nvGrpSpPr>
          <p:grpSpPr>
            <a:xfrm rot="957338">
              <a:off x="-254934" y="133126"/>
              <a:ext cx="1850736" cy="3106464"/>
              <a:chOff x="7231948" y="2411626"/>
              <a:chExt cx="1850687" cy="3106383"/>
            </a:xfrm>
          </p:grpSpPr>
          <p:grpSp>
            <p:nvGrpSpPr>
              <p:cNvPr id="411" name="Google Shape;411;p11"/>
              <p:cNvGrpSpPr/>
              <p:nvPr/>
            </p:nvGrpSpPr>
            <p:grpSpPr>
              <a:xfrm>
                <a:off x="7285544" y="2411626"/>
                <a:ext cx="1463873" cy="3106383"/>
                <a:chOff x="7514694" y="2411401"/>
                <a:chExt cx="1463873" cy="3106383"/>
              </a:xfrm>
            </p:grpSpPr>
            <p:sp>
              <p:nvSpPr>
                <p:cNvPr id="412" name="Google Shape;412;p11"/>
                <p:cNvSpPr/>
                <p:nvPr/>
              </p:nvSpPr>
              <p:spPr>
                <a:xfrm rot="-626898">
                  <a:off x="7778838" y="2471583"/>
                  <a:ext cx="936741" cy="2986018"/>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3" name="Google Shape;413;p11"/>
                <p:cNvSpPr/>
                <p:nvPr/>
              </p:nvSpPr>
              <p:spPr>
                <a:xfrm rot="-626898">
                  <a:off x="7763648" y="2473634"/>
                  <a:ext cx="933241" cy="2830920"/>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14" name="Google Shape;414;p11"/>
              <p:cNvGrpSpPr/>
              <p:nvPr/>
            </p:nvGrpSpPr>
            <p:grpSpPr>
              <a:xfrm>
                <a:off x="7231948" y="2581907"/>
                <a:ext cx="1850687" cy="2935756"/>
                <a:chOff x="7231948" y="2581907"/>
                <a:chExt cx="1850687" cy="2935756"/>
              </a:xfrm>
            </p:grpSpPr>
            <p:sp>
              <p:nvSpPr>
                <p:cNvPr id="415" name="Google Shape;415;p11"/>
                <p:cNvSpPr/>
                <p:nvPr/>
              </p:nvSpPr>
              <p:spPr>
                <a:xfrm flipH="1" rot="1109808">
                  <a:off x="7647153" y="2673450"/>
                  <a:ext cx="1025322" cy="2752670"/>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416" name="Google Shape;416;p11"/>
                <p:cNvGrpSpPr/>
                <p:nvPr/>
              </p:nvGrpSpPr>
              <p:grpSpPr>
                <a:xfrm flipH="1" rot="1109821">
                  <a:off x="7642145" y="2672904"/>
                  <a:ext cx="1017213" cy="2751549"/>
                  <a:chOff x="5740729" y="3608580"/>
                  <a:chExt cx="287959" cy="778927"/>
                </a:xfrm>
              </p:grpSpPr>
              <p:sp>
                <p:nvSpPr>
                  <p:cNvPr id="417" name="Google Shape;417;p11"/>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18" name="Google Shape;418;p11"/>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19" name="Google Shape;419;p11"/>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0" name="Google Shape;420;p11"/>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1" name="Google Shape;421;p11"/>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2" name="Google Shape;422;p11"/>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3" name="Google Shape;423;p11"/>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4" name="Google Shape;424;p11"/>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5" name="Google Shape;425;p11"/>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6" name="Google Shape;426;p11"/>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7" name="Google Shape;427;p11"/>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28" name="Google Shape;428;p11"/>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nvGrpSpPr>
            <p:cNvPr id="429" name="Google Shape;429;p11"/>
            <p:cNvGrpSpPr/>
            <p:nvPr/>
          </p:nvGrpSpPr>
          <p:grpSpPr>
            <a:xfrm>
              <a:off x="7322214" y="3952688"/>
              <a:ext cx="1047641" cy="1076540"/>
              <a:chOff x="4960461" y="4113954"/>
              <a:chExt cx="205706" cy="211397"/>
            </a:xfrm>
          </p:grpSpPr>
          <p:sp>
            <p:nvSpPr>
              <p:cNvPr id="430" name="Google Shape;430;p11"/>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11"/>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2" name="Shape 4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33" name="Shape 433"/>
        <p:cNvGrpSpPr/>
        <p:nvPr/>
      </p:nvGrpSpPr>
      <p:grpSpPr>
        <a:xfrm>
          <a:off x="0" y="0"/>
          <a:ext cx="0" cy="0"/>
          <a:chOff x="0" y="0"/>
          <a:chExt cx="0" cy="0"/>
        </a:xfrm>
      </p:grpSpPr>
      <p:sp>
        <p:nvSpPr>
          <p:cNvPr id="434" name="Google Shape;434;p13"/>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35" name="Google Shape;435;p13"/>
          <p:cNvSpPr txBox="1"/>
          <p:nvPr>
            <p:ph idx="2" type="title"/>
          </p:nvPr>
        </p:nvSpPr>
        <p:spPr>
          <a:xfrm>
            <a:off x="720125" y="1752550"/>
            <a:ext cx="2531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6" name="Google Shape;436;p13"/>
          <p:cNvSpPr txBox="1"/>
          <p:nvPr>
            <p:ph idx="1" type="subTitle"/>
          </p:nvPr>
        </p:nvSpPr>
        <p:spPr>
          <a:xfrm>
            <a:off x="720125" y="2175032"/>
            <a:ext cx="25317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13"/>
          <p:cNvSpPr txBox="1"/>
          <p:nvPr>
            <p:ph idx="3" type="title"/>
          </p:nvPr>
        </p:nvSpPr>
        <p:spPr>
          <a:xfrm>
            <a:off x="3312959" y="1752550"/>
            <a:ext cx="2531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8" name="Google Shape;438;p13"/>
          <p:cNvSpPr txBox="1"/>
          <p:nvPr>
            <p:ph idx="4" type="subTitle"/>
          </p:nvPr>
        </p:nvSpPr>
        <p:spPr>
          <a:xfrm>
            <a:off x="3312959" y="2175032"/>
            <a:ext cx="25317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9" name="Google Shape;439;p13"/>
          <p:cNvSpPr txBox="1"/>
          <p:nvPr>
            <p:ph idx="5" type="title"/>
          </p:nvPr>
        </p:nvSpPr>
        <p:spPr>
          <a:xfrm>
            <a:off x="720125" y="3532770"/>
            <a:ext cx="2531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0" name="Google Shape;440;p13"/>
          <p:cNvSpPr txBox="1"/>
          <p:nvPr>
            <p:ph idx="6" type="subTitle"/>
          </p:nvPr>
        </p:nvSpPr>
        <p:spPr>
          <a:xfrm>
            <a:off x="720125" y="3955252"/>
            <a:ext cx="25317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1" name="Google Shape;441;p13"/>
          <p:cNvSpPr txBox="1"/>
          <p:nvPr>
            <p:ph idx="7" type="title"/>
          </p:nvPr>
        </p:nvSpPr>
        <p:spPr>
          <a:xfrm>
            <a:off x="3312959" y="3532770"/>
            <a:ext cx="2531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2" name="Google Shape;442;p13"/>
          <p:cNvSpPr txBox="1"/>
          <p:nvPr>
            <p:ph idx="8" type="subTitle"/>
          </p:nvPr>
        </p:nvSpPr>
        <p:spPr>
          <a:xfrm>
            <a:off x="3312959" y="3955252"/>
            <a:ext cx="25317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 name="Google Shape;443;p13"/>
          <p:cNvSpPr txBox="1"/>
          <p:nvPr>
            <p:ph hasCustomPrompt="1" idx="9" type="title"/>
          </p:nvPr>
        </p:nvSpPr>
        <p:spPr>
          <a:xfrm>
            <a:off x="1230074" y="1232788"/>
            <a:ext cx="14982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solidFill>
                  <a:schemeClr val="accent2"/>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444" name="Google Shape;444;p13"/>
          <p:cNvSpPr txBox="1"/>
          <p:nvPr>
            <p:ph hasCustomPrompt="1" idx="13" type="title"/>
          </p:nvPr>
        </p:nvSpPr>
        <p:spPr>
          <a:xfrm>
            <a:off x="1230074" y="3013013"/>
            <a:ext cx="14982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solidFill>
                  <a:schemeClr val="accent2"/>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445" name="Google Shape;445;p13"/>
          <p:cNvSpPr txBox="1"/>
          <p:nvPr>
            <p:ph hasCustomPrompt="1" idx="14" type="title"/>
          </p:nvPr>
        </p:nvSpPr>
        <p:spPr>
          <a:xfrm>
            <a:off x="3822909" y="1232788"/>
            <a:ext cx="14982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solidFill>
                  <a:schemeClr val="accent2"/>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446" name="Google Shape;446;p13"/>
          <p:cNvSpPr txBox="1"/>
          <p:nvPr>
            <p:ph hasCustomPrompt="1" idx="15" type="title"/>
          </p:nvPr>
        </p:nvSpPr>
        <p:spPr>
          <a:xfrm>
            <a:off x="3822909" y="3013013"/>
            <a:ext cx="14982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solidFill>
                  <a:schemeClr val="accent2"/>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447" name="Google Shape;447;p13"/>
          <p:cNvSpPr txBox="1"/>
          <p:nvPr>
            <p:ph idx="16" type="title"/>
          </p:nvPr>
        </p:nvSpPr>
        <p:spPr>
          <a:xfrm>
            <a:off x="5905787" y="1752550"/>
            <a:ext cx="2531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8" name="Google Shape;448;p13"/>
          <p:cNvSpPr txBox="1"/>
          <p:nvPr>
            <p:ph idx="17" type="subTitle"/>
          </p:nvPr>
        </p:nvSpPr>
        <p:spPr>
          <a:xfrm>
            <a:off x="5905787" y="2175032"/>
            <a:ext cx="25317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9" name="Google Shape;449;p13"/>
          <p:cNvSpPr txBox="1"/>
          <p:nvPr>
            <p:ph idx="18" type="title"/>
          </p:nvPr>
        </p:nvSpPr>
        <p:spPr>
          <a:xfrm>
            <a:off x="5905787" y="3532770"/>
            <a:ext cx="2531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0" name="Google Shape;450;p13"/>
          <p:cNvSpPr txBox="1"/>
          <p:nvPr>
            <p:ph idx="19" type="subTitle"/>
          </p:nvPr>
        </p:nvSpPr>
        <p:spPr>
          <a:xfrm>
            <a:off x="5905787" y="3955252"/>
            <a:ext cx="25317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13"/>
          <p:cNvSpPr txBox="1"/>
          <p:nvPr>
            <p:ph hasCustomPrompt="1" idx="20" type="title"/>
          </p:nvPr>
        </p:nvSpPr>
        <p:spPr>
          <a:xfrm>
            <a:off x="6415737" y="1232788"/>
            <a:ext cx="14982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solidFill>
                  <a:schemeClr val="accent2"/>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452" name="Google Shape;452;p13"/>
          <p:cNvSpPr txBox="1"/>
          <p:nvPr>
            <p:ph hasCustomPrompt="1" idx="21" type="title"/>
          </p:nvPr>
        </p:nvSpPr>
        <p:spPr>
          <a:xfrm>
            <a:off x="6415737" y="3013013"/>
            <a:ext cx="14982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solidFill>
                  <a:schemeClr val="accent2"/>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grpSp>
        <p:nvGrpSpPr>
          <p:cNvPr id="453" name="Google Shape;453;p13"/>
          <p:cNvGrpSpPr/>
          <p:nvPr/>
        </p:nvGrpSpPr>
        <p:grpSpPr>
          <a:xfrm>
            <a:off x="-931244" y="-1395975"/>
            <a:ext cx="12140531" cy="6966858"/>
            <a:chOff x="-931244" y="-1395975"/>
            <a:chExt cx="12140531" cy="6966858"/>
          </a:xfrm>
        </p:grpSpPr>
        <p:grpSp>
          <p:nvGrpSpPr>
            <p:cNvPr id="454" name="Google Shape;454;p13"/>
            <p:cNvGrpSpPr/>
            <p:nvPr/>
          </p:nvGrpSpPr>
          <p:grpSpPr>
            <a:xfrm rot="-715675">
              <a:off x="8317599" y="-1169527"/>
              <a:ext cx="2557264" cy="3503281"/>
              <a:chOff x="9231053" y="2788785"/>
              <a:chExt cx="1417752" cy="1942225"/>
            </a:xfrm>
          </p:grpSpPr>
          <p:sp>
            <p:nvSpPr>
              <p:cNvPr id="455" name="Google Shape;455;p13"/>
              <p:cNvSpPr/>
              <p:nvPr/>
            </p:nvSpPr>
            <p:spPr>
              <a:xfrm>
                <a:off x="9361733" y="2893760"/>
                <a:ext cx="1131373" cy="1801081"/>
              </a:xfrm>
              <a:custGeom>
                <a:rect b="b" l="l" r="r" t="t"/>
                <a:pathLst>
                  <a:path extrusionOk="0" h="624833" w="392497">
                    <a:moveTo>
                      <a:pt x="0" y="378123"/>
                    </a:moveTo>
                    <a:cubicBezTo>
                      <a:pt x="0" y="459840"/>
                      <a:pt x="8082" y="612942"/>
                      <a:pt x="11225" y="620578"/>
                    </a:cubicBezTo>
                    <a:cubicBezTo>
                      <a:pt x="14368" y="628214"/>
                      <a:pt x="380712" y="625516"/>
                      <a:pt x="387444" y="612942"/>
                    </a:cubicBezTo>
                    <a:cubicBezTo>
                      <a:pt x="394177" y="600367"/>
                      <a:pt x="392834" y="391143"/>
                      <a:pt x="391039" y="352082"/>
                    </a:cubicBezTo>
                    <a:cubicBezTo>
                      <a:pt x="389245" y="312569"/>
                      <a:pt x="221781" y="-5762"/>
                      <a:pt x="185867" y="79"/>
                    </a:cubicBezTo>
                    <a:cubicBezTo>
                      <a:pt x="149500" y="5915"/>
                      <a:pt x="5835" y="326047"/>
                      <a:pt x="0" y="3781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6" name="Google Shape;456;p13"/>
              <p:cNvSpPr/>
              <p:nvPr/>
            </p:nvSpPr>
            <p:spPr>
              <a:xfrm>
                <a:off x="9231053" y="2788785"/>
                <a:ext cx="1417752" cy="1286316"/>
              </a:xfrm>
              <a:custGeom>
                <a:rect b="b" l="l" r="r" t="t"/>
                <a:pathLst>
                  <a:path extrusionOk="0" h="446250" w="491848">
                    <a:moveTo>
                      <a:pt x="5376" y="392543"/>
                    </a:moveTo>
                    <a:cubicBezTo>
                      <a:pt x="-13478" y="428015"/>
                      <a:pt x="21985" y="457199"/>
                      <a:pt x="39045" y="432056"/>
                    </a:cubicBezTo>
                    <a:cubicBezTo>
                      <a:pt x="66433" y="390303"/>
                      <a:pt x="208749" y="45931"/>
                      <a:pt x="232096" y="47725"/>
                    </a:cubicBezTo>
                    <a:cubicBezTo>
                      <a:pt x="254991" y="49520"/>
                      <a:pt x="301233" y="152786"/>
                      <a:pt x="332662" y="196791"/>
                    </a:cubicBezTo>
                    <a:cubicBezTo>
                      <a:pt x="364090" y="240791"/>
                      <a:pt x="419311" y="368303"/>
                      <a:pt x="434125" y="397939"/>
                    </a:cubicBezTo>
                    <a:cubicBezTo>
                      <a:pt x="448939" y="427569"/>
                      <a:pt x="462856" y="459452"/>
                      <a:pt x="484854" y="440590"/>
                    </a:cubicBezTo>
                    <a:cubicBezTo>
                      <a:pt x="506400" y="421733"/>
                      <a:pt x="472731" y="381323"/>
                      <a:pt x="457020" y="352590"/>
                    </a:cubicBezTo>
                    <a:cubicBezTo>
                      <a:pt x="441303" y="323858"/>
                      <a:pt x="337600" y="137079"/>
                      <a:pt x="315602" y="100710"/>
                    </a:cubicBezTo>
                    <a:cubicBezTo>
                      <a:pt x="293603" y="64792"/>
                      <a:pt x="257689" y="-3453"/>
                      <a:pt x="229849" y="136"/>
                    </a:cubicBezTo>
                    <a:cubicBezTo>
                      <a:pt x="190791" y="5526"/>
                      <a:pt x="172382" y="95772"/>
                      <a:pt x="138262" y="154586"/>
                    </a:cubicBezTo>
                    <a:cubicBezTo>
                      <a:pt x="103696" y="213401"/>
                      <a:pt x="19745" y="364708"/>
                      <a:pt x="5376" y="3925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13"/>
              <p:cNvSpPr/>
              <p:nvPr/>
            </p:nvSpPr>
            <p:spPr>
              <a:xfrm>
                <a:off x="9281661" y="2800789"/>
                <a:ext cx="1348281" cy="1265752"/>
              </a:xfrm>
              <a:custGeom>
                <a:rect b="b" l="l" r="r" t="t"/>
                <a:pathLst>
                  <a:path extrusionOk="0" h="439116" w="467747">
                    <a:moveTo>
                      <a:pt x="451585" y="369521"/>
                    </a:moveTo>
                    <a:cubicBezTo>
                      <a:pt x="448893" y="388378"/>
                      <a:pt x="442606" y="411726"/>
                      <a:pt x="430935" y="422055"/>
                    </a:cubicBezTo>
                    <a:cubicBezTo>
                      <a:pt x="435422" y="429239"/>
                      <a:pt x="439914" y="435521"/>
                      <a:pt x="444852" y="439116"/>
                    </a:cubicBezTo>
                    <a:cubicBezTo>
                      <a:pt x="452933" y="429239"/>
                      <a:pt x="461461" y="414424"/>
                      <a:pt x="467747" y="399158"/>
                    </a:cubicBezTo>
                    <a:cubicBezTo>
                      <a:pt x="464152" y="389281"/>
                      <a:pt x="457866" y="379404"/>
                      <a:pt x="451585" y="369527"/>
                    </a:cubicBezTo>
                    <a:close/>
                    <a:moveTo>
                      <a:pt x="234290" y="59718"/>
                    </a:moveTo>
                    <a:cubicBezTo>
                      <a:pt x="239679" y="50739"/>
                      <a:pt x="245966" y="35923"/>
                      <a:pt x="248206" y="20205"/>
                    </a:cubicBezTo>
                    <a:cubicBezTo>
                      <a:pt x="241022" y="11226"/>
                      <a:pt x="233838" y="4487"/>
                      <a:pt x="226660" y="0"/>
                    </a:cubicBezTo>
                    <a:cubicBezTo>
                      <a:pt x="226214" y="16164"/>
                      <a:pt x="224414" y="38164"/>
                      <a:pt x="221722" y="46692"/>
                    </a:cubicBezTo>
                    <a:cubicBezTo>
                      <a:pt x="225763" y="49384"/>
                      <a:pt x="229803" y="53876"/>
                      <a:pt x="234290" y="59712"/>
                    </a:cubicBezTo>
                    <a:close/>
                    <a:moveTo>
                      <a:pt x="186253" y="13472"/>
                    </a:moveTo>
                    <a:cubicBezTo>
                      <a:pt x="180417" y="20657"/>
                      <a:pt x="175028" y="30082"/>
                      <a:pt x="169644" y="40862"/>
                    </a:cubicBezTo>
                    <a:cubicBezTo>
                      <a:pt x="172788" y="63759"/>
                      <a:pt x="183561" y="73636"/>
                      <a:pt x="189848" y="74985"/>
                    </a:cubicBezTo>
                    <a:cubicBezTo>
                      <a:pt x="193889" y="67800"/>
                      <a:pt x="197483" y="61964"/>
                      <a:pt x="200621" y="57026"/>
                    </a:cubicBezTo>
                    <a:cubicBezTo>
                      <a:pt x="192540" y="48492"/>
                      <a:pt x="186253" y="28287"/>
                      <a:pt x="186253" y="13472"/>
                    </a:cubicBezTo>
                    <a:close/>
                    <a:moveTo>
                      <a:pt x="157968" y="66897"/>
                    </a:moveTo>
                    <a:cubicBezTo>
                      <a:pt x="153927" y="75876"/>
                      <a:pt x="150332" y="85307"/>
                      <a:pt x="146291" y="95184"/>
                    </a:cubicBezTo>
                    <a:cubicBezTo>
                      <a:pt x="148538" y="109553"/>
                      <a:pt x="153476" y="120773"/>
                      <a:pt x="162900" y="127060"/>
                    </a:cubicBezTo>
                    <a:cubicBezTo>
                      <a:pt x="167386" y="118081"/>
                      <a:pt x="171427" y="109553"/>
                      <a:pt x="175919" y="101471"/>
                    </a:cubicBezTo>
                    <a:cubicBezTo>
                      <a:pt x="166941" y="95636"/>
                      <a:pt x="161106" y="80369"/>
                      <a:pt x="157962" y="66897"/>
                    </a:cubicBezTo>
                    <a:close/>
                    <a:moveTo>
                      <a:pt x="129683" y="131999"/>
                    </a:moveTo>
                    <a:cubicBezTo>
                      <a:pt x="126540" y="138286"/>
                      <a:pt x="123396" y="144568"/>
                      <a:pt x="119807" y="150855"/>
                    </a:cubicBezTo>
                    <a:cubicBezTo>
                      <a:pt x="119361" y="151301"/>
                      <a:pt x="119361" y="151752"/>
                      <a:pt x="118910" y="152204"/>
                    </a:cubicBezTo>
                    <a:cubicBezTo>
                      <a:pt x="120704" y="168814"/>
                      <a:pt x="125642" y="181834"/>
                      <a:pt x="134175" y="187224"/>
                    </a:cubicBezTo>
                    <a:cubicBezTo>
                      <a:pt x="137770" y="179142"/>
                      <a:pt x="141359" y="171506"/>
                      <a:pt x="144948" y="163875"/>
                    </a:cubicBezTo>
                    <a:cubicBezTo>
                      <a:pt x="135970" y="156239"/>
                      <a:pt x="131478" y="144116"/>
                      <a:pt x="129683" y="131999"/>
                    </a:cubicBezTo>
                    <a:close/>
                    <a:moveTo>
                      <a:pt x="103644" y="178690"/>
                    </a:moveTo>
                    <a:cubicBezTo>
                      <a:pt x="99603" y="185875"/>
                      <a:pt x="95117" y="193957"/>
                      <a:pt x="90179" y="202485"/>
                    </a:cubicBezTo>
                    <a:cubicBezTo>
                      <a:pt x="95117" y="218649"/>
                      <a:pt x="104547" y="229423"/>
                      <a:pt x="111726" y="235259"/>
                    </a:cubicBezTo>
                    <a:cubicBezTo>
                      <a:pt x="115320" y="227623"/>
                      <a:pt x="118458" y="220444"/>
                      <a:pt x="122053" y="212807"/>
                    </a:cubicBezTo>
                    <a:cubicBezTo>
                      <a:pt x="114417" y="206074"/>
                      <a:pt x="106336" y="191705"/>
                      <a:pt x="103644" y="178685"/>
                    </a:cubicBezTo>
                    <a:close/>
                    <a:moveTo>
                      <a:pt x="75811" y="228080"/>
                    </a:moveTo>
                    <a:cubicBezTo>
                      <a:pt x="70421" y="237957"/>
                      <a:pt x="64586" y="247839"/>
                      <a:pt x="59202" y="257710"/>
                    </a:cubicBezTo>
                    <a:cubicBezTo>
                      <a:pt x="64592" y="275217"/>
                      <a:pt x="75365" y="285546"/>
                      <a:pt x="87487" y="288689"/>
                    </a:cubicBezTo>
                    <a:cubicBezTo>
                      <a:pt x="90179" y="282854"/>
                      <a:pt x="92877" y="276566"/>
                      <a:pt x="95569" y="270279"/>
                    </a:cubicBezTo>
                    <a:cubicBezTo>
                      <a:pt x="82995" y="256807"/>
                      <a:pt x="77160" y="242443"/>
                      <a:pt x="75811" y="228074"/>
                    </a:cubicBezTo>
                    <a:close/>
                    <a:moveTo>
                      <a:pt x="42142" y="289141"/>
                    </a:moveTo>
                    <a:cubicBezTo>
                      <a:pt x="36307" y="299915"/>
                      <a:pt x="30466" y="310243"/>
                      <a:pt x="25082" y="320120"/>
                    </a:cubicBezTo>
                    <a:cubicBezTo>
                      <a:pt x="28677" y="341223"/>
                      <a:pt x="39450" y="360079"/>
                      <a:pt x="52470" y="365914"/>
                    </a:cubicBezTo>
                    <a:cubicBezTo>
                      <a:pt x="56510" y="357387"/>
                      <a:pt x="60997" y="347956"/>
                      <a:pt x="65489" y="338079"/>
                    </a:cubicBezTo>
                    <a:cubicBezTo>
                      <a:pt x="52921" y="325956"/>
                      <a:pt x="45286" y="307551"/>
                      <a:pt x="42142" y="289141"/>
                    </a:cubicBezTo>
                    <a:close/>
                    <a:moveTo>
                      <a:pt x="10714" y="345715"/>
                    </a:moveTo>
                    <a:cubicBezTo>
                      <a:pt x="6673" y="352900"/>
                      <a:pt x="3530" y="359181"/>
                      <a:pt x="386" y="365023"/>
                    </a:cubicBezTo>
                    <a:cubicBezTo>
                      <a:pt x="-1860" y="390166"/>
                      <a:pt x="5776" y="420700"/>
                      <a:pt x="21035" y="428330"/>
                    </a:cubicBezTo>
                    <a:cubicBezTo>
                      <a:pt x="21481" y="428330"/>
                      <a:pt x="21481" y="427885"/>
                      <a:pt x="21933" y="427885"/>
                    </a:cubicBezTo>
                    <a:cubicBezTo>
                      <a:pt x="24625" y="423398"/>
                      <a:pt x="29117" y="415762"/>
                      <a:pt x="34055" y="405433"/>
                    </a:cubicBezTo>
                    <a:cubicBezTo>
                      <a:pt x="18790" y="388817"/>
                      <a:pt x="11160" y="365475"/>
                      <a:pt x="10708" y="345715"/>
                    </a:cubicBezTo>
                    <a:close/>
                    <a:moveTo>
                      <a:pt x="280983" y="69143"/>
                    </a:moveTo>
                    <a:cubicBezTo>
                      <a:pt x="276497" y="61507"/>
                      <a:pt x="271559" y="53425"/>
                      <a:pt x="266615" y="45794"/>
                    </a:cubicBezTo>
                    <a:cubicBezTo>
                      <a:pt x="264821" y="61513"/>
                      <a:pt x="260780" y="79020"/>
                      <a:pt x="254493" y="89794"/>
                    </a:cubicBezTo>
                    <a:cubicBezTo>
                      <a:pt x="258534" y="96527"/>
                      <a:pt x="262575" y="103712"/>
                      <a:pt x="266615" y="110896"/>
                    </a:cubicBezTo>
                    <a:cubicBezTo>
                      <a:pt x="272451" y="100116"/>
                      <a:pt x="277840" y="84404"/>
                      <a:pt x="280983" y="69137"/>
                    </a:cubicBezTo>
                    <a:close/>
                    <a:moveTo>
                      <a:pt x="311063" y="119876"/>
                    </a:moveTo>
                    <a:cubicBezTo>
                      <a:pt x="305228" y="109547"/>
                      <a:pt x="300290" y="101465"/>
                      <a:pt x="297598" y="96527"/>
                    </a:cubicBezTo>
                    <a:cubicBezTo>
                      <a:pt x="297152" y="95630"/>
                      <a:pt x="296701" y="95178"/>
                      <a:pt x="296249" y="94281"/>
                    </a:cubicBezTo>
                    <a:cubicBezTo>
                      <a:pt x="294900" y="112239"/>
                      <a:pt x="290860" y="130650"/>
                      <a:pt x="284127" y="141424"/>
                    </a:cubicBezTo>
                    <a:cubicBezTo>
                      <a:pt x="288168" y="148609"/>
                      <a:pt x="292208" y="155793"/>
                      <a:pt x="296249" y="162526"/>
                    </a:cubicBezTo>
                    <a:cubicBezTo>
                      <a:pt x="302536" y="153095"/>
                      <a:pt x="308371" y="136931"/>
                      <a:pt x="311063" y="119870"/>
                    </a:cubicBezTo>
                    <a:close/>
                    <a:moveTo>
                      <a:pt x="341594" y="173752"/>
                    </a:moveTo>
                    <a:cubicBezTo>
                      <a:pt x="337108" y="166116"/>
                      <a:pt x="333067" y="158485"/>
                      <a:pt x="329026" y="151301"/>
                    </a:cubicBezTo>
                    <a:cubicBezTo>
                      <a:pt x="326334" y="165670"/>
                      <a:pt x="322294" y="183177"/>
                      <a:pt x="315561" y="193506"/>
                    </a:cubicBezTo>
                    <a:cubicBezTo>
                      <a:pt x="319602" y="199341"/>
                      <a:pt x="324088" y="206074"/>
                      <a:pt x="328581" y="214156"/>
                    </a:cubicBezTo>
                    <a:cubicBezTo>
                      <a:pt x="333970" y="204280"/>
                      <a:pt x="338456" y="189910"/>
                      <a:pt x="341600" y="173746"/>
                    </a:cubicBezTo>
                    <a:close/>
                    <a:moveTo>
                      <a:pt x="371674" y="227634"/>
                    </a:moveTo>
                    <a:cubicBezTo>
                      <a:pt x="368079" y="220901"/>
                      <a:pt x="364489" y="214614"/>
                      <a:pt x="360449" y="207875"/>
                    </a:cubicBezTo>
                    <a:cubicBezTo>
                      <a:pt x="358654" y="223142"/>
                      <a:pt x="352813" y="238408"/>
                      <a:pt x="345183" y="245141"/>
                    </a:cubicBezTo>
                    <a:cubicBezTo>
                      <a:pt x="348327" y="251429"/>
                      <a:pt x="351916" y="258162"/>
                      <a:pt x="355059" y="264901"/>
                    </a:cubicBezTo>
                    <a:cubicBezTo>
                      <a:pt x="363141" y="256819"/>
                      <a:pt x="368976" y="243347"/>
                      <a:pt x="371668" y="227634"/>
                    </a:cubicBezTo>
                    <a:close/>
                    <a:moveTo>
                      <a:pt x="404451" y="285552"/>
                    </a:moveTo>
                    <a:cubicBezTo>
                      <a:pt x="400410" y="277915"/>
                      <a:pt x="395924" y="269833"/>
                      <a:pt x="390986" y="261757"/>
                    </a:cubicBezTo>
                    <a:cubicBezTo>
                      <a:pt x="388740" y="278367"/>
                      <a:pt x="383350" y="298572"/>
                      <a:pt x="375268" y="306208"/>
                    </a:cubicBezTo>
                    <a:cubicBezTo>
                      <a:pt x="378412" y="313393"/>
                      <a:pt x="382001" y="320126"/>
                      <a:pt x="385145" y="326859"/>
                    </a:cubicBezTo>
                    <a:cubicBezTo>
                      <a:pt x="393672" y="316085"/>
                      <a:pt x="400410" y="300818"/>
                      <a:pt x="404451" y="285552"/>
                    </a:cubicBezTo>
                    <a:close/>
                    <a:moveTo>
                      <a:pt x="435428" y="342126"/>
                    </a:moveTo>
                    <a:cubicBezTo>
                      <a:pt x="432736" y="336736"/>
                      <a:pt x="428695" y="330003"/>
                      <a:pt x="424203" y="321475"/>
                    </a:cubicBezTo>
                    <a:cubicBezTo>
                      <a:pt x="422408" y="336290"/>
                      <a:pt x="414327" y="356495"/>
                      <a:pt x="402656" y="365029"/>
                    </a:cubicBezTo>
                    <a:cubicBezTo>
                      <a:pt x="406697" y="373557"/>
                      <a:pt x="410292" y="381193"/>
                      <a:pt x="412984" y="387029"/>
                    </a:cubicBezTo>
                    <a:cubicBezTo>
                      <a:pt x="422860" y="375803"/>
                      <a:pt x="430941" y="358290"/>
                      <a:pt x="435434" y="3421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8" name="Google Shape;458;p13"/>
              <p:cNvSpPr/>
              <p:nvPr/>
            </p:nvSpPr>
            <p:spPr>
              <a:xfrm>
                <a:off x="9809256" y="3650221"/>
                <a:ext cx="217825" cy="222319"/>
              </a:xfrm>
              <a:custGeom>
                <a:rect b="b" l="l" r="r" t="t"/>
                <a:pathLst>
                  <a:path extrusionOk="0" h="77127" w="75568">
                    <a:moveTo>
                      <a:pt x="31501" y="12411"/>
                    </a:moveTo>
                    <a:cubicBezTo>
                      <a:pt x="16236" y="-9137"/>
                      <a:pt x="-1270" y="-158"/>
                      <a:pt x="73" y="21836"/>
                    </a:cubicBezTo>
                    <a:cubicBezTo>
                      <a:pt x="1422" y="43836"/>
                      <a:pt x="31947" y="78856"/>
                      <a:pt x="38234" y="77061"/>
                    </a:cubicBezTo>
                    <a:cubicBezTo>
                      <a:pt x="44521" y="74815"/>
                      <a:pt x="77292" y="35308"/>
                      <a:pt x="75497" y="16898"/>
                    </a:cubicBezTo>
                    <a:cubicBezTo>
                      <a:pt x="73703" y="-1513"/>
                      <a:pt x="51705" y="-7349"/>
                      <a:pt x="40931" y="11959"/>
                    </a:cubicBezTo>
                    <a:cubicBezTo>
                      <a:pt x="36439" y="16903"/>
                      <a:pt x="36439" y="17349"/>
                      <a:pt x="31501" y="124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13"/>
              <p:cNvSpPr/>
              <p:nvPr/>
            </p:nvSpPr>
            <p:spPr>
              <a:xfrm>
                <a:off x="9370611" y="3007795"/>
                <a:ext cx="1122979" cy="1685138"/>
              </a:xfrm>
              <a:custGeom>
                <a:rect b="b" l="l" r="r" t="t"/>
                <a:pathLst>
                  <a:path extrusionOk="0" h="584610" w="389585">
                    <a:moveTo>
                      <a:pt x="180089" y="33700"/>
                    </a:moveTo>
                    <a:cubicBezTo>
                      <a:pt x="179643" y="33700"/>
                      <a:pt x="178740" y="33700"/>
                      <a:pt x="178294" y="33255"/>
                    </a:cubicBezTo>
                    <a:cubicBezTo>
                      <a:pt x="162131" y="26070"/>
                      <a:pt x="161686" y="14844"/>
                      <a:pt x="162131" y="11706"/>
                    </a:cubicBezTo>
                    <a:cubicBezTo>
                      <a:pt x="162577" y="6317"/>
                      <a:pt x="165726" y="1830"/>
                      <a:pt x="170213" y="481"/>
                    </a:cubicBezTo>
                    <a:cubicBezTo>
                      <a:pt x="172312" y="-358"/>
                      <a:pt x="177948" y="-804"/>
                      <a:pt x="183443" y="5384"/>
                    </a:cubicBezTo>
                    <a:cubicBezTo>
                      <a:pt x="188809" y="-264"/>
                      <a:pt x="194246" y="516"/>
                      <a:pt x="196703" y="927"/>
                    </a:cubicBezTo>
                    <a:cubicBezTo>
                      <a:pt x="201189" y="2276"/>
                      <a:pt x="204339" y="6762"/>
                      <a:pt x="204785" y="12152"/>
                    </a:cubicBezTo>
                    <a:cubicBezTo>
                      <a:pt x="204785" y="15296"/>
                      <a:pt x="204339" y="26522"/>
                      <a:pt x="188176" y="33255"/>
                    </a:cubicBezTo>
                    <a:cubicBezTo>
                      <a:pt x="187730" y="33700"/>
                      <a:pt x="187279" y="33700"/>
                      <a:pt x="186381" y="33700"/>
                    </a:cubicBezTo>
                    <a:cubicBezTo>
                      <a:pt x="185126" y="33700"/>
                      <a:pt x="183871" y="33261"/>
                      <a:pt x="183080" y="32387"/>
                    </a:cubicBezTo>
                    <a:cubicBezTo>
                      <a:pt x="182282" y="33307"/>
                      <a:pt x="181291" y="33700"/>
                      <a:pt x="180100" y="33700"/>
                    </a:cubicBezTo>
                    <a:close/>
                    <a:moveTo>
                      <a:pt x="32524" y="492558"/>
                    </a:moveTo>
                    <a:cubicBezTo>
                      <a:pt x="34348" y="489309"/>
                      <a:pt x="36887" y="486693"/>
                      <a:pt x="40019" y="484934"/>
                    </a:cubicBezTo>
                    <a:cubicBezTo>
                      <a:pt x="45854" y="481339"/>
                      <a:pt x="53484" y="481339"/>
                      <a:pt x="59777" y="484488"/>
                    </a:cubicBezTo>
                    <a:cubicBezTo>
                      <a:pt x="62773" y="486171"/>
                      <a:pt x="65301" y="488640"/>
                      <a:pt x="67230" y="491731"/>
                    </a:cubicBezTo>
                    <a:cubicBezTo>
                      <a:pt x="71647" y="483462"/>
                      <a:pt x="78614" y="482247"/>
                      <a:pt x="81329" y="482247"/>
                    </a:cubicBezTo>
                    <a:cubicBezTo>
                      <a:pt x="93451" y="481802"/>
                      <a:pt x="105121" y="493925"/>
                      <a:pt x="106916" y="507837"/>
                    </a:cubicBezTo>
                    <a:cubicBezTo>
                      <a:pt x="107180" y="509168"/>
                      <a:pt x="106658" y="510505"/>
                      <a:pt x="105626" y="511461"/>
                    </a:cubicBezTo>
                    <a:cubicBezTo>
                      <a:pt x="106142" y="512828"/>
                      <a:pt x="106582" y="514312"/>
                      <a:pt x="106922" y="515919"/>
                    </a:cubicBezTo>
                    <a:cubicBezTo>
                      <a:pt x="107368" y="518165"/>
                      <a:pt x="105573" y="520857"/>
                      <a:pt x="103327" y="521309"/>
                    </a:cubicBezTo>
                    <a:cubicBezTo>
                      <a:pt x="102876" y="521309"/>
                      <a:pt x="102424" y="521309"/>
                      <a:pt x="102424" y="521309"/>
                    </a:cubicBezTo>
                    <a:cubicBezTo>
                      <a:pt x="100178" y="521309"/>
                      <a:pt x="98383" y="519960"/>
                      <a:pt x="97937" y="517714"/>
                    </a:cubicBezTo>
                    <a:cubicBezTo>
                      <a:pt x="95691" y="506939"/>
                      <a:pt x="88513" y="506036"/>
                      <a:pt x="84021" y="506488"/>
                    </a:cubicBezTo>
                    <a:cubicBezTo>
                      <a:pt x="77734" y="506934"/>
                      <a:pt x="73248" y="510974"/>
                      <a:pt x="73248" y="513221"/>
                    </a:cubicBezTo>
                    <a:cubicBezTo>
                      <a:pt x="73248" y="514347"/>
                      <a:pt x="72931" y="515315"/>
                      <a:pt x="72374" y="516060"/>
                    </a:cubicBezTo>
                    <a:cubicBezTo>
                      <a:pt x="72544" y="543825"/>
                      <a:pt x="73699" y="579672"/>
                      <a:pt x="73699" y="579672"/>
                    </a:cubicBezTo>
                    <a:cubicBezTo>
                      <a:pt x="73699" y="582364"/>
                      <a:pt x="71905" y="584610"/>
                      <a:pt x="69207" y="584610"/>
                    </a:cubicBezTo>
                    <a:cubicBezTo>
                      <a:pt x="69207" y="584610"/>
                      <a:pt x="69207" y="584610"/>
                      <a:pt x="69207" y="584610"/>
                    </a:cubicBezTo>
                    <a:cubicBezTo>
                      <a:pt x="66961" y="584610"/>
                      <a:pt x="64720" y="582816"/>
                      <a:pt x="64720" y="580123"/>
                    </a:cubicBezTo>
                    <a:cubicBezTo>
                      <a:pt x="64720" y="579695"/>
                      <a:pt x="63096" y="541772"/>
                      <a:pt x="63330" y="513725"/>
                    </a:cubicBezTo>
                    <a:cubicBezTo>
                      <a:pt x="62914" y="513086"/>
                      <a:pt x="62627" y="512306"/>
                      <a:pt x="62480" y="511426"/>
                    </a:cubicBezTo>
                    <a:cubicBezTo>
                      <a:pt x="61583" y="505590"/>
                      <a:pt x="58885" y="502447"/>
                      <a:pt x="53056" y="502447"/>
                    </a:cubicBezTo>
                    <a:cubicBezTo>
                      <a:pt x="53056" y="502447"/>
                      <a:pt x="53056" y="502447"/>
                      <a:pt x="53056" y="502447"/>
                    </a:cubicBezTo>
                    <a:cubicBezTo>
                      <a:pt x="47262" y="502447"/>
                      <a:pt x="40470" y="506107"/>
                      <a:pt x="38400" y="511127"/>
                    </a:cubicBezTo>
                    <a:cubicBezTo>
                      <a:pt x="38529" y="512259"/>
                      <a:pt x="38629" y="513409"/>
                      <a:pt x="38687" y="514570"/>
                    </a:cubicBezTo>
                    <a:lnTo>
                      <a:pt x="38705" y="515121"/>
                    </a:lnTo>
                    <a:cubicBezTo>
                      <a:pt x="38758" y="515444"/>
                      <a:pt x="38770" y="515772"/>
                      <a:pt x="38740" y="516101"/>
                    </a:cubicBezTo>
                    <a:cubicBezTo>
                      <a:pt x="39608" y="542065"/>
                      <a:pt x="40036" y="578323"/>
                      <a:pt x="40036" y="578323"/>
                    </a:cubicBezTo>
                    <a:lnTo>
                      <a:pt x="30612" y="577871"/>
                    </a:lnTo>
                    <a:cubicBezTo>
                      <a:pt x="30612" y="577871"/>
                      <a:pt x="29773" y="542446"/>
                      <a:pt x="29310" y="516558"/>
                    </a:cubicBezTo>
                    <a:lnTo>
                      <a:pt x="29269" y="516365"/>
                    </a:lnTo>
                    <a:cubicBezTo>
                      <a:pt x="27920" y="507837"/>
                      <a:pt x="22085" y="503344"/>
                      <a:pt x="17147" y="503344"/>
                    </a:cubicBezTo>
                    <a:cubicBezTo>
                      <a:pt x="17147" y="503344"/>
                      <a:pt x="17147" y="503344"/>
                      <a:pt x="17147" y="503344"/>
                    </a:cubicBezTo>
                    <a:cubicBezTo>
                      <a:pt x="13552" y="503344"/>
                      <a:pt x="10860" y="506036"/>
                      <a:pt x="10414" y="510529"/>
                    </a:cubicBezTo>
                    <a:cubicBezTo>
                      <a:pt x="9968" y="512775"/>
                      <a:pt x="7723" y="514570"/>
                      <a:pt x="5476" y="514124"/>
                    </a:cubicBezTo>
                    <a:cubicBezTo>
                      <a:pt x="3230" y="513678"/>
                      <a:pt x="1436" y="511432"/>
                      <a:pt x="1881" y="509186"/>
                    </a:cubicBezTo>
                    <a:cubicBezTo>
                      <a:pt x="2251" y="506711"/>
                      <a:pt x="2996" y="504476"/>
                      <a:pt x="4051" y="502541"/>
                    </a:cubicBezTo>
                    <a:cubicBezTo>
                      <a:pt x="3770" y="502541"/>
                      <a:pt x="3500" y="502505"/>
                      <a:pt x="3230" y="502453"/>
                    </a:cubicBezTo>
                    <a:cubicBezTo>
                      <a:pt x="984" y="502001"/>
                      <a:pt x="-365" y="499309"/>
                      <a:pt x="87" y="497063"/>
                    </a:cubicBezTo>
                    <a:cubicBezTo>
                      <a:pt x="4573" y="480899"/>
                      <a:pt x="13552" y="480453"/>
                      <a:pt x="17592" y="480899"/>
                    </a:cubicBezTo>
                    <a:cubicBezTo>
                      <a:pt x="23475" y="481602"/>
                      <a:pt x="28735" y="486013"/>
                      <a:pt x="32547" y="492564"/>
                    </a:cubicBezTo>
                    <a:close/>
                    <a:moveTo>
                      <a:pt x="94835" y="499409"/>
                    </a:moveTo>
                    <a:cubicBezTo>
                      <a:pt x="91668" y="494335"/>
                      <a:pt x="86648" y="491221"/>
                      <a:pt x="82215" y="491221"/>
                    </a:cubicBezTo>
                    <a:cubicBezTo>
                      <a:pt x="82215" y="491221"/>
                      <a:pt x="81769" y="491221"/>
                      <a:pt x="81769" y="491221"/>
                    </a:cubicBezTo>
                    <a:cubicBezTo>
                      <a:pt x="77740" y="491532"/>
                      <a:pt x="74778" y="494840"/>
                      <a:pt x="73336" y="500552"/>
                    </a:cubicBezTo>
                    <a:cubicBezTo>
                      <a:pt x="76356" y="498904"/>
                      <a:pt x="79798" y="497837"/>
                      <a:pt x="83117" y="497502"/>
                    </a:cubicBezTo>
                    <a:cubicBezTo>
                      <a:pt x="86947" y="497139"/>
                      <a:pt x="91076" y="497661"/>
                      <a:pt x="94835" y="499409"/>
                    </a:cubicBezTo>
                    <a:close/>
                    <a:moveTo>
                      <a:pt x="58175" y="494535"/>
                    </a:moveTo>
                    <a:cubicBezTo>
                      <a:pt x="57437" y="493720"/>
                      <a:pt x="56610" y="493057"/>
                      <a:pt x="55730" y="492570"/>
                    </a:cubicBezTo>
                    <a:cubicBezTo>
                      <a:pt x="52587" y="490775"/>
                      <a:pt x="48546" y="490775"/>
                      <a:pt x="45403" y="492570"/>
                    </a:cubicBezTo>
                    <a:cubicBezTo>
                      <a:pt x="43620" y="493637"/>
                      <a:pt x="42189" y="495133"/>
                      <a:pt x="41115" y="496998"/>
                    </a:cubicBezTo>
                    <a:cubicBezTo>
                      <a:pt x="44863" y="495027"/>
                      <a:pt x="49038" y="493919"/>
                      <a:pt x="53032" y="493919"/>
                    </a:cubicBezTo>
                    <a:cubicBezTo>
                      <a:pt x="53032" y="493919"/>
                      <a:pt x="53032" y="493919"/>
                      <a:pt x="53032" y="493919"/>
                    </a:cubicBezTo>
                    <a:cubicBezTo>
                      <a:pt x="54844" y="493919"/>
                      <a:pt x="56563" y="494130"/>
                      <a:pt x="58170" y="494541"/>
                    </a:cubicBezTo>
                    <a:close/>
                    <a:moveTo>
                      <a:pt x="23950" y="495526"/>
                    </a:moveTo>
                    <a:cubicBezTo>
                      <a:pt x="21545" y="491825"/>
                      <a:pt x="18695" y="489632"/>
                      <a:pt x="16220" y="489426"/>
                    </a:cubicBezTo>
                    <a:cubicBezTo>
                      <a:pt x="12784" y="489080"/>
                      <a:pt x="10397" y="493479"/>
                      <a:pt x="9265" y="496769"/>
                    </a:cubicBezTo>
                    <a:cubicBezTo>
                      <a:pt x="11652" y="495215"/>
                      <a:pt x="14479" y="494365"/>
                      <a:pt x="17563" y="494365"/>
                    </a:cubicBezTo>
                    <a:cubicBezTo>
                      <a:pt x="17563" y="494365"/>
                      <a:pt x="17563" y="494365"/>
                      <a:pt x="17563" y="494365"/>
                    </a:cubicBezTo>
                    <a:cubicBezTo>
                      <a:pt x="19657" y="494365"/>
                      <a:pt x="21832" y="494758"/>
                      <a:pt x="23950" y="495526"/>
                    </a:cubicBezTo>
                    <a:close/>
                    <a:moveTo>
                      <a:pt x="141928" y="355627"/>
                    </a:moveTo>
                    <a:cubicBezTo>
                      <a:pt x="141482" y="355627"/>
                      <a:pt x="141030" y="355627"/>
                      <a:pt x="140579" y="355627"/>
                    </a:cubicBezTo>
                    <a:cubicBezTo>
                      <a:pt x="133846" y="355181"/>
                      <a:pt x="127114" y="349791"/>
                      <a:pt x="123970" y="342607"/>
                    </a:cubicBezTo>
                    <a:cubicBezTo>
                      <a:pt x="121279" y="336771"/>
                      <a:pt x="122176" y="330484"/>
                      <a:pt x="125765" y="325997"/>
                    </a:cubicBezTo>
                    <a:cubicBezTo>
                      <a:pt x="131154" y="319264"/>
                      <a:pt x="136990" y="320607"/>
                      <a:pt x="139230" y="321058"/>
                    </a:cubicBezTo>
                    <a:cubicBezTo>
                      <a:pt x="143716" y="322853"/>
                      <a:pt x="146866" y="326894"/>
                      <a:pt x="146866" y="331832"/>
                    </a:cubicBezTo>
                    <a:cubicBezTo>
                      <a:pt x="146866" y="336771"/>
                      <a:pt x="144174" y="340360"/>
                      <a:pt x="139230" y="342161"/>
                    </a:cubicBezTo>
                    <a:cubicBezTo>
                      <a:pt x="136984" y="343058"/>
                      <a:pt x="134292" y="341715"/>
                      <a:pt x="133395" y="339469"/>
                    </a:cubicBezTo>
                    <a:cubicBezTo>
                      <a:pt x="132497" y="337222"/>
                      <a:pt x="133840" y="334530"/>
                      <a:pt x="136087" y="333633"/>
                    </a:cubicBezTo>
                    <a:cubicBezTo>
                      <a:pt x="137881" y="333187"/>
                      <a:pt x="137881" y="332284"/>
                      <a:pt x="137881" y="331838"/>
                    </a:cubicBezTo>
                    <a:cubicBezTo>
                      <a:pt x="137881" y="330941"/>
                      <a:pt x="136984" y="329592"/>
                      <a:pt x="136532" y="329592"/>
                    </a:cubicBezTo>
                    <a:cubicBezTo>
                      <a:pt x="135635" y="329146"/>
                      <a:pt x="134286" y="330489"/>
                      <a:pt x="133389" y="331387"/>
                    </a:cubicBezTo>
                    <a:cubicBezTo>
                      <a:pt x="131594" y="333633"/>
                      <a:pt x="132492" y="336777"/>
                      <a:pt x="132943" y="338571"/>
                    </a:cubicBezTo>
                    <a:cubicBezTo>
                      <a:pt x="134738" y="342613"/>
                      <a:pt x="138778" y="345756"/>
                      <a:pt x="141922" y="346208"/>
                    </a:cubicBezTo>
                    <a:cubicBezTo>
                      <a:pt x="144614" y="346653"/>
                      <a:pt x="146860" y="344859"/>
                      <a:pt x="149106" y="341721"/>
                    </a:cubicBezTo>
                    <a:cubicBezTo>
                      <a:pt x="152701" y="336331"/>
                      <a:pt x="151798" y="327803"/>
                      <a:pt x="146414" y="319270"/>
                    </a:cubicBezTo>
                    <a:cubicBezTo>
                      <a:pt x="145763" y="318161"/>
                      <a:pt x="145018" y="317053"/>
                      <a:pt x="144203" y="315962"/>
                    </a:cubicBezTo>
                    <a:cubicBezTo>
                      <a:pt x="143329" y="315733"/>
                      <a:pt x="142520" y="315234"/>
                      <a:pt x="141922" y="314325"/>
                    </a:cubicBezTo>
                    <a:cubicBezTo>
                      <a:pt x="140684" y="312677"/>
                      <a:pt x="139119" y="310759"/>
                      <a:pt x="137254" y="308666"/>
                    </a:cubicBezTo>
                    <a:cubicBezTo>
                      <a:pt x="130973" y="303469"/>
                      <a:pt x="122932" y="299845"/>
                      <a:pt x="114540" y="300408"/>
                    </a:cubicBezTo>
                    <a:cubicBezTo>
                      <a:pt x="99726" y="301757"/>
                      <a:pt x="91645" y="309833"/>
                      <a:pt x="89399" y="316126"/>
                    </a:cubicBezTo>
                    <a:cubicBezTo>
                      <a:pt x="88501" y="318818"/>
                      <a:pt x="87604" y="323311"/>
                      <a:pt x="91193" y="327352"/>
                    </a:cubicBezTo>
                    <a:cubicBezTo>
                      <a:pt x="96583" y="332742"/>
                      <a:pt x="102418" y="332742"/>
                      <a:pt x="105561" y="330495"/>
                    </a:cubicBezTo>
                    <a:cubicBezTo>
                      <a:pt x="106007" y="330495"/>
                      <a:pt x="107807" y="328701"/>
                      <a:pt x="107356" y="327352"/>
                    </a:cubicBezTo>
                    <a:cubicBezTo>
                      <a:pt x="106459" y="325105"/>
                      <a:pt x="106910" y="322413"/>
                      <a:pt x="109150" y="321516"/>
                    </a:cubicBezTo>
                    <a:cubicBezTo>
                      <a:pt x="111397" y="320619"/>
                      <a:pt x="114088" y="321070"/>
                      <a:pt x="114986" y="323311"/>
                    </a:cubicBezTo>
                    <a:cubicBezTo>
                      <a:pt x="117678" y="328249"/>
                      <a:pt x="115883" y="334085"/>
                      <a:pt x="110499" y="337680"/>
                    </a:cubicBezTo>
                    <a:cubicBezTo>
                      <a:pt x="104213" y="342167"/>
                      <a:pt x="93439" y="342618"/>
                      <a:pt x="84460" y="333639"/>
                    </a:cubicBezTo>
                    <a:cubicBezTo>
                      <a:pt x="79523" y="328249"/>
                      <a:pt x="77728" y="320619"/>
                      <a:pt x="80866" y="312988"/>
                    </a:cubicBezTo>
                    <a:cubicBezTo>
                      <a:pt x="85352" y="301311"/>
                      <a:pt x="97926" y="292783"/>
                      <a:pt x="113637" y="291440"/>
                    </a:cubicBezTo>
                    <a:cubicBezTo>
                      <a:pt x="115308" y="291264"/>
                      <a:pt x="116968" y="291223"/>
                      <a:pt x="118610" y="291299"/>
                    </a:cubicBezTo>
                    <a:cubicBezTo>
                      <a:pt x="102518" y="278760"/>
                      <a:pt x="81188" y="267804"/>
                      <a:pt x="60662" y="272126"/>
                    </a:cubicBezTo>
                    <a:cubicBezTo>
                      <a:pt x="51683" y="273921"/>
                      <a:pt x="45397" y="278859"/>
                      <a:pt x="43602" y="285592"/>
                    </a:cubicBezTo>
                    <a:cubicBezTo>
                      <a:pt x="42253" y="291428"/>
                      <a:pt x="44048" y="298161"/>
                      <a:pt x="48540" y="302202"/>
                    </a:cubicBezTo>
                    <a:cubicBezTo>
                      <a:pt x="50786" y="304449"/>
                      <a:pt x="54827" y="306243"/>
                      <a:pt x="60216" y="304449"/>
                    </a:cubicBezTo>
                    <a:cubicBezTo>
                      <a:pt x="64257" y="302654"/>
                      <a:pt x="66949" y="300408"/>
                      <a:pt x="66949" y="298613"/>
                    </a:cubicBezTo>
                    <a:cubicBezTo>
                      <a:pt x="66949" y="296367"/>
                      <a:pt x="64257" y="293675"/>
                      <a:pt x="61559" y="292777"/>
                    </a:cubicBezTo>
                    <a:cubicBezTo>
                      <a:pt x="59765" y="292331"/>
                      <a:pt x="57073" y="291880"/>
                      <a:pt x="54827" y="294572"/>
                    </a:cubicBezTo>
                    <a:cubicBezTo>
                      <a:pt x="53478" y="296367"/>
                      <a:pt x="50340" y="296818"/>
                      <a:pt x="48540" y="295469"/>
                    </a:cubicBezTo>
                    <a:cubicBezTo>
                      <a:pt x="46746" y="294120"/>
                      <a:pt x="46294" y="290982"/>
                      <a:pt x="47643" y="289182"/>
                    </a:cubicBezTo>
                    <a:cubicBezTo>
                      <a:pt x="51683" y="284244"/>
                      <a:pt x="57519" y="282449"/>
                      <a:pt x="64251" y="284695"/>
                    </a:cubicBezTo>
                    <a:cubicBezTo>
                      <a:pt x="70984" y="286941"/>
                      <a:pt x="75928" y="292777"/>
                      <a:pt x="75928" y="299064"/>
                    </a:cubicBezTo>
                    <a:cubicBezTo>
                      <a:pt x="75928" y="302660"/>
                      <a:pt x="74579" y="309393"/>
                      <a:pt x="63806" y="313434"/>
                    </a:cubicBezTo>
                    <a:cubicBezTo>
                      <a:pt x="56170" y="316577"/>
                      <a:pt x="48540" y="315229"/>
                      <a:pt x="42705" y="309839"/>
                    </a:cubicBezTo>
                    <a:cubicBezTo>
                      <a:pt x="35972" y="303551"/>
                      <a:pt x="32829" y="293229"/>
                      <a:pt x="35069" y="284249"/>
                    </a:cubicBezTo>
                    <a:cubicBezTo>
                      <a:pt x="36418" y="278414"/>
                      <a:pt x="41802" y="268085"/>
                      <a:pt x="58862" y="264490"/>
                    </a:cubicBezTo>
                    <a:cubicBezTo>
                      <a:pt x="66204" y="262901"/>
                      <a:pt x="73576" y="262965"/>
                      <a:pt x="80801" y="264238"/>
                    </a:cubicBezTo>
                    <a:cubicBezTo>
                      <a:pt x="72204" y="252467"/>
                      <a:pt x="67336" y="236291"/>
                      <a:pt x="68732" y="222291"/>
                    </a:cubicBezTo>
                    <a:cubicBezTo>
                      <a:pt x="70080" y="209271"/>
                      <a:pt x="76367" y="199394"/>
                      <a:pt x="86689" y="194004"/>
                    </a:cubicBezTo>
                    <a:cubicBezTo>
                      <a:pt x="104647" y="184579"/>
                      <a:pt x="113180" y="194004"/>
                      <a:pt x="115420" y="196696"/>
                    </a:cubicBezTo>
                    <a:cubicBezTo>
                      <a:pt x="121255" y="204332"/>
                      <a:pt x="120358" y="216455"/>
                      <a:pt x="114071" y="222737"/>
                    </a:cubicBezTo>
                    <a:cubicBezTo>
                      <a:pt x="108681" y="228127"/>
                      <a:pt x="99257" y="228572"/>
                      <a:pt x="93422" y="224531"/>
                    </a:cubicBezTo>
                    <a:cubicBezTo>
                      <a:pt x="89827" y="221839"/>
                      <a:pt x="87586" y="216449"/>
                      <a:pt x="91176" y="209716"/>
                    </a:cubicBezTo>
                    <a:cubicBezTo>
                      <a:pt x="92524" y="207470"/>
                      <a:pt x="95216" y="207024"/>
                      <a:pt x="97463" y="207922"/>
                    </a:cubicBezTo>
                    <a:cubicBezTo>
                      <a:pt x="99708" y="209271"/>
                      <a:pt x="100154" y="211963"/>
                      <a:pt x="99257" y="214209"/>
                    </a:cubicBezTo>
                    <a:cubicBezTo>
                      <a:pt x="97908" y="216455"/>
                      <a:pt x="98811" y="217353"/>
                      <a:pt x="98811" y="217353"/>
                    </a:cubicBezTo>
                    <a:cubicBezTo>
                      <a:pt x="100606" y="218702"/>
                      <a:pt x="105544" y="218702"/>
                      <a:pt x="107790" y="216455"/>
                    </a:cubicBezTo>
                    <a:cubicBezTo>
                      <a:pt x="110482" y="213763"/>
                      <a:pt x="111385" y="206579"/>
                      <a:pt x="107790" y="202086"/>
                    </a:cubicBezTo>
                    <a:cubicBezTo>
                      <a:pt x="103304" y="196250"/>
                      <a:pt x="95222" y="199394"/>
                      <a:pt x="90284" y="201640"/>
                    </a:cubicBezTo>
                    <a:cubicBezTo>
                      <a:pt x="80860" y="206579"/>
                      <a:pt x="77716" y="216010"/>
                      <a:pt x="77265" y="223188"/>
                    </a:cubicBezTo>
                    <a:cubicBezTo>
                      <a:pt x="75470" y="238455"/>
                      <a:pt x="82654" y="256860"/>
                      <a:pt x="94325" y="266291"/>
                    </a:cubicBezTo>
                    <a:cubicBezTo>
                      <a:pt x="94982" y="266948"/>
                      <a:pt x="95463" y="267728"/>
                      <a:pt x="95715" y="268537"/>
                    </a:cubicBezTo>
                    <a:cubicBezTo>
                      <a:pt x="112875" y="275346"/>
                      <a:pt x="128304" y="287663"/>
                      <a:pt x="139195" y="298695"/>
                    </a:cubicBezTo>
                    <a:cubicBezTo>
                      <a:pt x="145394" y="302965"/>
                      <a:pt x="150555" y="308601"/>
                      <a:pt x="154038" y="314337"/>
                    </a:cubicBezTo>
                    <a:cubicBezTo>
                      <a:pt x="161222" y="326014"/>
                      <a:pt x="162120" y="337686"/>
                      <a:pt x="156284" y="346214"/>
                    </a:cubicBezTo>
                    <a:cubicBezTo>
                      <a:pt x="151346" y="354290"/>
                      <a:pt x="145511" y="355639"/>
                      <a:pt x="141916" y="355639"/>
                    </a:cubicBezTo>
                    <a:close/>
                    <a:moveTo>
                      <a:pt x="28342" y="470119"/>
                    </a:moveTo>
                    <a:cubicBezTo>
                      <a:pt x="17569" y="470119"/>
                      <a:pt x="13974" y="465180"/>
                      <a:pt x="11734" y="456652"/>
                    </a:cubicBezTo>
                    <a:cubicBezTo>
                      <a:pt x="9939" y="449016"/>
                      <a:pt x="10836" y="406817"/>
                      <a:pt x="11288" y="394243"/>
                    </a:cubicBezTo>
                    <a:lnTo>
                      <a:pt x="11288" y="394243"/>
                    </a:lnTo>
                    <a:cubicBezTo>
                      <a:pt x="11734" y="375832"/>
                      <a:pt x="19815" y="373140"/>
                      <a:pt x="28348" y="372694"/>
                    </a:cubicBezTo>
                    <a:lnTo>
                      <a:pt x="29697" y="372694"/>
                    </a:lnTo>
                    <a:cubicBezTo>
                      <a:pt x="31046" y="372694"/>
                      <a:pt x="33738" y="372694"/>
                      <a:pt x="37333" y="372249"/>
                    </a:cubicBezTo>
                    <a:cubicBezTo>
                      <a:pt x="48558" y="371803"/>
                      <a:pt x="67412" y="370454"/>
                      <a:pt x="75494" y="370900"/>
                    </a:cubicBezTo>
                    <a:cubicBezTo>
                      <a:pt x="88061" y="371345"/>
                      <a:pt x="93451" y="379879"/>
                      <a:pt x="94348" y="387064"/>
                    </a:cubicBezTo>
                    <a:cubicBezTo>
                      <a:pt x="95246" y="392899"/>
                      <a:pt x="97492" y="427920"/>
                      <a:pt x="97040" y="443638"/>
                    </a:cubicBezTo>
                    <a:cubicBezTo>
                      <a:pt x="97040" y="452166"/>
                      <a:pt x="95246" y="458007"/>
                      <a:pt x="92554" y="461597"/>
                    </a:cubicBezTo>
                    <a:cubicBezTo>
                      <a:pt x="89862" y="464740"/>
                      <a:pt x="86718" y="466084"/>
                      <a:pt x="82226" y="466084"/>
                    </a:cubicBezTo>
                    <a:cubicBezTo>
                      <a:pt x="82226" y="466084"/>
                      <a:pt x="82226" y="466084"/>
                      <a:pt x="81780" y="466084"/>
                    </a:cubicBezTo>
                    <a:cubicBezTo>
                      <a:pt x="76843" y="466084"/>
                      <a:pt x="44968" y="468330"/>
                      <a:pt x="31949" y="469679"/>
                    </a:cubicBezTo>
                    <a:cubicBezTo>
                      <a:pt x="31040" y="470124"/>
                      <a:pt x="29697" y="470124"/>
                      <a:pt x="28348" y="470124"/>
                    </a:cubicBezTo>
                    <a:close/>
                    <a:moveTo>
                      <a:pt x="47648" y="370888"/>
                    </a:moveTo>
                    <a:cubicBezTo>
                      <a:pt x="46751" y="370888"/>
                      <a:pt x="46300" y="370888"/>
                      <a:pt x="45403" y="370442"/>
                    </a:cubicBezTo>
                    <a:cubicBezTo>
                      <a:pt x="31486" y="362360"/>
                      <a:pt x="26096" y="349340"/>
                      <a:pt x="26994" y="340812"/>
                    </a:cubicBezTo>
                    <a:cubicBezTo>
                      <a:pt x="27439" y="335874"/>
                      <a:pt x="30137" y="332284"/>
                      <a:pt x="34178" y="331387"/>
                    </a:cubicBezTo>
                    <a:cubicBezTo>
                      <a:pt x="36869" y="330489"/>
                      <a:pt x="40910" y="330941"/>
                      <a:pt x="45403" y="334982"/>
                    </a:cubicBezTo>
                    <a:cubicBezTo>
                      <a:pt x="48997" y="331838"/>
                      <a:pt x="53038" y="330495"/>
                      <a:pt x="57079" y="330941"/>
                    </a:cubicBezTo>
                    <a:cubicBezTo>
                      <a:pt x="61120" y="331838"/>
                      <a:pt x="64714" y="334982"/>
                      <a:pt x="65606" y="339023"/>
                    </a:cubicBezTo>
                    <a:cubicBezTo>
                      <a:pt x="67852" y="347551"/>
                      <a:pt x="62463" y="359228"/>
                      <a:pt x="50340" y="369557"/>
                    </a:cubicBezTo>
                    <a:cubicBezTo>
                      <a:pt x="49443" y="370454"/>
                      <a:pt x="48546" y="370900"/>
                      <a:pt x="47648" y="370900"/>
                    </a:cubicBezTo>
                    <a:close/>
                    <a:moveTo>
                      <a:pt x="36424" y="339909"/>
                    </a:moveTo>
                    <a:lnTo>
                      <a:pt x="36424" y="339909"/>
                    </a:lnTo>
                    <a:cubicBezTo>
                      <a:pt x="36424" y="339909"/>
                      <a:pt x="35526" y="341258"/>
                      <a:pt x="35978" y="343950"/>
                    </a:cubicBezTo>
                    <a:cubicBezTo>
                      <a:pt x="36424" y="348888"/>
                      <a:pt x="39573" y="355627"/>
                      <a:pt x="47203" y="360559"/>
                    </a:cubicBezTo>
                    <a:cubicBezTo>
                      <a:pt x="56182" y="352032"/>
                      <a:pt x="58428" y="345293"/>
                      <a:pt x="57079" y="341703"/>
                    </a:cubicBezTo>
                    <a:cubicBezTo>
                      <a:pt x="56633" y="340806"/>
                      <a:pt x="56182" y="339909"/>
                      <a:pt x="55284" y="339909"/>
                    </a:cubicBezTo>
                    <a:cubicBezTo>
                      <a:pt x="53935" y="339463"/>
                      <a:pt x="51244" y="340806"/>
                      <a:pt x="48997" y="344396"/>
                    </a:cubicBezTo>
                    <a:cubicBezTo>
                      <a:pt x="48100" y="345744"/>
                      <a:pt x="46751" y="346190"/>
                      <a:pt x="45403" y="346190"/>
                    </a:cubicBezTo>
                    <a:cubicBezTo>
                      <a:pt x="44054" y="346190"/>
                      <a:pt x="42710" y="345744"/>
                      <a:pt x="41807" y="344396"/>
                    </a:cubicBezTo>
                    <a:cubicBezTo>
                      <a:pt x="38218" y="339909"/>
                      <a:pt x="36418" y="339909"/>
                      <a:pt x="36418" y="339909"/>
                    </a:cubicBezTo>
                    <a:close/>
                    <a:moveTo>
                      <a:pt x="20707" y="394682"/>
                    </a:moveTo>
                    <a:lnTo>
                      <a:pt x="20707" y="394682"/>
                    </a:lnTo>
                    <a:cubicBezTo>
                      <a:pt x="19809" y="420272"/>
                      <a:pt x="19358" y="449908"/>
                      <a:pt x="20707" y="454846"/>
                    </a:cubicBezTo>
                    <a:cubicBezTo>
                      <a:pt x="22056" y="460236"/>
                      <a:pt x="22501" y="462031"/>
                      <a:pt x="31480" y="461133"/>
                    </a:cubicBezTo>
                    <a:cubicBezTo>
                      <a:pt x="40459" y="460236"/>
                      <a:pt x="76373" y="457538"/>
                      <a:pt x="82209" y="457538"/>
                    </a:cubicBezTo>
                    <a:cubicBezTo>
                      <a:pt x="82209" y="457538"/>
                      <a:pt x="82209" y="457538"/>
                      <a:pt x="82654" y="457538"/>
                    </a:cubicBezTo>
                    <a:cubicBezTo>
                      <a:pt x="84449" y="457538"/>
                      <a:pt x="85346" y="457092"/>
                      <a:pt x="86249" y="456189"/>
                    </a:cubicBezTo>
                    <a:cubicBezTo>
                      <a:pt x="87147" y="454840"/>
                      <a:pt x="88941" y="451702"/>
                      <a:pt x="88941" y="443620"/>
                    </a:cubicBezTo>
                    <a:cubicBezTo>
                      <a:pt x="88941" y="427456"/>
                      <a:pt x="86695" y="392888"/>
                      <a:pt x="86249" y="388395"/>
                    </a:cubicBezTo>
                    <a:cubicBezTo>
                      <a:pt x="85804" y="386149"/>
                      <a:pt x="84455" y="380313"/>
                      <a:pt x="75922" y="379867"/>
                    </a:cubicBezTo>
                    <a:cubicBezTo>
                      <a:pt x="68738" y="379422"/>
                      <a:pt x="49431" y="380765"/>
                      <a:pt x="39110" y="381216"/>
                    </a:cubicBezTo>
                    <a:cubicBezTo>
                      <a:pt x="35515" y="381216"/>
                      <a:pt x="32823" y="381662"/>
                      <a:pt x="31474" y="381662"/>
                    </a:cubicBezTo>
                    <a:lnTo>
                      <a:pt x="30125" y="381662"/>
                    </a:lnTo>
                    <a:cubicBezTo>
                      <a:pt x="24290" y="382114"/>
                      <a:pt x="21146" y="382114"/>
                      <a:pt x="20695" y="394682"/>
                    </a:cubicBezTo>
                    <a:close/>
                    <a:moveTo>
                      <a:pt x="85804" y="280642"/>
                    </a:moveTo>
                    <a:cubicBezTo>
                      <a:pt x="81317" y="280197"/>
                      <a:pt x="76379" y="285581"/>
                      <a:pt x="84009" y="288279"/>
                    </a:cubicBezTo>
                    <a:cubicBezTo>
                      <a:pt x="91639" y="291422"/>
                      <a:pt x="88496" y="281094"/>
                      <a:pt x="85804" y="280642"/>
                    </a:cubicBezTo>
                    <a:close/>
                    <a:moveTo>
                      <a:pt x="61108" y="241581"/>
                    </a:moveTo>
                    <a:cubicBezTo>
                      <a:pt x="55272" y="237094"/>
                      <a:pt x="50780" y="246971"/>
                      <a:pt x="57513" y="250109"/>
                    </a:cubicBezTo>
                    <a:cubicBezTo>
                      <a:pt x="64245" y="252807"/>
                      <a:pt x="65149" y="244273"/>
                      <a:pt x="61108" y="241581"/>
                    </a:cubicBezTo>
                    <a:close/>
                    <a:moveTo>
                      <a:pt x="100618" y="236643"/>
                    </a:moveTo>
                    <a:cubicBezTo>
                      <a:pt x="93885" y="234848"/>
                      <a:pt x="90741" y="242033"/>
                      <a:pt x="99269" y="247869"/>
                    </a:cubicBezTo>
                    <a:cubicBezTo>
                      <a:pt x="107796" y="253704"/>
                      <a:pt x="108247" y="238437"/>
                      <a:pt x="100618" y="236643"/>
                    </a:cubicBezTo>
                    <a:close/>
                    <a:moveTo>
                      <a:pt x="334972" y="365950"/>
                    </a:moveTo>
                    <a:cubicBezTo>
                      <a:pt x="334075" y="365950"/>
                      <a:pt x="333178" y="365504"/>
                      <a:pt x="332281" y="365052"/>
                    </a:cubicBezTo>
                    <a:cubicBezTo>
                      <a:pt x="320159" y="355175"/>
                      <a:pt x="313872" y="343950"/>
                      <a:pt x="316118" y="334970"/>
                    </a:cubicBezTo>
                    <a:cubicBezTo>
                      <a:pt x="317015" y="330484"/>
                      <a:pt x="320159" y="327334"/>
                      <a:pt x="324645" y="326443"/>
                    </a:cubicBezTo>
                    <a:cubicBezTo>
                      <a:pt x="328686" y="325545"/>
                      <a:pt x="332726" y="326888"/>
                      <a:pt x="336321" y="330038"/>
                    </a:cubicBezTo>
                    <a:cubicBezTo>
                      <a:pt x="340808" y="325551"/>
                      <a:pt x="344848" y="325551"/>
                      <a:pt x="347546" y="325997"/>
                    </a:cubicBezTo>
                    <a:cubicBezTo>
                      <a:pt x="351587" y="326894"/>
                      <a:pt x="354279" y="330484"/>
                      <a:pt x="354730" y="335422"/>
                    </a:cubicBezTo>
                    <a:cubicBezTo>
                      <a:pt x="356079" y="343950"/>
                      <a:pt x="351135" y="356970"/>
                      <a:pt x="337224" y="365504"/>
                    </a:cubicBezTo>
                    <a:cubicBezTo>
                      <a:pt x="336779" y="365950"/>
                      <a:pt x="335876" y="365950"/>
                      <a:pt x="334978" y="365950"/>
                    </a:cubicBezTo>
                    <a:close/>
                    <a:moveTo>
                      <a:pt x="233058" y="260437"/>
                    </a:moveTo>
                    <a:cubicBezTo>
                      <a:pt x="228571" y="258191"/>
                      <a:pt x="221833" y="266725"/>
                      <a:pt x="226771" y="269862"/>
                    </a:cubicBezTo>
                    <a:cubicBezTo>
                      <a:pt x="232160" y="273006"/>
                      <a:pt x="240242" y="264027"/>
                      <a:pt x="233058" y="260437"/>
                    </a:cubicBezTo>
                    <a:close/>
                    <a:moveTo>
                      <a:pt x="189959" y="337662"/>
                    </a:moveTo>
                    <a:cubicBezTo>
                      <a:pt x="189513" y="337662"/>
                      <a:pt x="189513" y="337662"/>
                      <a:pt x="189062" y="337662"/>
                    </a:cubicBezTo>
                    <a:cubicBezTo>
                      <a:pt x="179185" y="336765"/>
                      <a:pt x="135635" y="281088"/>
                      <a:pt x="135189" y="280642"/>
                    </a:cubicBezTo>
                    <a:cubicBezTo>
                      <a:pt x="121273" y="262232"/>
                      <a:pt x="114088" y="232150"/>
                      <a:pt x="120375" y="215089"/>
                    </a:cubicBezTo>
                    <a:cubicBezTo>
                      <a:pt x="124862" y="202966"/>
                      <a:pt x="133840" y="193986"/>
                      <a:pt x="145963" y="190397"/>
                    </a:cubicBezTo>
                    <a:cubicBezTo>
                      <a:pt x="157639" y="186802"/>
                      <a:pt x="170207" y="188151"/>
                      <a:pt x="179185" y="193992"/>
                    </a:cubicBezTo>
                    <a:cubicBezTo>
                      <a:pt x="185918" y="198479"/>
                      <a:pt x="186821" y="199382"/>
                      <a:pt x="193554" y="193992"/>
                    </a:cubicBezTo>
                    <a:cubicBezTo>
                      <a:pt x="204779" y="184567"/>
                      <a:pt x="218695" y="184115"/>
                      <a:pt x="227222" y="187705"/>
                    </a:cubicBezTo>
                    <a:cubicBezTo>
                      <a:pt x="241139" y="193541"/>
                      <a:pt x="250118" y="203423"/>
                      <a:pt x="253713" y="217335"/>
                    </a:cubicBezTo>
                    <a:cubicBezTo>
                      <a:pt x="260897" y="245171"/>
                      <a:pt x="243837" y="281991"/>
                      <a:pt x="230366" y="298155"/>
                    </a:cubicBezTo>
                    <a:lnTo>
                      <a:pt x="227674" y="301299"/>
                    </a:lnTo>
                    <a:cubicBezTo>
                      <a:pt x="203881" y="329580"/>
                      <a:pt x="195354" y="337662"/>
                      <a:pt x="189965" y="337662"/>
                    </a:cubicBezTo>
                    <a:close/>
                    <a:moveTo>
                      <a:pt x="190856" y="329129"/>
                    </a:moveTo>
                    <a:lnTo>
                      <a:pt x="190856" y="329129"/>
                    </a:lnTo>
                    <a:lnTo>
                      <a:pt x="190856" y="329129"/>
                    </a:lnTo>
                    <a:close/>
                    <a:moveTo>
                      <a:pt x="189507" y="328683"/>
                    </a:moveTo>
                    <a:lnTo>
                      <a:pt x="189507" y="328683"/>
                    </a:lnTo>
                    <a:lnTo>
                      <a:pt x="189507" y="328683"/>
                    </a:lnTo>
                    <a:close/>
                    <a:moveTo>
                      <a:pt x="158976" y="197130"/>
                    </a:moveTo>
                    <a:cubicBezTo>
                      <a:pt x="155381" y="197130"/>
                      <a:pt x="151792" y="197576"/>
                      <a:pt x="148649" y="198925"/>
                    </a:cubicBezTo>
                    <a:cubicBezTo>
                      <a:pt x="139224" y="202068"/>
                      <a:pt x="132040" y="208801"/>
                      <a:pt x="128891" y="218232"/>
                    </a:cubicBezTo>
                    <a:cubicBezTo>
                      <a:pt x="123953" y="232602"/>
                      <a:pt x="130240" y="259088"/>
                      <a:pt x="142356" y="275252"/>
                    </a:cubicBezTo>
                    <a:cubicBezTo>
                      <a:pt x="156273" y="293663"/>
                      <a:pt x="183209" y="324190"/>
                      <a:pt x="189947" y="328683"/>
                    </a:cubicBezTo>
                    <a:cubicBezTo>
                      <a:pt x="195782" y="325539"/>
                      <a:pt x="212842" y="304888"/>
                      <a:pt x="220478" y="295909"/>
                    </a:cubicBezTo>
                    <a:lnTo>
                      <a:pt x="223170" y="292765"/>
                    </a:lnTo>
                    <a:cubicBezTo>
                      <a:pt x="236189" y="277499"/>
                      <a:pt x="250558" y="243827"/>
                      <a:pt x="244716" y="220027"/>
                    </a:cubicBezTo>
                    <a:cubicBezTo>
                      <a:pt x="242025" y="208801"/>
                      <a:pt x="234841" y="200719"/>
                      <a:pt x="223616" y="196233"/>
                    </a:cubicBezTo>
                    <a:cubicBezTo>
                      <a:pt x="217329" y="193986"/>
                      <a:pt x="207007" y="194438"/>
                      <a:pt x="198926" y="201171"/>
                    </a:cubicBezTo>
                    <a:cubicBezTo>
                      <a:pt x="188152" y="210150"/>
                      <a:pt x="182317" y="207458"/>
                      <a:pt x="173784" y="201617"/>
                    </a:cubicBezTo>
                    <a:cubicBezTo>
                      <a:pt x="169744" y="198479"/>
                      <a:pt x="164360" y="197130"/>
                      <a:pt x="158970" y="197130"/>
                    </a:cubicBezTo>
                    <a:close/>
                    <a:moveTo>
                      <a:pt x="210608" y="288724"/>
                    </a:moveTo>
                    <a:cubicBezTo>
                      <a:pt x="205218" y="291868"/>
                      <a:pt x="204773" y="303094"/>
                      <a:pt x="211505" y="301293"/>
                    </a:cubicBezTo>
                    <a:cubicBezTo>
                      <a:pt x="218238" y="299047"/>
                      <a:pt x="220038" y="282883"/>
                      <a:pt x="210608" y="288724"/>
                    </a:cubicBezTo>
                    <a:close/>
                    <a:moveTo>
                      <a:pt x="190856" y="310724"/>
                    </a:moveTo>
                    <a:cubicBezTo>
                      <a:pt x="185918" y="309827"/>
                      <a:pt x="184569" y="321053"/>
                      <a:pt x="189959" y="321053"/>
                    </a:cubicBezTo>
                    <a:cubicBezTo>
                      <a:pt x="195794" y="321504"/>
                      <a:pt x="194445" y="311627"/>
                      <a:pt x="190856" y="310724"/>
                    </a:cubicBezTo>
                    <a:close/>
                    <a:moveTo>
                      <a:pt x="168858" y="289622"/>
                    </a:moveTo>
                    <a:cubicBezTo>
                      <a:pt x="162125" y="290519"/>
                      <a:pt x="165715" y="301745"/>
                      <a:pt x="172001" y="300396"/>
                    </a:cubicBezTo>
                    <a:cubicBezTo>
                      <a:pt x="178288" y="299047"/>
                      <a:pt x="176042" y="288719"/>
                      <a:pt x="168858" y="289622"/>
                    </a:cubicBezTo>
                    <a:close/>
                    <a:moveTo>
                      <a:pt x="149552" y="268519"/>
                    </a:moveTo>
                    <a:cubicBezTo>
                      <a:pt x="144614" y="268965"/>
                      <a:pt x="146860" y="279293"/>
                      <a:pt x="153147" y="277499"/>
                    </a:cubicBezTo>
                    <a:cubicBezTo>
                      <a:pt x="159434" y="275704"/>
                      <a:pt x="157187" y="268074"/>
                      <a:pt x="149552" y="268519"/>
                    </a:cubicBezTo>
                    <a:close/>
                    <a:moveTo>
                      <a:pt x="137430" y="237089"/>
                    </a:moveTo>
                    <a:cubicBezTo>
                      <a:pt x="133389" y="237089"/>
                      <a:pt x="133389" y="247863"/>
                      <a:pt x="139676" y="247417"/>
                    </a:cubicBezTo>
                    <a:cubicBezTo>
                      <a:pt x="145963" y="246971"/>
                      <a:pt x="141922" y="237089"/>
                      <a:pt x="137430" y="237089"/>
                    </a:cubicBezTo>
                    <a:close/>
                    <a:moveTo>
                      <a:pt x="140121" y="211945"/>
                    </a:moveTo>
                    <a:cubicBezTo>
                      <a:pt x="132937" y="211499"/>
                      <a:pt x="130697" y="223622"/>
                      <a:pt x="137875" y="222719"/>
                    </a:cubicBezTo>
                    <a:cubicBezTo>
                      <a:pt x="145511" y="221822"/>
                      <a:pt x="146854" y="212391"/>
                      <a:pt x="140121" y="211945"/>
                    </a:cubicBezTo>
                    <a:close/>
                    <a:moveTo>
                      <a:pt x="167058" y="204315"/>
                    </a:moveTo>
                    <a:cubicBezTo>
                      <a:pt x="160325" y="201171"/>
                      <a:pt x="159422" y="212397"/>
                      <a:pt x="165709" y="214191"/>
                    </a:cubicBezTo>
                    <a:cubicBezTo>
                      <a:pt x="171996" y="216438"/>
                      <a:pt x="173790" y="207458"/>
                      <a:pt x="167058" y="204315"/>
                    </a:cubicBezTo>
                    <a:close/>
                    <a:moveTo>
                      <a:pt x="189953" y="215089"/>
                    </a:moveTo>
                    <a:cubicBezTo>
                      <a:pt x="185015" y="212842"/>
                      <a:pt x="179625" y="222725"/>
                      <a:pt x="185466" y="224514"/>
                    </a:cubicBezTo>
                    <a:cubicBezTo>
                      <a:pt x="190856" y="226309"/>
                      <a:pt x="196686" y="218227"/>
                      <a:pt x="189953" y="215089"/>
                    </a:cubicBezTo>
                    <a:close/>
                    <a:moveTo>
                      <a:pt x="218238" y="202966"/>
                    </a:moveTo>
                    <a:cubicBezTo>
                      <a:pt x="212403" y="199822"/>
                      <a:pt x="207910" y="209699"/>
                      <a:pt x="213751" y="212391"/>
                    </a:cubicBezTo>
                    <a:cubicBezTo>
                      <a:pt x="219141" y="214637"/>
                      <a:pt x="224079" y="206103"/>
                      <a:pt x="218238" y="202966"/>
                    </a:cubicBezTo>
                    <a:close/>
                    <a:moveTo>
                      <a:pt x="238441" y="223622"/>
                    </a:moveTo>
                    <a:cubicBezTo>
                      <a:pt x="237092" y="218684"/>
                      <a:pt x="229017" y="224520"/>
                      <a:pt x="230806" y="229458"/>
                    </a:cubicBezTo>
                    <a:cubicBezTo>
                      <a:pt x="233052" y="234397"/>
                      <a:pt x="240682" y="231704"/>
                      <a:pt x="238441" y="223622"/>
                    </a:cubicBezTo>
                    <a:close/>
                    <a:moveTo>
                      <a:pt x="352027" y="572481"/>
                    </a:moveTo>
                    <a:cubicBezTo>
                      <a:pt x="352027" y="572481"/>
                      <a:pt x="351599" y="536147"/>
                      <a:pt x="351581" y="510177"/>
                    </a:cubicBezTo>
                    <a:lnTo>
                      <a:pt x="351581" y="510071"/>
                    </a:lnTo>
                    <a:lnTo>
                      <a:pt x="351581" y="510071"/>
                    </a:lnTo>
                    <a:lnTo>
                      <a:pt x="351581" y="508728"/>
                    </a:lnTo>
                    <a:lnTo>
                      <a:pt x="351581" y="508288"/>
                    </a:lnTo>
                    <a:lnTo>
                      <a:pt x="351581" y="508277"/>
                    </a:lnTo>
                    <a:cubicBezTo>
                      <a:pt x="350684" y="501989"/>
                      <a:pt x="342157" y="497502"/>
                      <a:pt x="335864" y="497502"/>
                    </a:cubicBezTo>
                    <a:cubicBezTo>
                      <a:pt x="331870" y="497502"/>
                      <a:pt x="329114" y="499227"/>
                      <a:pt x="327771" y="502500"/>
                    </a:cubicBezTo>
                    <a:lnTo>
                      <a:pt x="327794" y="502893"/>
                    </a:lnTo>
                    <a:cubicBezTo>
                      <a:pt x="327659" y="503684"/>
                      <a:pt x="327407" y="504441"/>
                      <a:pt x="327055" y="505109"/>
                    </a:cubicBezTo>
                    <a:cubicBezTo>
                      <a:pt x="326979" y="505549"/>
                      <a:pt x="326926" y="506007"/>
                      <a:pt x="326891" y="506476"/>
                    </a:cubicBezTo>
                    <a:cubicBezTo>
                      <a:pt x="326891" y="507016"/>
                      <a:pt x="326762" y="507549"/>
                      <a:pt x="326533" y="508054"/>
                    </a:cubicBezTo>
                    <a:cubicBezTo>
                      <a:pt x="327343" y="536611"/>
                      <a:pt x="327343" y="575643"/>
                      <a:pt x="327343" y="576077"/>
                    </a:cubicBezTo>
                    <a:cubicBezTo>
                      <a:pt x="327343" y="578323"/>
                      <a:pt x="325097" y="580118"/>
                      <a:pt x="322850" y="580118"/>
                    </a:cubicBezTo>
                    <a:cubicBezTo>
                      <a:pt x="322850" y="580118"/>
                      <a:pt x="322850" y="580118"/>
                      <a:pt x="322850" y="580118"/>
                    </a:cubicBezTo>
                    <a:cubicBezTo>
                      <a:pt x="320159" y="580118"/>
                      <a:pt x="318364" y="577871"/>
                      <a:pt x="318364" y="575631"/>
                    </a:cubicBezTo>
                    <a:cubicBezTo>
                      <a:pt x="318364" y="575214"/>
                      <a:pt x="318751" y="538968"/>
                      <a:pt x="317719" y="511139"/>
                    </a:cubicBezTo>
                    <a:cubicBezTo>
                      <a:pt x="317285" y="510464"/>
                      <a:pt x="317021" y="509649"/>
                      <a:pt x="317021" y="508728"/>
                    </a:cubicBezTo>
                    <a:cubicBezTo>
                      <a:pt x="317021" y="506482"/>
                      <a:pt x="312083" y="502893"/>
                      <a:pt x="305796" y="502441"/>
                    </a:cubicBezTo>
                    <a:cubicBezTo>
                      <a:pt x="301310" y="501995"/>
                      <a:pt x="293674" y="503338"/>
                      <a:pt x="292331" y="514118"/>
                    </a:cubicBezTo>
                    <a:cubicBezTo>
                      <a:pt x="291879" y="516359"/>
                      <a:pt x="289633" y="518159"/>
                      <a:pt x="287839" y="518159"/>
                    </a:cubicBezTo>
                    <a:cubicBezTo>
                      <a:pt x="287393" y="518159"/>
                      <a:pt x="287393" y="518159"/>
                      <a:pt x="286942" y="518159"/>
                    </a:cubicBezTo>
                    <a:cubicBezTo>
                      <a:pt x="284695" y="517714"/>
                      <a:pt x="282901" y="515467"/>
                      <a:pt x="283347" y="513221"/>
                    </a:cubicBezTo>
                    <a:cubicBezTo>
                      <a:pt x="283599" y="511497"/>
                      <a:pt x="283968" y="509913"/>
                      <a:pt x="284431" y="508447"/>
                    </a:cubicBezTo>
                    <a:cubicBezTo>
                      <a:pt x="283534" y="507532"/>
                      <a:pt x="283094" y="506183"/>
                      <a:pt x="283347" y="504693"/>
                    </a:cubicBezTo>
                    <a:cubicBezTo>
                      <a:pt x="284244" y="490324"/>
                      <a:pt x="295469" y="478201"/>
                      <a:pt x="307591" y="478201"/>
                    </a:cubicBezTo>
                    <a:cubicBezTo>
                      <a:pt x="307591" y="478201"/>
                      <a:pt x="307591" y="478201"/>
                      <a:pt x="307591" y="478201"/>
                    </a:cubicBezTo>
                    <a:cubicBezTo>
                      <a:pt x="310288" y="478201"/>
                      <a:pt x="317203" y="479204"/>
                      <a:pt x="321889" y="487239"/>
                    </a:cubicBezTo>
                    <a:cubicBezTo>
                      <a:pt x="323695" y="484154"/>
                      <a:pt x="326146" y="481684"/>
                      <a:pt x="329143" y="479995"/>
                    </a:cubicBezTo>
                    <a:cubicBezTo>
                      <a:pt x="334978" y="476400"/>
                      <a:pt x="342608" y="476400"/>
                      <a:pt x="348901" y="479550"/>
                    </a:cubicBezTo>
                    <a:cubicBezTo>
                      <a:pt x="352103" y="481350"/>
                      <a:pt x="354765" y="483948"/>
                      <a:pt x="356736" y="487198"/>
                    </a:cubicBezTo>
                    <a:cubicBezTo>
                      <a:pt x="360372" y="480353"/>
                      <a:pt x="365603" y="475567"/>
                      <a:pt x="371351" y="474611"/>
                    </a:cubicBezTo>
                    <a:cubicBezTo>
                      <a:pt x="374946" y="474166"/>
                      <a:pt x="384370" y="474611"/>
                      <a:pt x="389308" y="490330"/>
                    </a:cubicBezTo>
                    <a:cubicBezTo>
                      <a:pt x="390205" y="492576"/>
                      <a:pt x="388862" y="495268"/>
                      <a:pt x="386165" y="495720"/>
                    </a:cubicBezTo>
                    <a:lnTo>
                      <a:pt x="385889" y="495819"/>
                    </a:lnTo>
                    <a:cubicBezTo>
                      <a:pt x="387132" y="497849"/>
                      <a:pt x="388006" y="500236"/>
                      <a:pt x="388411" y="502904"/>
                    </a:cubicBezTo>
                    <a:cubicBezTo>
                      <a:pt x="388856" y="505151"/>
                      <a:pt x="387062" y="507843"/>
                      <a:pt x="384816" y="508294"/>
                    </a:cubicBezTo>
                    <a:cubicBezTo>
                      <a:pt x="382570" y="508740"/>
                      <a:pt x="379878" y="506945"/>
                      <a:pt x="379426" y="504699"/>
                    </a:cubicBezTo>
                    <a:cubicBezTo>
                      <a:pt x="378529" y="500212"/>
                      <a:pt x="376283" y="497514"/>
                      <a:pt x="372242" y="497966"/>
                    </a:cubicBezTo>
                    <a:cubicBezTo>
                      <a:pt x="367316" y="497966"/>
                      <a:pt x="361492" y="502887"/>
                      <a:pt x="360577" y="511379"/>
                    </a:cubicBezTo>
                    <a:cubicBezTo>
                      <a:pt x="360607" y="537209"/>
                      <a:pt x="361023" y="572053"/>
                      <a:pt x="361023" y="572053"/>
                    </a:cubicBezTo>
                    <a:lnTo>
                      <a:pt x="352044" y="572499"/>
                    </a:lnTo>
                    <a:close/>
                    <a:moveTo>
                      <a:pt x="379784" y="490089"/>
                    </a:moveTo>
                    <a:cubicBezTo>
                      <a:pt x="378441" y="486904"/>
                      <a:pt x="376077" y="482459"/>
                      <a:pt x="372682" y="483139"/>
                    </a:cubicBezTo>
                    <a:cubicBezTo>
                      <a:pt x="370260" y="483579"/>
                      <a:pt x="367298" y="486183"/>
                      <a:pt x="364905" y="490418"/>
                    </a:cubicBezTo>
                    <a:cubicBezTo>
                      <a:pt x="367310" y="489286"/>
                      <a:pt x="369814" y="488646"/>
                      <a:pt x="372224" y="488529"/>
                    </a:cubicBezTo>
                    <a:cubicBezTo>
                      <a:pt x="374946" y="488377"/>
                      <a:pt x="377514" y="488940"/>
                      <a:pt x="379778" y="490095"/>
                    </a:cubicBezTo>
                    <a:close/>
                    <a:moveTo>
                      <a:pt x="348713" y="491057"/>
                    </a:moveTo>
                    <a:cubicBezTo>
                      <a:pt x="347576" y="489356"/>
                      <a:pt x="346115" y="488036"/>
                      <a:pt x="344403" y="487180"/>
                    </a:cubicBezTo>
                    <a:cubicBezTo>
                      <a:pt x="341259" y="485385"/>
                      <a:pt x="337219" y="485385"/>
                      <a:pt x="334075" y="487180"/>
                    </a:cubicBezTo>
                    <a:cubicBezTo>
                      <a:pt x="333442" y="487561"/>
                      <a:pt x="332849" y="488007"/>
                      <a:pt x="332310" y="488506"/>
                    </a:cubicBezTo>
                    <a:cubicBezTo>
                      <a:pt x="333442" y="488277"/>
                      <a:pt x="334627" y="488130"/>
                      <a:pt x="335864" y="488077"/>
                    </a:cubicBezTo>
                    <a:cubicBezTo>
                      <a:pt x="340122" y="487901"/>
                      <a:pt x="344667" y="488992"/>
                      <a:pt x="348713" y="491063"/>
                    </a:cubicBezTo>
                    <a:close/>
                    <a:moveTo>
                      <a:pt x="316165" y="496382"/>
                    </a:moveTo>
                    <a:cubicBezTo>
                      <a:pt x="314487" y="490506"/>
                      <a:pt x="311367" y="487180"/>
                      <a:pt x="307579" y="487180"/>
                    </a:cubicBezTo>
                    <a:cubicBezTo>
                      <a:pt x="307579" y="487180"/>
                      <a:pt x="307579" y="487180"/>
                      <a:pt x="307579" y="487180"/>
                    </a:cubicBezTo>
                    <a:cubicBezTo>
                      <a:pt x="303245" y="487180"/>
                      <a:pt x="298360" y="490529"/>
                      <a:pt x="295299" y="495661"/>
                    </a:cubicBezTo>
                    <a:cubicBezTo>
                      <a:pt x="298806" y="494072"/>
                      <a:pt x="302647" y="493567"/>
                      <a:pt x="306230" y="493913"/>
                    </a:cubicBezTo>
                    <a:cubicBezTo>
                      <a:pt x="309637" y="494077"/>
                      <a:pt x="313103" y="494940"/>
                      <a:pt x="316159" y="496382"/>
                    </a:cubicBezTo>
                    <a:close/>
                    <a:moveTo>
                      <a:pt x="356068" y="465180"/>
                    </a:moveTo>
                    <a:cubicBezTo>
                      <a:pt x="355170" y="465180"/>
                      <a:pt x="354718" y="465180"/>
                      <a:pt x="353821" y="465180"/>
                    </a:cubicBezTo>
                    <a:cubicBezTo>
                      <a:pt x="340802" y="464735"/>
                      <a:pt x="308031" y="463386"/>
                      <a:pt x="303538" y="463386"/>
                    </a:cubicBezTo>
                    <a:cubicBezTo>
                      <a:pt x="299052" y="463386"/>
                      <a:pt x="295457" y="462037"/>
                      <a:pt x="292765" y="458899"/>
                    </a:cubicBezTo>
                    <a:cubicBezTo>
                      <a:pt x="289622" y="455303"/>
                      <a:pt x="287827" y="449474"/>
                      <a:pt x="287375" y="440940"/>
                    </a:cubicBezTo>
                    <a:cubicBezTo>
                      <a:pt x="286478" y="424776"/>
                      <a:pt x="287821" y="390207"/>
                      <a:pt x="288273" y="383920"/>
                    </a:cubicBezTo>
                    <a:cubicBezTo>
                      <a:pt x="289170" y="376735"/>
                      <a:pt x="294108" y="368202"/>
                      <a:pt x="306682" y="367310"/>
                    </a:cubicBezTo>
                    <a:cubicBezTo>
                      <a:pt x="314318" y="366864"/>
                      <a:pt x="333172" y="367310"/>
                      <a:pt x="344843" y="367310"/>
                    </a:cubicBezTo>
                    <a:cubicBezTo>
                      <a:pt x="348438" y="367310"/>
                      <a:pt x="351129" y="367310"/>
                      <a:pt x="352478" y="367310"/>
                    </a:cubicBezTo>
                    <a:lnTo>
                      <a:pt x="353827" y="367310"/>
                    </a:lnTo>
                    <a:cubicBezTo>
                      <a:pt x="362354" y="367310"/>
                      <a:pt x="370436" y="369557"/>
                      <a:pt x="371785" y="387961"/>
                    </a:cubicBezTo>
                    <a:lnTo>
                      <a:pt x="371785" y="387961"/>
                    </a:lnTo>
                    <a:cubicBezTo>
                      <a:pt x="372682" y="400530"/>
                      <a:pt x="375379" y="442289"/>
                      <a:pt x="373579" y="450371"/>
                    </a:cubicBezTo>
                    <a:cubicBezTo>
                      <a:pt x="371333" y="459796"/>
                      <a:pt x="368190" y="465186"/>
                      <a:pt x="356068" y="465186"/>
                    </a:cubicBezTo>
                    <a:close/>
                    <a:moveTo>
                      <a:pt x="304887" y="453954"/>
                    </a:moveTo>
                    <a:cubicBezTo>
                      <a:pt x="313414" y="453954"/>
                      <a:pt x="344397" y="455303"/>
                      <a:pt x="354273" y="455749"/>
                    </a:cubicBezTo>
                    <a:cubicBezTo>
                      <a:pt x="363252" y="456195"/>
                      <a:pt x="363252" y="454400"/>
                      <a:pt x="364600" y="449016"/>
                    </a:cubicBezTo>
                    <a:cubicBezTo>
                      <a:pt x="365498" y="444078"/>
                      <a:pt x="364155" y="414448"/>
                      <a:pt x="362806" y="388852"/>
                    </a:cubicBezTo>
                    <a:lnTo>
                      <a:pt x="362806" y="388852"/>
                    </a:lnTo>
                    <a:cubicBezTo>
                      <a:pt x="361909" y="376284"/>
                      <a:pt x="358765" y="376284"/>
                      <a:pt x="353827" y="376284"/>
                    </a:cubicBezTo>
                    <a:lnTo>
                      <a:pt x="352478" y="376284"/>
                    </a:lnTo>
                    <a:cubicBezTo>
                      <a:pt x="351129" y="376284"/>
                      <a:pt x="348438" y="376284"/>
                      <a:pt x="344843" y="376284"/>
                    </a:cubicBezTo>
                    <a:cubicBezTo>
                      <a:pt x="334515" y="375838"/>
                      <a:pt x="315215" y="375386"/>
                      <a:pt x="307579" y="376284"/>
                    </a:cubicBezTo>
                    <a:cubicBezTo>
                      <a:pt x="299052" y="377181"/>
                      <a:pt x="297703" y="382571"/>
                      <a:pt x="297252" y="384812"/>
                    </a:cubicBezTo>
                    <a:cubicBezTo>
                      <a:pt x="296806" y="389750"/>
                      <a:pt x="295457" y="424324"/>
                      <a:pt x="296354" y="440488"/>
                    </a:cubicBezTo>
                    <a:cubicBezTo>
                      <a:pt x="296800" y="448570"/>
                      <a:pt x="298600" y="451714"/>
                      <a:pt x="299498" y="452612"/>
                    </a:cubicBezTo>
                    <a:cubicBezTo>
                      <a:pt x="300395" y="453509"/>
                      <a:pt x="301292" y="453960"/>
                      <a:pt x="303093" y="453960"/>
                    </a:cubicBezTo>
                    <a:cubicBezTo>
                      <a:pt x="303538" y="453960"/>
                      <a:pt x="303990" y="453960"/>
                      <a:pt x="304887" y="453960"/>
                    </a:cubicBezTo>
                    <a:close/>
                    <a:moveTo>
                      <a:pt x="284807" y="263481"/>
                    </a:moveTo>
                    <a:cubicBezTo>
                      <a:pt x="284906" y="263364"/>
                      <a:pt x="285018" y="263247"/>
                      <a:pt x="285129" y="263135"/>
                    </a:cubicBezTo>
                    <a:cubicBezTo>
                      <a:pt x="296354" y="253258"/>
                      <a:pt x="302635" y="234848"/>
                      <a:pt x="300395" y="219581"/>
                    </a:cubicBezTo>
                    <a:cubicBezTo>
                      <a:pt x="299498" y="212397"/>
                      <a:pt x="296354" y="203417"/>
                      <a:pt x="286478" y="198479"/>
                    </a:cubicBezTo>
                    <a:cubicBezTo>
                      <a:pt x="281540" y="196233"/>
                      <a:pt x="273013" y="193089"/>
                      <a:pt x="268972" y="199376"/>
                    </a:cubicBezTo>
                    <a:cubicBezTo>
                      <a:pt x="265829" y="203863"/>
                      <a:pt x="266726" y="211054"/>
                      <a:pt x="269870" y="213746"/>
                    </a:cubicBezTo>
                    <a:cubicBezTo>
                      <a:pt x="272116" y="215992"/>
                      <a:pt x="277054" y="215992"/>
                      <a:pt x="278848" y="214191"/>
                    </a:cubicBezTo>
                    <a:cubicBezTo>
                      <a:pt x="279294" y="213746"/>
                      <a:pt x="279746" y="213294"/>
                      <a:pt x="278403" y="211048"/>
                    </a:cubicBezTo>
                    <a:cubicBezTo>
                      <a:pt x="277054" y="208801"/>
                      <a:pt x="277957" y="206109"/>
                      <a:pt x="279751" y="204760"/>
                    </a:cubicBezTo>
                    <a:cubicBezTo>
                      <a:pt x="281998" y="203411"/>
                      <a:pt x="284690" y="204315"/>
                      <a:pt x="286038" y="206109"/>
                    </a:cubicBezTo>
                    <a:cubicBezTo>
                      <a:pt x="290079" y="212842"/>
                      <a:pt x="287833" y="218232"/>
                      <a:pt x="284690" y="220924"/>
                    </a:cubicBezTo>
                    <a:cubicBezTo>
                      <a:pt x="279300" y="225411"/>
                      <a:pt x="269424" y="224965"/>
                      <a:pt x="264040" y="220027"/>
                    </a:cubicBezTo>
                    <a:cubicBezTo>
                      <a:pt x="257753" y="214191"/>
                      <a:pt x="256856" y="201617"/>
                      <a:pt x="262246" y="193986"/>
                    </a:cubicBezTo>
                    <a:cubicBezTo>
                      <a:pt x="264492" y="190843"/>
                      <a:pt x="273019" y="181417"/>
                      <a:pt x="290976" y="190391"/>
                    </a:cubicBezTo>
                    <a:cubicBezTo>
                      <a:pt x="301304" y="195329"/>
                      <a:pt x="308036" y="205206"/>
                      <a:pt x="309831" y="218227"/>
                    </a:cubicBezTo>
                    <a:cubicBezTo>
                      <a:pt x="311819" y="231458"/>
                      <a:pt x="307954" y="246877"/>
                      <a:pt x="300577" y="258748"/>
                    </a:cubicBezTo>
                    <a:cubicBezTo>
                      <a:pt x="307139" y="257587"/>
                      <a:pt x="313860" y="257434"/>
                      <a:pt x="320604" y="258637"/>
                    </a:cubicBezTo>
                    <a:cubicBezTo>
                      <a:pt x="337664" y="261780"/>
                      <a:pt x="343500" y="272103"/>
                      <a:pt x="344848" y="277945"/>
                    </a:cubicBezTo>
                    <a:cubicBezTo>
                      <a:pt x="347540" y="286924"/>
                      <a:pt x="344848" y="297252"/>
                      <a:pt x="338116" y="303985"/>
                    </a:cubicBezTo>
                    <a:cubicBezTo>
                      <a:pt x="332281" y="309375"/>
                      <a:pt x="324651" y="311170"/>
                      <a:pt x="317015" y="308472"/>
                    </a:cubicBezTo>
                    <a:cubicBezTo>
                      <a:pt x="305790" y="304431"/>
                      <a:pt x="304447" y="298144"/>
                      <a:pt x="304447" y="294103"/>
                    </a:cubicBezTo>
                    <a:cubicBezTo>
                      <a:pt x="304447" y="287815"/>
                      <a:pt x="308934" y="281980"/>
                      <a:pt x="315672" y="279733"/>
                    </a:cubicBezTo>
                    <a:cubicBezTo>
                      <a:pt x="321959" y="277487"/>
                      <a:pt x="328240" y="278836"/>
                      <a:pt x="332281" y="283774"/>
                    </a:cubicBezTo>
                    <a:cubicBezTo>
                      <a:pt x="334075" y="285569"/>
                      <a:pt x="333629" y="288713"/>
                      <a:pt x="331835" y="290062"/>
                    </a:cubicBezTo>
                    <a:cubicBezTo>
                      <a:pt x="330040" y="291856"/>
                      <a:pt x="326897" y="291411"/>
                      <a:pt x="325548" y="289616"/>
                    </a:cubicBezTo>
                    <a:cubicBezTo>
                      <a:pt x="323302" y="287370"/>
                      <a:pt x="321062" y="287370"/>
                      <a:pt x="318816" y="288267"/>
                    </a:cubicBezTo>
                    <a:cubicBezTo>
                      <a:pt x="315672" y="289164"/>
                      <a:pt x="313426" y="292308"/>
                      <a:pt x="313426" y="294554"/>
                    </a:cubicBezTo>
                    <a:cubicBezTo>
                      <a:pt x="313426" y="296801"/>
                      <a:pt x="316118" y="298595"/>
                      <a:pt x="320159" y="300390"/>
                    </a:cubicBezTo>
                    <a:cubicBezTo>
                      <a:pt x="325548" y="302185"/>
                      <a:pt x="329583" y="299944"/>
                      <a:pt x="331835" y="298144"/>
                    </a:cubicBezTo>
                    <a:cubicBezTo>
                      <a:pt x="335876" y="294103"/>
                      <a:pt x="337670" y="287370"/>
                      <a:pt x="335876" y="281534"/>
                    </a:cubicBezTo>
                    <a:cubicBezTo>
                      <a:pt x="334081" y="274801"/>
                      <a:pt x="327794" y="270308"/>
                      <a:pt x="318370" y="268513"/>
                    </a:cubicBezTo>
                    <a:cubicBezTo>
                      <a:pt x="297404" y="264701"/>
                      <a:pt x="276438" y="276578"/>
                      <a:pt x="260780" y="289821"/>
                    </a:cubicBezTo>
                    <a:cubicBezTo>
                      <a:pt x="262732" y="289587"/>
                      <a:pt x="264721" y="289504"/>
                      <a:pt x="266732" y="289616"/>
                    </a:cubicBezTo>
                    <a:cubicBezTo>
                      <a:pt x="282449" y="290513"/>
                      <a:pt x="295463" y="298595"/>
                      <a:pt x="300401" y="310267"/>
                    </a:cubicBezTo>
                    <a:cubicBezTo>
                      <a:pt x="303544" y="317451"/>
                      <a:pt x="302195" y="325533"/>
                      <a:pt x="297257" y="330918"/>
                    </a:cubicBezTo>
                    <a:cubicBezTo>
                      <a:pt x="288730" y="340343"/>
                      <a:pt x="277951" y="340343"/>
                      <a:pt x="271219" y="335856"/>
                    </a:cubicBezTo>
                    <a:cubicBezTo>
                      <a:pt x="265829" y="332261"/>
                      <a:pt x="264034" y="326877"/>
                      <a:pt x="266281" y="321938"/>
                    </a:cubicBezTo>
                    <a:cubicBezTo>
                      <a:pt x="267178" y="319692"/>
                      <a:pt x="269876" y="318795"/>
                      <a:pt x="272116" y="319692"/>
                    </a:cubicBezTo>
                    <a:cubicBezTo>
                      <a:pt x="274362" y="320589"/>
                      <a:pt x="275259" y="323287"/>
                      <a:pt x="274362" y="325528"/>
                    </a:cubicBezTo>
                    <a:cubicBezTo>
                      <a:pt x="273916" y="326877"/>
                      <a:pt x="275711" y="328220"/>
                      <a:pt x="276156" y="328220"/>
                    </a:cubicBezTo>
                    <a:cubicBezTo>
                      <a:pt x="279300" y="330466"/>
                      <a:pt x="285581" y="330466"/>
                      <a:pt x="290525" y="324624"/>
                    </a:cubicBezTo>
                    <a:cubicBezTo>
                      <a:pt x="294120" y="320583"/>
                      <a:pt x="293216" y="316097"/>
                      <a:pt x="291874" y="313399"/>
                    </a:cubicBezTo>
                    <a:cubicBezTo>
                      <a:pt x="289182" y="307111"/>
                      <a:pt x="281100" y="299481"/>
                      <a:pt x="266286" y="298584"/>
                    </a:cubicBezTo>
                    <a:cubicBezTo>
                      <a:pt x="255666" y="297874"/>
                      <a:pt x="245883" y="304149"/>
                      <a:pt x="239579" y="311897"/>
                    </a:cubicBezTo>
                    <a:cubicBezTo>
                      <a:pt x="239180" y="312419"/>
                      <a:pt x="238811" y="312918"/>
                      <a:pt x="238459" y="313399"/>
                    </a:cubicBezTo>
                    <a:lnTo>
                      <a:pt x="238330" y="313510"/>
                    </a:lnTo>
                    <a:cubicBezTo>
                      <a:pt x="237169" y="315094"/>
                      <a:pt x="236154" y="316712"/>
                      <a:pt x="235310" y="318337"/>
                    </a:cubicBezTo>
                    <a:cubicBezTo>
                      <a:pt x="230372" y="326865"/>
                      <a:pt x="229920" y="335398"/>
                      <a:pt x="233515" y="340788"/>
                    </a:cubicBezTo>
                    <a:cubicBezTo>
                      <a:pt x="235761" y="343932"/>
                      <a:pt x="238001" y="345275"/>
                      <a:pt x="240699" y="344830"/>
                    </a:cubicBezTo>
                    <a:cubicBezTo>
                      <a:pt x="244294" y="344384"/>
                      <a:pt x="247883" y="340788"/>
                      <a:pt x="249678" y="336747"/>
                    </a:cubicBezTo>
                    <a:cubicBezTo>
                      <a:pt x="250123" y="334953"/>
                      <a:pt x="251027" y="331809"/>
                      <a:pt x="249232" y="329563"/>
                    </a:cubicBezTo>
                    <a:cubicBezTo>
                      <a:pt x="248335" y="328214"/>
                      <a:pt x="246986" y="327316"/>
                      <a:pt x="246089" y="327768"/>
                    </a:cubicBezTo>
                    <a:cubicBezTo>
                      <a:pt x="245192" y="328214"/>
                      <a:pt x="244740" y="329117"/>
                      <a:pt x="244740" y="330460"/>
                    </a:cubicBezTo>
                    <a:cubicBezTo>
                      <a:pt x="244740" y="330906"/>
                      <a:pt x="244740" y="331809"/>
                      <a:pt x="246535" y="332255"/>
                    </a:cubicBezTo>
                    <a:cubicBezTo>
                      <a:pt x="248781" y="333152"/>
                      <a:pt x="250129" y="335398"/>
                      <a:pt x="249226" y="338091"/>
                    </a:cubicBezTo>
                    <a:cubicBezTo>
                      <a:pt x="248329" y="340337"/>
                      <a:pt x="246083" y="341686"/>
                      <a:pt x="243391" y="340783"/>
                    </a:cubicBezTo>
                    <a:cubicBezTo>
                      <a:pt x="238453" y="338988"/>
                      <a:pt x="235310" y="335393"/>
                      <a:pt x="235310" y="330454"/>
                    </a:cubicBezTo>
                    <a:cubicBezTo>
                      <a:pt x="235310" y="325516"/>
                      <a:pt x="238001" y="321029"/>
                      <a:pt x="242494" y="319229"/>
                    </a:cubicBezTo>
                    <a:cubicBezTo>
                      <a:pt x="244740" y="318331"/>
                      <a:pt x="250129" y="316982"/>
                      <a:pt x="255959" y="323715"/>
                    </a:cubicBezTo>
                    <a:cubicBezTo>
                      <a:pt x="259554" y="328202"/>
                      <a:pt x="260445" y="334044"/>
                      <a:pt x="258205" y="339879"/>
                    </a:cubicBezTo>
                    <a:cubicBezTo>
                      <a:pt x="255513" y="347064"/>
                      <a:pt x="248781" y="352900"/>
                      <a:pt x="242042" y="353346"/>
                    </a:cubicBezTo>
                    <a:cubicBezTo>
                      <a:pt x="241145" y="353797"/>
                      <a:pt x="240699" y="353797"/>
                      <a:pt x="239802" y="353797"/>
                    </a:cubicBezTo>
                    <a:cubicBezTo>
                      <a:pt x="236207" y="353797"/>
                      <a:pt x="230377" y="352448"/>
                      <a:pt x="225885" y="345715"/>
                    </a:cubicBezTo>
                    <a:cubicBezTo>
                      <a:pt x="220050" y="337187"/>
                      <a:pt x="220496" y="325510"/>
                      <a:pt x="227234" y="313839"/>
                    </a:cubicBezTo>
                    <a:cubicBezTo>
                      <a:pt x="228477" y="311586"/>
                      <a:pt x="229961" y="309363"/>
                      <a:pt x="231656" y="307229"/>
                    </a:cubicBezTo>
                    <a:lnTo>
                      <a:pt x="231726" y="307106"/>
                    </a:lnTo>
                    <a:cubicBezTo>
                      <a:pt x="241415" y="293780"/>
                      <a:pt x="261325" y="273305"/>
                      <a:pt x="284830" y="263452"/>
                    </a:cubicBezTo>
                    <a:close/>
                    <a:moveTo>
                      <a:pt x="277945" y="233951"/>
                    </a:moveTo>
                    <a:cubicBezTo>
                      <a:pt x="284678" y="232156"/>
                      <a:pt x="288273" y="238889"/>
                      <a:pt x="279740" y="245176"/>
                    </a:cubicBezTo>
                    <a:cubicBezTo>
                      <a:pt x="270761" y="251012"/>
                      <a:pt x="269864" y="236197"/>
                      <a:pt x="277945" y="233951"/>
                    </a:cubicBezTo>
                    <a:close/>
                    <a:moveTo>
                      <a:pt x="293656" y="277505"/>
                    </a:moveTo>
                    <a:cubicBezTo>
                      <a:pt x="298143" y="277059"/>
                      <a:pt x="303532" y="281991"/>
                      <a:pt x="295902" y="285141"/>
                    </a:cubicBezTo>
                    <a:cubicBezTo>
                      <a:pt x="288273" y="288285"/>
                      <a:pt x="291416" y="277505"/>
                      <a:pt x="293656" y="277505"/>
                    </a:cubicBezTo>
                    <a:close/>
                    <a:moveTo>
                      <a:pt x="317003" y="237094"/>
                    </a:moveTo>
                    <a:cubicBezTo>
                      <a:pt x="322839" y="232608"/>
                      <a:pt x="327777" y="242484"/>
                      <a:pt x="321044" y="245622"/>
                    </a:cubicBezTo>
                    <a:cubicBezTo>
                      <a:pt x="314312" y="248766"/>
                      <a:pt x="313408" y="240232"/>
                      <a:pt x="317003" y="237094"/>
                    </a:cubicBezTo>
                    <a:close/>
                    <a:moveTo>
                      <a:pt x="326879" y="335422"/>
                    </a:moveTo>
                    <a:cubicBezTo>
                      <a:pt x="326879" y="335422"/>
                      <a:pt x="326434" y="335422"/>
                      <a:pt x="326434" y="335422"/>
                    </a:cubicBezTo>
                    <a:cubicBezTo>
                      <a:pt x="325536" y="335422"/>
                      <a:pt x="325085" y="336319"/>
                      <a:pt x="325085" y="337217"/>
                    </a:cubicBezTo>
                    <a:cubicBezTo>
                      <a:pt x="324187" y="340812"/>
                      <a:pt x="326434" y="347545"/>
                      <a:pt x="335858" y="356073"/>
                    </a:cubicBezTo>
                    <a:cubicBezTo>
                      <a:pt x="343042" y="350683"/>
                      <a:pt x="346186" y="343950"/>
                      <a:pt x="346631" y="339011"/>
                    </a:cubicBezTo>
                    <a:cubicBezTo>
                      <a:pt x="346631" y="336319"/>
                      <a:pt x="346186" y="334970"/>
                      <a:pt x="345734" y="334970"/>
                    </a:cubicBezTo>
                    <a:cubicBezTo>
                      <a:pt x="345734" y="334970"/>
                      <a:pt x="343939" y="335416"/>
                      <a:pt x="340345" y="339457"/>
                    </a:cubicBezTo>
                    <a:cubicBezTo>
                      <a:pt x="339447" y="340354"/>
                      <a:pt x="338098" y="341252"/>
                      <a:pt x="336750" y="341252"/>
                    </a:cubicBezTo>
                    <a:cubicBezTo>
                      <a:pt x="336750" y="341252"/>
                      <a:pt x="336750" y="341252"/>
                      <a:pt x="336750" y="341252"/>
                    </a:cubicBezTo>
                    <a:cubicBezTo>
                      <a:pt x="335401" y="341252"/>
                      <a:pt x="334058" y="340806"/>
                      <a:pt x="333154" y="339457"/>
                    </a:cubicBezTo>
                    <a:cubicBezTo>
                      <a:pt x="330463" y="336313"/>
                      <a:pt x="328216" y="335416"/>
                      <a:pt x="326868" y="335416"/>
                    </a:cubicBezTo>
                    <a:close/>
                    <a:moveTo>
                      <a:pt x="209253" y="161218"/>
                    </a:moveTo>
                    <a:cubicBezTo>
                      <a:pt x="207007" y="161218"/>
                      <a:pt x="204767" y="159424"/>
                      <a:pt x="204767" y="156732"/>
                    </a:cubicBezTo>
                    <a:cubicBezTo>
                      <a:pt x="204767" y="154039"/>
                      <a:pt x="206561" y="152245"/>
                      <a:pt x="209253" y="152245"/>
                    </a:cubicBezTo>
                    <a:cubicBezTo>
                      <a:pt x="210602" y="152245"/>
                      <a:pt x="211048" y="151799"/>
                      <a:pt x="211048" y="151347"/>
                    </a:cubicBezTo>
                    <a:cubicBezTo>
                      <a:pt x="211494" y="150450"/>
                      <a:pt x="211048" y="149101"/>
                      <a:pt x="210151" y="148204"/>
                    </a:cubicBezTo>
                    <a:cubicBezTo>
                      <a:pt x="209564" y="147617"/>
                      <a:pt x="208403" y="147605"/>
                      <a:pt x="207289" y="147793"/>
                    </a:cubicBezTo>
                    <a:cubicBezTo>
                      <a:pt x="200832" y="151641"/>
                      <a:pt x="195166" y="157089"/>
                      <a:pt x="191536" y="162902"/>
                    </a:cubicBezTo>
                    <a:cubicBezTo>
                      <a:pt x="192510" y="162860"/>
                      <a:pt x="193477" y="162896"/>
                      <a:pt x="194433" y="163019"/>
                    </a:cubicBezTo>
                    <a:cubicBezTo>
                      <a:pt x="202069" y="163916"/>
                      <a:pt x="207898" y="169306"/>
                      <a:pt x="207898" y="175588"/>
                    </a:cubicBezTo>
                    <a:cubicBezTo>
                      <a:pt x="207904" y="183670"/>
                      <a:pt x="202966" y="186813"/>
                      <a:pt x="198029" y="186813"/>
                    </a:cubicBezTo>
                    <a:cubicBezTo>
                      <a:pt x="198029" y="186813"/>
                      <a:pt x="198029" y="186813"/>
                      <a:pt x="198029" y="186813"/>
                    </a:cubicBezTo>
                    <a:cubicBezTo>
                      <a:pt x="192639" y="186813"/>
                      <a:pt x="186804" y="183218"/>
                      <a:pt x="186804" y="177834"/>
                    </a:cubicBezTo>
                    <a:cubicBezTo>
                      <a:pt x="186804" y="175588"/>
                      <a:pt x="189050" y="173347"/>
                      <a:pt x="191290" y="173347"/>
                    </a:cubicBezTo>
                    <a:cubicBezTo>
                      <a:pt x="191290" y="173347"/>
                      <a:pt x="191290" y="173347"/>
                      <a:pt x="191290" y="173347"/>
                    </a:cubicBezTo>
                    <a:cubicBezTo>
                      <a:pt x="193536" y="173347"/>
                      <a:pt x="195331" y="175142"/>
                      <a:pt x="195776" y="176942"/>
                    </a:cubicBezTo>
                    <a:cubicBezTo>
                      <a:pt x="196222" y="177388"/>
                      <a:pt x="198023" y="177840"/>
                      <a:pt x="198468" y="177388"/>
                    </a:cubicBezTo>
                    <a:cubicBezTo>
                      <a:pt x="198468" y="177388"/>
                      <a:pt x="198914" y="176942"/>
                      <a:pt x="198914" y="175594"/>
                    </a:cubicBezTo>
                    <a:cubicBezTo>
                      <a:pt x="198914" y="174245"/>
                      <a:pt x="196668" y="172450"/>
                      <a:pt x="193524" y="171998"/>
                    </a:cubicBezTo>
                    <a:cubicBezTo>
                      <a:pt x="191900" y="171998"/>
                      <a:pt x="188070" y="171629"/>
                      <a:pt x="186358" y="175218"/>
                    </a:cubicBezTo>
                    <a:cubicBezTo>
                      <a:pt x="186763" y="177447"/>
                      <a:pt x="185414" y="180086"/>
                      <a:pt x="182751" y="180532"/>
                    </a:cubicBezTo>
                    <a:cubicBezTo>
                      <a:pt x="180851" y="180913"/>
                      <a:pt x="178634" y="180010"/>
                      <a:pt x="177725" y="178092"/>
                    </a:cubicBezTo>
                    <a:cubicBezTo>
                      <a:pt x="177151" y="177242"/>
                      <a:pt x="176810" y="176227"/>
                      <a:pt x="176846" y="175259"/>
                    </a:cubicBezTo>
                    <a:cubicBezTo>
                      <a:pt x="175344" y="172004"/>
                      <a:pt x="171743" y="171998"/>
                      <a:pt x="170177" y="171998"/>
                    </a:cubicBezTo>
                    <a:cubicBezTo>
                      <a:pt x="167034" y="172444"/>
                      <a:pt x="164788" y="173793"/>
                      <a:pt x="164788" y="175142"/>
                    </a:cubicBezTo>
                    <a:cubicBezTo>
                      <a:pt x="164788" y="176039"/>
                      <a:pt x="164788" y="176491"/>
                      <a:pt x="165233" y="176937"/>
                    </a:cubicBezTo>
                    <a:cubicBezTo>
                      <a:pt x="165679" y="177382"/>
                      <a:pt x="167028" y="176937"/>
                      <a:pt x="167926" y="176491"/>
                    </a:cubicBezTo>
                    <a:cubicBezTo>
                      <a:pt x="168371" y="174245"/>
                      <a:pt x="170172" y="172896"/>
                      <a:pt x="172412" y="172896"/>
                    </a:cubicBezTo>
                    <a:cubicBezTo>
                      <a:pt x="172412" y="172896"/>
                      <a:pt x="172412" y="172896"/>
                      <a:pt x="172412" y="172896"/>
                    </a:cubicBezTo>
                    <a:cubicBezTo>
                      <a:pt x="175104" y="172896"/>
                      <a:pt x="176898" y="175142"/>
                      <a:pt x="176898" y="177382"/>
                    </a:cubicBezTo>
                    <a:cubicBezTo>
                      <a:pt x="176898" y="180074"/>
                      <a:pt x="175104" y="182772"/>
                      <a:pt x="172412" y="184115"/>
                    </a:cubicBezTo>
                    <a:cubicBezTo>
                      <a:pt x="169720" y="185464"/>
                      <a:pt x="167474" y="186362"/>
                      <a:pt x="165228" y="186362"/>
                    </a:cubicBezTo>
                    <a:cubicBezTo>
                      <a:pt x="163433" y="186362"/>
                      <a:pt x="161633" y="185916"/>
                      <a:pt x="160290" y="185013"/>
                    </a:cubicBezTo>
                    <a:cubicBezTo>
                      <a:pt x="158495" y="184115"/>
                      <a:pt x="155352" y="181417"/>
                      <a:pt x="155803" y="175588"/>
                    </a:cubicBezTo>
                    <a:cubicBezTo>
                      <a:pt x="155803" y="169300"/>
                      <a:pt x="161639" y="164362"/>
                      <a:pt x="169269" y="163465"/>
                    </a:cubicBezTo>
                    <a:cubicBezTo>
                      <a:pt x="170307" y="163336"/>
                      <a:pt x="171362" y="163300"/>
                      <a:pt x="172424" y="163359"/>
                    </a:cubicBezTo>
                    <a:cubicBezTo>
                      <a:pt x="169186" y="157494"/>
                      <a:pt x="163996" y="151899"/>
                      <a:pt x="157786" y="147729"/>
                    </a:cubicBezTo>
                    <a:cubicBezTo>
                      <a:pt x="156742" y="147406"/>
                      <a:pt x="155387" y="147265"/>
                      <a:pt x="154454" y="148198"/>
                    </a:cubicBezTo>
                    <a:cubicBezTo>
                      <a:pt x="153557" y="149095"/>
                      <a:pt x="153557" y="149993"/>
                      <a:pt x="153557" y="151342"/>
                    </a:cubicBezTo>
                    <a:cubicBezTo>
                      <a:pt x="153557" y="151787"/>
                      <a:pt x="154003" y="152239"/>
                      <a:pt x="155352" y="152239"/>
                    </a:cubicBezTo>
                    <a:cubicBezTo>
                      <a:pt x="158044" y="152239"/>
                      <a:pt x="159838" y="154485"/>
                      <a:pt x="159838" y="156726"/>
                    </a:cubicBezTo>
                    <a:cubicBezTo>
                      <a:pt x="159392" y="158972"/>
                      <a:pt x="157146" y="160767"/>
                      <a:pt x="154900" y="160767"/>
                    </a:cubicBezTo>
                    <a:cubicBezTo>
                      <a:pt x="154900" y="160767"/>
                      <a:pt x="154454" y="160767"/>
                      <a:pt x="154900" y="160767"/>
                    </a:cubicBezTo>
                    <a:cubicBezTo>
                      <a:pt x="149962" y="160321"/>
                      <a:pt x="146373" y="158075"/>
                      <a:pt x="145024" y="154034"/>
                    </a:cubicBezTo>
                    <a:cubicBezTo>
                      <a:pt x="143810" y="149993"/>
                      <a:pt x="144420" y="145588"/>
                      <a:pt x="147171" y="142456"/>
                    </a:cubicBezTo>
                    <a:cubicBezTo>
                      <a:pt x="141846" y="140738"/>
                      <a:pt x="134087" y="139776"/>
                      <a:pt x="127519" y="144151"/>
                    </a:cubicBezTo>
                    <a:cubicBezTo>
                      <a:pt x="121683" y="148192"/>
                      <a:pt x="119437" y="153130"/>
                      <a:pt x="122129" y="157171"/>
                    </a:cubicBezTo>
                    <a:cubicBezTo>
                      <a:pt x="124375" y="160767"/>
                      <a:pt x="128861" y="163459"/>
                      <a:pt x="132005" y="162110"/>
                    </a:cubicBezTo>
                    <a:cubicBezTo>
                      <a:pt x="133800" y="161664"/>
                      <a:pt x="135600" y="160315"/>
                      <a:pt x="134697" y="158069"/>
                    </a:cubicBezTo>
                    <a:cubicBezTo>
                      <a:pt x="134251" y="157171"/>
                      <a:pt x="133348" y="155822"/>
                      <a:pt x="132005" y="155822"/>
                    </a:cubicBezTo>
                    <a:cubicBezTo>
                      <a:pt x="129759" y="156268"/>
                      <a:pt x="127067" y="154925"/>
                      <a:pt x="126615" y="152679"/>
                    </a:cubicBezTo>
                    <a:cubicBezTo>
                      <a:pt x="126170" y="150432"/>
                      <a:pt x="127513" y="147740"/>
                      <a:pt x="129759" y="147289"/>
                    </a:cubicBezTo>
                    <a:cubicBezTo>
                      <a:pt x="135594" y="145940"/>
                      <a:pt x="141435" y="149083"/>
                      <a:pt x="143224" y="155371"/>
                    </a:cubicBezTo>
                    <a:cubicBezTo>
                      <a:pt x="145018" y="160761"/>
                      <a:pt x="143224" y="167494"/>
                      <a:pt x="135588" y="170638"/>
                    </a:cubicBezTo>
                    <a:cubicBezTo>
                      <a:pt x="128404" y="173781"/>
                      <a:pt x="118980" y="169740"/>
                      <a:pt x="114487" y="161658"/>
                    </a:cubicBezTo>
                    <a:cubicBezTo>
                      <a:pt x="110892" y="154925"/>
                      <a:pt x="111344" y="145048"/>
                      <a:pt x="123014" y="136966"/>
                    </a:cubicBezTo>
                    <a:cubicBezTo>
                      <a:pt x="125389" y="135342"/>
                      <a:pt x="127976" y="134133"/>
                      <a:pt x="130721" y="133342"/>
                    </a:cubicBezTo>
                    <a:cubicBezTo>
                      <a:pt x="126891" y="130702"/>
                      <a:pt x="122903" y="127119"/>
                      <a:pt x="118522" y="121700"/>
                    </a:cubicBezTo>
                    <a:cubicBezTo>
                      <a:pt x="110886" y="112274"/>
                      <a:pt x="112235" y="101494"/>
                      <a:pt x="117173" y="95207"/>
                    </a:cubicBezTo>
                    <a:cubicBezTo>
                      <a:pt x="122111" y="88474"/>
                      <a:pt x="130638" y="86228"/>
                      <a:pt x="137823" y="89371"/>
                    </a:cubicBezTo>
                    <a:cubicBezTo>
                      <a:pt x="143658" y="92064"/>
                      <a:pt x="147698" y="97899"/>
                      <a:pt x="147698" y="104187"/>
                    </a:cubicBezTo>
                    <a:cubicBezTo>
                      <a:pt x="147698" y="109577"/>
                      <a:pt x="145007" y="114515"/>
                      <a:pt x="140966" y="116310"/>
                    </a:cubicBezTo>
                    <a:cubicBezTo>
                      <a:pt x="138720" y="117207"/>
                      <a:pt x="133782" y="118556"/>
                      <a:pt x="127947" y="113618"/>
                    </a:cubicBezTo>
                    <a:cubicBezTo>
                      <a:pt x="126152" y="112269"/>
                      <a:pt x="125700" y="109131"/>
                      <a:pt x="127501" y="107330"/>
                    </a:cubicBezTo>
                    <a:cubicBezTo>
                      <a:pt x="129295" y="105536"/>
                      <a:pt x="131987" y="105084"/>
                      <a:pt x="133788" y="106884"/>
                    </a:cubicBezTo>
                    <a:cubicBezTo>
                      <a:pt x="135582" y="108233"/>
                      <a:pt x="136480" y="108679"/>
                      <a:pt x="136931" y="108233"/>
                    </a:cubicBezTo>
                    <a:cubicBezTo>
                      <a:pt x="137377" y="107788"/>
                      <a:pt x="138280" y="106439"/>
                      <a:pt x="138280" y="104192"/>
                    </a:cubicBezTo>
                    <a:cubicBezTo>
                      <a:pt x="138280" y="102843"/>
                      <a:pt x="137834" y="99254"/>
                      <a:pt x="133793" y="97459"/>
                    </a:cubicBezTo>
                    <a:cubicBezTo>
                      <a:pt x="129307" y="95665"/>
                      <a:pt x="125712" y="97905"/>
                      <a:pt x="123918" y="100603"/>
                    </a:cubicBezTo>
                    <a:cubicBezTo>
                      <a:pt x="121226" y="104198"/>
                      <a:pt x="119877" y="110028"/>
                      <a:pt x="124815" y="115870"/>
                    </a:cubicBezTo>
                    <a:cubicBezTo>
                      <a:pt x="132896" y="125747"/>
                      <a:pt x="139183" y="128439"/>
                      <a:pt x="146813" y="131588"/>
                    </a:cubicBezTo>
                    <a:cubicBezTo>
                      <a:pt x="149059" y="132485"/>
                      <a:pt x="151299" y="133383"/>
                      <a:pt x="153546" y="134732"/>
                    </a:cubicBezTo>
                    <a:cubicBezTo>
                      <a:pt x="154202" y="134996"/>
                      <a:pt x="154748" y="135412"/>
                      <a:pt x="155164" y="135928"/>
                    </a:cubicBezTo>
                    <a:cubicBezTo>
                      <a:pt x="163961" y="139717"/>
                      <a:pt x="171955" y="146163"/>
                      <a:pt x="177502" y="153623"/>
                    </a:cubicBezTo>
                    <a:lnTo>
                      <a:pt x="177790" y="118046"/>
                    </a:lnTo>
                    <a:cubicBezTo>
                      <a:pt x="176881" y="107758"/>
                      <a:pt x="173292" y="100603"/>
                      <a:pt x="167920" y="97911"/>
                    </a:cubicBezTo>
                    <a:cubicBezTo>
                      <a:pt x="164776" y="96562"/>
                      <a:pt x="161187" y="96562"/>
                      <a:pt x="158044" y="98357"/>
                    </a:cubicBezTo>
                    <a:cubicBezTo>
                      <a:pt x="156695" y="99254"/>
                      <a:pt x="156695" y="99706"/>
                      <a:pt x="156695" y="100603"/>
                    </a:cubicBezTo>
                    <a:cubicBezTo>
                      <a:pt x="157140" y="102398"/>
                      <a:pt x="158941" y="104198"/>
                      <a:pt x="159838" y="104644"/>
                    </a:cubicBezTo>
                    <a:cubicBezTo>
                      <a:pt x="160284" y="104644"/>
                      <a:pt x="160284" y="104644"/>
                      <a:pt x="160735" y="104198"/>
                    </a:cubicBezTo>
                    <a:cubicBezTo>
                      <a:pt x="162084" y="102404"/>
                      <a:pt x="164776" y="101506"/>
                      <a:pt x="167022" y="103301"/>
                    </a:cubicBezTo>
                    <a:cubicBezTo>
                      <a:pt x="168817" y="104650"/>
                      <a:pt x="169714" y="107342"/>
                      <a:pt x="167920" y="109588"/>
                    </a:cubicBezTo>
                    <a:cubicBezTo>
                      <a:pt x="165673" y="113184"/>
                      <a:pt x="161633" y="114527"/>
                      <a:pt x="158044" y="113629"/>
                    </a:cubicBezTo>
                    <a:cubicBezTo>
                      <a:pt x="153106" y="112280"/>
                      <a:pt x="148619" y="107794"/>
                      <a:pt x="148168" y="102404"/>
                    </a:cubicBezTo>
                    <a:cubicBezTo>
                      <a:pt x="147270" y="97917"/>
                      <a:pt x="149517" y="93424"/>
                      <a:pt x="153557" y="90726"/>
                    </a:cubicBezTo>
                    <a:cubicBezTo>
                      <a:pt x="159392" y="87131"/>
                      <a:pt x="166125" y="86685"/>
                      <a:pt x="171966" y="89829"/>
                    </a:cubicBezTo>
                    <a:cubicBezTo>
                      <a:pt x="173415" y="90556"/>
                      <a:pt x="175285" y="91747"/>
                      <a:pt x="177215" y="93647"/>
                    </a:cubicBezTo>
                    <a:cubicBezTo>
                      <a:pt x="175027" y="59243"/>
                      <a:pt x="167392" y="47765"/>
                      <a:pt x="162542" y="44035"/>
                    </a:cubicBezTo>
                    <a:cubicBezTo>
                      <a:pt x="159398" y="41788"/>
                      <a:pt x="155809" y="40891"/>
                      <a:pt x="151317" y="42240"/>
                    </a:cubicBezTo>
                    <a:cubicBezTo>
                      <a:pt x="143681" y="44486"/>
                      <a:pt x="143681" y="52568"/>
                      <a:pt x="143681" y="55260"/>
                    </a:cubicBezTo>
                    <a:cubicBezTo>
                      <a:pt x="144127" y="60199"/>
                      <a:pt x="146373" y="63788"/>
                      <a:pt x="147722" y="64240"/>
                    </a:cubicBezTo>
                    <a:cubicBezTo>
                      <a:pt x="148619" y="64240"/>
                      <a:pt x="149517" y="64240"/>
                      <a:pt x="149968" y="63794"/>
                    </a:cubicBezTo>
                    <a:cubicBezTo>
                      <a:pt x="150414" y="63348"/>
                      <a:pt x="149968" y="62897"/>
                      <a:pt x="149968" y="62445"/>
                    </a:cubicBezTo>
                    <a:cubicBezTo>
                      <a:pt x="147276" y="62445"/>
                      <a:pt x="145482" y="60199"/>
                      <a:pt x="145927" y="57507"/>
                    </a:cubicBezTo>
                    <a:cubicBezTo>
                      <a:pt x="145927" y="54815"/>
                      <a:pt x="148173" y="53020"/>
                      <a:pt x="150414" y="53466"/>
                    </a:cubicBezTo>
                    <a:cubicBezTo>
                      <a:pt x="154009" y="53911"/>
                      <a:pt x="156701" y="55712"/>
                      <a:pt x="158049" y="58856"/>
                    </a:cubicBezTo>
                    <a:cubicBezTo>
                      <a:pt x="159398" y="61999"/>
                      <a:pt x="158947" y="66040"/>
                      <a:pt x="156701" y="69184"/>
                    </a:cubicBezTo>
                    <a:cubicBezTo>
                      <a:pt x="154454" y="72328"/>
                      <a:pt x="150414" y="73671"/>
                      <a:pt x="145927" y="73225"/>
                    </a:cubicBezTo>
                    <a:cubicBezTo>
                      <a:pt x="139641" y="72328"/>
                      <a:pt x="134703" y="65143"/>
                      <a:pt x="134251" y="56164"/>
                    </a:cubicBezTo>
                    <a:cubicBezTo>
                      <a:pt x="133354" y="45389"/>
                      <a:pt x="139189" y="36404"/>
                      <a:pt x="148168" y="33712"/>
                    </a:cubicBezTo>
                    <a:cubicBezTo>
                      <a:pt x="155352" y="31466"/>
                      <a:pt x="161633" y="32815"/>
                      <a:pt x="167022" y="36856"/>
                    </a:cubicBezTo>
                    <a:cubicBezTo>
                      <a:pt x="174165" y="42275"/>
                      <a:pt x="179285" y="52832"/>
                      <a:pt x="182370" y="68527"/>
                    </a:cubicBezTo>
                    <a:cubicBezTo>
                      <a:pt x="185783" y="53114"/>
                      <a:pt x="191120" y="42680"/>
                      <a:pt x="198445" y="37307"/>
                    </a:cubicBezTo>
                    <a:cubicBezTo>
                      <a:pt x="203834" y="33266"/>
                      <a:pt x="210567" y="32369"/>
                      <a:pt x="217751" y="34615"/>
                    </a:cubicBezTo>
                    <a:cubicBezTo>
                      <a:pt x="226730" y="37307"/>
                      <a:pt x="232119" y="46293"/>
                      <a:pt x="231216" y="57067"/>
                    </a:cubicBezTo>
                    <a:cubicBezTo>
                      <a:pt x="230319" y="66046"/>
                      <a:pt x="225381" y="73231"/>
                      <a:pt x="219094" y="74128"/>
                    </a:cubicBezTo>
                    <a:cubicBezTo>
                      <a:pt x="214608" y="74574"/>
                      <a:pt x="210567" y="73231"/>
                      <a:pt x="208321" y="69641"/>
                    </a:cubicBezTo>
                    <a:cubicBezTo>
                      <a:pt x="206075" y="66498"/>
                      <a:pt x="205629" y="62457"/>
                      <a:pt x="207424" y="59313"/>
                    </a:cubicBezTo>
                    <a:cubicBezTo>
                      <a:pt x="208772" y="56169"/>
                      <a:pt x="211910" y="54375"/>
                      <a:pt x="215059" y="54375"/>
                    </a:cubicBezTo>
                    <a:cubicBezTo>
                      <a:pt x="217305" y="54375"/>
                      <a:pt x="219546" y="56169"/>
                      <a:pt x="219546" y="58861"/>
                    </a:cubicBezTo>
                    <a:cubicBezTo>
                      <a:pt x="219546" y="61554"/>
                      <a:pt x="217751" y="63348"/>
                      <a:pt x="215059" y="63348"/>
                    </a:cubicBezTo>
                    <a:cubicBezTo>
                      <a:pt x="215059" y="63348"/>
                      <a:pt x="215059" y="63348"/>
                      <a:pt x="215059" y="63348"/>
                    </a:cubicBezTo>
                    <a:cubicBezTo>
                      <a:pt x="215059" y="63348"/>
                      <a:pt x="215059" y="63794"/>
                      <a:pt x="215059" y="64697"/>
                    </a:cubicBezTo>
                    <a:cubicBezTo>
                      <a:pt x="215505" y="65595"/>
                      <a:pt x="216408" y="65595"/>
                      <a:pt x="217305" y="65143"/>
                    </a:cubicBezTo>
                    <a:cubicBezTo>
                      <a:pt x="218654" y="65143"/>
                      <a:pt x="221346" y="61548"/>
                      <a:pt x="221792" y="56164"/>
                    </a:cubicBezTo>
                    <a:cubicBezTo>
                      <a:pt x="222237" y="53471"/>
                      <a:pt x="222237" y="45389"/>
                      <a:pt x="214608" y="43143"/>
                    </a:cubicBezTo>
                    <a:cubicBezTo>
                      <a:pt x="210121" y="41794"/>
                      <a:pt x="206526" y="42246"/>
                      <a:pt x="203383" y="44492"/>
                    </a:cubicBezTo>
                    <a:cubicBezTo>
                      <a:pt x="198128" y="48246"/>
                      <a:pt x="190363" y="59536"/>
                      <a:pt x="187437" y="94357"/>
                    </a:cubicBezTo>
                    <a:cubicBezTo>
                      <a:pt x="189513" y="92310"/>
                      <a:pt x="191525" y="91061"/>
                      <a:pt x="193061" y="90292"/>
                    </a:cubicBezTo>
                    <a:cubicBezTo>
                      <a:pt x="198896" y="87600"/>
                      <a:pt x="205629" y="88046"/>
                      <a:pt x="211470" y="91641"/>
                    </a:cubicBezTo>
                    <a:cubicBezTo>
                      <a:pt x="215511" y="94333"/>
                      <a:pt x="217757" y="98826"/>
                      <a:pt x="216860" y="103319"/>
                    </a:cubicBezTo>
                    <a:cubicBezTo>
                      <a:pt x="215962" y="108709"/>
                      <a:pt x="211470" y="113195"/>
                      <a:pt x="206532" y="114544"/>
                    </a:cubicBezTo>
                    <a:cubicBezTo>
                      <a:pt x="202491" y="115442"/>
                      <a:pt x="198896" y="113647"/>
                      <a:pt x="196656" y="110503"/>
                    </a:cubicBezTo>
                    <a:cubicBezTo>
                      <a:pt x="195307" y="108257"/>
                      <a:pt x="195759" y="105565"/>
                      <a:pt x="198005" y="104216"/>
                    </a:cubicBezTo>
                    <a:cubicBezTo>
                      <a:pt x="200251" y="102867"/>
                      <a:pt x="202943" y="103319"/>
                      <a:pt x="204292" y="105565"/>
                    </a:cubicBezTo>
                    <a:cubicBezTo>
                      <a:pt x="204738" y="106011"/>
                      <a:pt x="204738" y="106011"/>
                      <a:pt x="205189" y="106011"/>
                    </a:cubicBezTo>
                    <a:cubicBezTo>
                      <a:pt x="206538" y="105565"/>
                      <a:pt x="208333" y="103764"/>
                      <a:pt x="208333" y="101970"/>
                    </a:cubicBezTo>
                    <a:cubicBezTo>
                      <a:pt x="208333" y="101072"/>
                      <a:pt x="208333" y="100175"/>
                      <a:pt x="206984" y="99278"/>
                    </a:cubicBezTo>
                    <a:cubicBezTo>
                      <a:pt x="203840" y="97483"/>
                      <a:pt x="200251" y="97031"/>
                      <a:pt x="197108" y="98380"/>
                    </a:cubicBezTo>
                    <a:cubicBezTo>
                      <a:pt x="191806" y="101031"/>
                      <a:pt x="188246" y="107600"/>
                      <a:pt x="186851" y="118075"/>
                    </a:cubicBezTo>
                    <a:cubicBezTo>
                      <a:pt x="186827" y="118685"/>
                      <a:pt x="186639" y="119277"/>
                      <a:pt x="186329" y="119811"/>
                    </a:cubicBezTo>
                    <a:lnTo>
                      <a:pt x="186329" y="154544"/>
                    </a:lnTo>
                    <a:cubicBezTo>
                      <a:pt x="190088" y="149394"/>
                      <a:pt x="194996" y="144737"/>
                      <a:pt x="200638" y="141095"/>
                    </a:cubicBezTo>
                    <a:cubicBezTo>
                      <a:pt x="201019" y="140691"/>
                      <a:pt x="201494" y="140362"/>
                      <a:pt x="202046" y="140139"/>
                    </a:cubicBezTo>
                    <a:lnTo>
                      <a:pt x="202468" y="139969"/>
                    </a:lnTo>
                    <a:cubicBezTo>
                      <a:pt x="205043" y="138450"/>
                      <a:pt x="207758" y="137148"/>
                      <a:pt x="210573" y="136098"/>
                    </a:cubicBezTo>
                    <a:lnTo>
                      <a:pt x="211840" y="135629"/>
                    </a:lnTo>
                    <a:cubicBezTo>
                      <a:pt x="213892" y="134532"/>
                      <a:pt x="216174" y="133741"/>
                      <a:pt x="217757" y="132949"/>
                    </a:cubicBezTo>
                    <a:cubicBezTo>
                      <a:pt x="225393" y="129805"/>
                      <a:pt x="231673" y="127559"/>
                      <a:pt x="239755" y="117682"/>
                    </a:cubicBezTo>
                    <a:cubicBezTo>
                      <a:pt x="244693" y="111846"/>
                      <a:pt x="243796" y="105559"/>
                      <a:pt x="241104" y="102415"/>
                    </a:cubicBezTo>
                    <a:cubicBezTo>
                      <a:pt x="239309" y="99723"/>
                      <a:pt x="235269" y="97477"/>
                      <a:pt x="231228" y="99272"/>
                    </a:cubicBezTo>
                    <a:cubicBezTo>
                      <a:pt x="227187" y="101066"/>
                      <a:pt x="226742" y="105107"/>
                      <a:pt x="226742" y="106005"/>
                    </a:cubicBezTo>
                    <a:cubicBezTo>
                      <a:pt x="226742" y="108251"/>
                      <a:pt x="227639" y="109600"/>
                      <a:pt x="228090" y="110046"/>
                    </a:cubicBezTo>
                    <a:cubicBezTo>
                      <a:pt x="228536" y="110492"/>
                      <a:pt x="229885" y="110046"/>
                      <a:pt x="231234" y="108697"/>
                    </a:cubicBezTo>
                    <a:cubicBezTo>
                      <a:pt x="233028" y="107348"/>
                      <a:pt x="236172" y="107348"/>
                      <a:pt x="237521" y="109594"/>
                    </a:cubicBezTo>
                    <a:cubicBezTo>
                      <a:pt x="238869" y="111389"/>
                      <a:pt x="238869" y="114532"/>
                      <a:pt x="236623" y="115881"/>
                    </a:cubicBezTo>
                    <a:cubicBezTo>
                      <a:pt x="230788" y="120368"/>
                      <a:pt x="225850" y="119477"/>
                      <a:pt x="223604" y="118128"/>
                    </a:cubicBezTo>
                    <a:cubicBezTo>
                      <a:pt x="219563" y="115881"/>
                      <a:pt x="217317" y="111395"/>
                      <a:pt x="217317" y="106005"/>
                    </a:cubicBezTo>
                    <a:cubicBezTo>
                      <a:pt x="217317" y="99272"/>
                      <a:pt x="221358" y="93882"/>
                      <a:pt x="227645" y="91190"/>
                    </a:cubicBezTo>
                    <a:cubicBezTo>
                      <a:pt x="235280" y="88046"/>
                      <a:pt x="243362" y="90744"/>
                      <a:pt x="248294" y="97477"/>
                    </a:cubicBezTo>
                    <a:cubicBezTo>
                      <a:pt x="253232" y="104210"/>
                      <a:pt x="254581" y="114984"/>
                      <a:pt x="246499" y="123969"/>
                    </a:cubicBezTo>
                    <a:cubicBezTo>
                      <a:pt x="242259" y="128785"/>
                      <a:pt x="238436" y="132116"/>
                      <a:pt x="234811" y="134591"/>
                    </a:cubicBezTo>
                    <a:cubicBezTo>
                      <a:pt x="237368" y="135453"/>
                      <a:pt x="239784" y="136697"/>
                      <a:pt x="242013" y="138339"/>
                    </a:cubicBezTo>
                    <a:cubicBezTo>
                      <a:pt x="253689" y="146421"/>
                      <a:pt x="253689" y="156749"/>
                      <a:pt x="249649" y="163482"/>
                    </a:cubicBezTo>
                    <a:cubicBezTo>
                      <a:pt x="245162" y="171564"/>
                      <a:pt x="235732" y="175160"/>
                      <a:pt x="228548" y="172010"/>
                    </a:cubicBezTo>
                    <a:cubicBezTo>
                      <a:pt x="220912" y="168866"/>
                      <a:pt x="219123" y="161682"/>
                      <a:pt x="220912" y="156743"/>
                    </a:cubicBezTo>
                    <a:cubicBezTo>
                      <a:pt x="223158" y="150908"/>
                      <a:pt x="228993" y="147318"/>
                      <a:pt x="234829" y="149107"/>
                    </a:cubicBezTo>
                    <a:cubicBezTo>
                      <a:pt x="237075" y="149553"/>
                      <a:pt x="238424" y="152251"/>
                      <a:pt x="237972" y="154497"/>
                    </a:cubicBezTo>
                    <a:cubicBezTo>
                      <a:pt x="237526" y="156743"/>
                      <a:pt x="234829" y="158092"/>
                      <a:pt x="232583" y="157641"/>
                    </a:cubicBezTo>
                    <a:cubicBezTo>
                      <a:pt x="231234" y="157195"/>
                      <a:pt x="229891" y="158538"/>
                      <a:pt x="229439" y="159887"/>
                    </a:cubicBezTo>
                    <a:cubicBezTo>
                      <a:pt x="228542" y="162133"/>
                      <a:pt x="230336" y="163482"/>
                      <a:pt x="232131" y="163928"/>
                    </a:cubicBezTo>
                    <a:cubicBezTo>
                      <a:pt x="235274" y="165277"/>
                      <a:pt x="239767" y="163031"/>
                      <a:pt x="242007" y="158990"/>
                    </a:cubicBezTo>
                    <a:cubicBezTo>
                      <a:pt x="244699" y="154503"/>
                      <a:pt x="242453" y="150010"/>
                      <a:pt x="236617" y="145523"/>
                    </a:cubicBezTo>
                    <a:cubicBezTo>
                      <a:pt x="230419" y="141148"/>
                      <a:pt x="222748" y="141805"/>
                      <a:pt x="217194" y="143406"/>
                    </a:cubicBezTo>
                    <a:cubicBezTo>
                      <a:pt x="219423" y="146585"/>
                      <a:pt x="220197" y="151042"/>
                      <a:pt x="218660" y="154503"/>
                    </a:cubicBezTo>
                    <a:cubicBezTo>
                      <a:pt x="217757" y="158990"/>
                      <a:pt x="214168" y="161236"/>
                      <a:pt x="209230" y="161236"/>
                    </a:cubicBezTo>
                    <a:cubicBezTo>
                      <a:pt x="209676" y="161236"/>
                      <a:pt x="209230" y="161236"/>
                      <a:pt x="209230" y="161236"/>
                    </a:cubicBezTo>
                    <a:close/>
                    <a:moveTo>
                      <a:pt x="182798" y="13531"/>
                    </a:moveTo>
                    <a:cubicBezTo>
                      <a:pt x="180986" y="14240"/>
                      <a:pt x="178523" y="13695"/>
                      <a:pt x="177373" y="12158"/>
                    </a:cubicBezTo>
                    <a:cubicBezTo>
                      <a:pt x="175127" y="9466"/>
                      <a:pt x="173333" y="8563"/>
                      <a:pt x="172435" y="9014"/>
                    </a:cubicBezTo>
                    <a:cubicBezTo>
                      <a:pt x="171538" y="9460"/>
                      <a:pt x="170641" y="10809"/>
                      <a:pt x="170641" y="12158"/>
                    </a:cubicBezTo>
                    <a:cubicBezTo>
                      <a:pt x="170195" y="15753"/>
                      <a:pt x="173333" y="21137"/>
                      <a:pt x="181866" y="24727"/>
                    </a:cubicBezTo>
                    <a:cubicBezTo>
                      <a:pt x="182499" y="24979"/>
                      <a:pt x="183021" y="25372"/>
                      <a:pt x="183431" y="25865"/>
                    </a:cubicBezTo>
                    <a:cubicBezTo>
                      <a:pt x="183760" y="25583"/>
                      <a:pt x="184135" y="25349"/>
                      <a:pt x="184563" y="25178"/>
                    </a:cubicBezTo>
                    <a:cubicBezTo>
                      <a:pt x="193090" y="21583"/>
                      <a:pt x="196240" y="16199"/>
                      <a:pt x="195788" y="12610"/>
                    </a:cubicBezTo>
                    <a:cubicBezTo>
                      <a:pt x="195788" y="10815"/>
                      <a:pt x="194891" y="9466"/>
                      <a:pt x="193993" y="9466"/>
                    </a:cubicBezTo>
                    <a:cubicBezTo>
                      <a:pt x="193096" y="9020"/>
                      <a:pt x="191302" y="9912"/>
                      <a:pt x="189056" y="12610"/>
                    </a:cubicBezTo>
                    <a:cubicBezTo>
                      <a:pt x="187719" y="14393"/>
                      <a:pt x="184610" y="14844"/>
                      <a:pt x="182810" y="135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0" name="Google Shape;460;p13"/>
              <p:cNvSpPr/>
              <p:nvPr/>
            </p:nvSpPr>
            <p:spPr>
              <a:xfrm>
                <a:off x="9454908" y="4133110"/>
                <a:ext cx="134947" cy="173106"/>
              </a:xfrm>
              <a:custGeom>
                <a:rect b="b" l="l" r="r" t="t"/>
                <a:pathLst>
                  <a:path extrusionOk="0" h="60054" w="46816">
                    <a:moveTo>
                      <a:pt x="1789" y="2471"/>
                    </a:moveTo>
                    <a:cubicBezTo>
                      <a:pt x="-1355" y="10553"/>
                      <a:pt x="-6" y="56799"/>
                      <a:pt x="3137" y="58594"/>
                    </a:cubicBezTo>
                    <a:cubicBezTo>
                      <a:pt x="6732" y="60389"/>
                      <a:pt x="43544" y="61738"/>
                      <a:pt x="45785" y="54999"/>
                    </a:cubicBezTo>
                    <a:cubicBezTo>
                      <a:pt x="48031" y="48266"/>
                      <a:pt x="46230" y="6958"/>
                      <a:pt x="43990" y="2917"/>
                    </a:cubicBezTo>
                    <a:cubicBezTo>
                      <a:pt x="41298" y="-1124"/>
                      <a:pt x="2686" y="-672"/>
                      <a:pt x="1789"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13"/>
              <p:cNvSpPr/>
              <p:nvPr/>
            </p:nvSpPr>
            <p:spPr>
              <a:xfrm>
                <a:off x="10260168" y="4119814"/>
                <a:ext cx="134371" cy="172659"/>
              </a:xfrm>
              <a:custGeom>
                <a:rect b="b" l="l" r="r" t="t"/>
                <a:pathLst>
                  <a:path extrusionOk="0" h="59899" w="46616">
                    <a:moveTo>
                      <a:pt x="43862" y="1700"/>
                    </a:moveTo>
                    <a:cubicBezTo>
                      <a:pt x="47457" y="9336"/>
                      <a:pt x="47457" y="55576"/>
                      <a:pt x="44308" y="57823"/>
                    </a:cubicBezTo>
                    <a:cubicBezTo>
                      <a:pt x="40713" y="59618"/>
                      <a:pt x="3901" y="62310"/>
                      <a:pt x="1660" y="55576"/>
                    </a:cubicBezTo>
                    <a:cubicBezTo>
                      <a:pt x="-1031" y="48843"/>
                      <a:pt x="-134" y="7536"/>
                      <a:pt x="2106" y="3495"/>
                    </a:cubicBezTo>
                    <a:cubicBezTo>
                      <a:pt x="3901" y="-546"/>
                      <a:pt x="42513" y="-998"/>
                      <a:pt x="43862" y="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2" name="Google Shape;462;p13"/>
              <p:cNvSpPr/>
              <p:nvPr/>
            </p:nvSpPr>
            <p:spPr>
              <a:xfrm>
                <a:off x="9667118" y="4025077"/>
                <a:ext cx="528016" cy="679673"/>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3" name="Google Shape;463;p13"/>
              <p:cNvSpPr/>
              <p:nvPr/>
            </p:nvSpPr>
            <p:spPr>
              <a:xfrm>
                <a:off x="9665815" y="4026363"/>
                <a:ext cx="530585" cy="674243"/>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4" name="Google Shape;464;p13"/>
              <p:cNvSpPr/>
              <p:nvPr/>
            </p:nvSpPr>
            <p:spPr>
              <a:xfrm>
                <a:off x="9695584" y="4686372"/>
                <a:ext cx="67367" cy="44638"/>
              </a:xfrm>
              <a:custGeom>
                <a:rect b="b" l="l" r="r" t="t"/>
                <a:pathLst>
                  <a:path extrusionOk="0" h="15486" w="23371">
                    <a:moveTo>
                      <a:pt x="22895" y="0"/>
                    </a:moveTo>
                    <a:cubicBezTo>
                      <a:pt x="22895" y="0"/>
                      <a:pt x="22895" y="0"/>
                      <a:pt x="22895" y="0"/>
                    </a:cubicBezTo>
                    <a:cubicBezTo>
                      <a:pt x="22895" y="897"/>
                      <a:pt x="22895" y="1795"/>
                      <a:pt x="23341" y="2246"/>
                    </a:cubicBezTo>
                    <a:lnTo>
                      <a:pt x="446" y="4938"/>
                    </a:lnTo>
                    <a:cubicBezTo>
                      <a:pt x="446" y="4493"/>
                      <a:pt x="0" y="4041"/>
                      <a:pt x="0" y="3589"/>
                    </a:cubicBezTo>
                    <a:cubicBezTo>
                      <a:pt x="0" y="3589"/>
                      <a:pt x="0" y="3589"/>
                      <a:pt x="0" y="3589"/>
                    </a:cubicBezTo>
                    <a:cubicBezTo>
                      <a:pt x="0" y="4487"/>
                      <a:pt x="446" y="4938"/>
                      <a:pt x="446" y="5836"/>
                    </a:cubicBezTo>
                    <a:cubicBezTo>
                      <a:pt x="4932" y="18404"/>
                      <a:pt x="24238" y="19302"/>
                      <a:pt x="23341" y="4938"/>
                    </a:cubicBezTo>
                    <a:cubicBezTo>
                      <a:pt x="23341" y="3589"/>
                      <a:pt x="22895" y="2246"/>
                      <a:pt x="228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13"/>
              <p:cNvSpPr/>
              <p:nvPr/>
            </p:nvSpPr>
            <p:spPr>
              <a:xfrm>
                <a:off x="9731550" y="4071597"/>
                <a:ext cx="406631" cy="637672"/>
              </a:xfrm>
              <a:custGeom>
                <a:rect b="b" l="l" r="r" t="t"/>
                <a:pathLst>
                  <a:path extrusionOk="0" h="221222" w="141069">
                    <a:moveTo>
                      <a:pt x="96" y="117201"/>
                    </a:moveTo>
                    <a:cubicBezTo>
                      <a:pt x="-2151" y="13038"/>
                      <a:pt x="35565" y="2258"/>
                      <a:pt x="70131" y="18"/>
                    </a:cubicBezTo>
                    <a:cubicBezTo>
                      <a:pt x="155882" y="-2229"/>
                      <a:pt x="141514" y="209247"/>
                      <a:pt x="137919" y="215529"/>
                    </a:cubicBezTo>
                    <a:cubicBezTo>
                      <a:pt x="134324" y="221816"/>
                      <a:pt x="24785" y="223165"/>
                      <a:pt x="8623" y="218221"/>
                    </a:cubicBezTo>
                    <a:cubicBezTo>
                      <a:pt x="8623" y="218667"/>
                      <a:pt x="5931" y="196221"/>
                      <a:pt x="96" y="1172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6" name="Google Shape;466;p13"/>
              <p:cNvSpPr/>
              <p:nvPr/>
            </p:nvSpPr>
            <p:spPr>
              <a:xfrm>
                <a:off x="9773045" y="4581544"/>
                <a:ext cx="303008" cy="38816"/>
              </a:xfrm>
              <a:custGeom>
                <a:rect b="b" l="l" r="r" t="t"/>
                <a:pathLst>
                  <a:path extrusionOk="0" h="13466" w="105120">
                    <a:moveTo>
                      <a:pt x="4554" y="13466"/>
                    </a:moveTo>
                    <a:cubicBezTo>
                      <a:pt x="2308" y="13466"/>
                      <a:pt x="514" y="11671"/>
                      <a:pt x="68" y="9425"/>
                    </a:cubicBezTo>
                    <a:cubicBezTo>
                      <a:pt x="-378" y="7179"/>
                      <a:pt x="1417" y="4938"/>
                      <a:pt x="4108" y="4487"/>
                    </a:cubicBezTo>
                    <a:cubicBezTo>
                      <a:pt x="15785" y="3138"/>
                      <a:pt x="97490" y="446"/>
                      <a:pt x="100634" y="0"/>
                    </a:cubicBezTo>
                    <a:cubicBezTo>
                      <a:pt x="102880" y="0"/>
                      <a:pt x="105120" y="1795"/>
                      <a:pt x="105120" y="4487"/>
                    </a:cubicBezTo>
                    <a:cubicBezTo>
                      <a:pt x="105120" y="7179"/>
                      <a:pt x="103326" y="8973"/>
                      <a:pt x="100634" y="8973"/>
                    </a:cubicBezTo>
                    <a:cubicBezTo>
                      <a:pt x="99736" y="8973"/>
                      <a:pt x="16230" y="12117"/>
                      <a:pt x="4560" y="13460"/>
                    </a:cubicBezTo>
                    <a:cubicBezTo>
                      <a:pt x="4560" y="13460"/>
                      <a:pt x="4560" y="13460"/>
                      <a:pt x="4560" y="134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7" name="Google Shape;467;p13"/>
              <p:cNvSpPr/>
              <p:nvPr/>
            </p:nvSpPr>
            <p:spPr>
              <a:xfrm>
                <a:off x="9766767" y="4357340"/>
                <a:ext cx="315743" cy="27493"/>
              </a:xfrm>
              <a:custGeom>
                <a:rect b="b" l="l" r="r" t="t"/>
                <a:pathLst>
                  <a:path extrusionOk="0" h="9538" w="109538">
                    <a:moveTo>
                      <a:pt x="4486" y="9539"/>
                    </a:moveTo>
                    <a:cubicBezTo>
                      <a:pt x="2240" y="9539"/>
                      <a:pt x="0" y="7744"/>
                      <a:pt x="0" y="5498"/>
                    </a:cubicBezTo>
                    <a:cubicBezTo>
                      <a:pt x="0" y="2806"/>
                      <a:pt x="1795" y="1011"/>
                      <a:pt x="4040" y="559"/>
                    </a:cubicBezTo>
                    <a:cubicBezTo>
                      <a:pt x="16608" y="-338"/>
                      <a:pt x="101012" y="114"/>
                      <a:pt x="105052" y="114"/>
                    </a:cubicBezTo>
                    <a:cubicBezTo>
                      <a:pt x="107744" y="114"/>
                      <a:pt x="109539" y="2360"/>
                      <a:pt x="109539" y="4600"/>
                    </a:cubicBezTo>
                    <a:cubicBezTo>
                      <a:pt x="109539" y="7292"/>
                      <a:pt x="107744" y="9087"/>
                      <a:pt x="105052" y="9087"/>
                    </a:cubicBezTo>
                    <a:cubicBezTo>
                      <a:pt x="105052" y="9087"/>
                      <a:pt x="105052" y="9087"/>
                      <a:pt x="105052" y="9087"/>
                    </a:cubicBezTo>
                    <a:cubicBezTo>
                      <a:pt x="104155" y="9087"/>
                      <a:pt x="17060" y="8641"/>
                      <a:pt x="4486" y="9539"/>
                    </a:cubicBezTo>
                    <a:cubicBezTo>
                      <a:pt x="4938" y="9539"/>
                      <a:pt x="4938" y="9539"/>
                      <a:pt x="4486" y="953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8" name="Google Shape;468;p13"/>
              <p:cNvSpPr/>
              <p:nvPr/>
            </p:nvSpPr>
            <p:spPr>
              <a:xfrm>
                <a:off x="9757705" y="4271097"/>
                <a:ext cx="310572" cy="27196"/>
              </a:xfrm>
              <a:custGeom>
                <a:rect b="b" l="l" r="r" t="t"/>
                <a:pathLst>
                  <a:path extrusionOk="0" h="9435" w="107744">
                    <a:moveTo>
                      <a:pt x="103258" y="9378"/>
                    </a:moveTo>
                    <a:cubicBezTo>
                      <a:pt x="103258" y="9378"/>
                      <a:pt x="103258" y="9378"/>
                      <a:pt x="103258" y="9378"/>
                    </a:cubicBezTo>
                    <a:cubicBezTo>
                      <a:pt x="102361" y="9378"/>
                      <a:pt x="17060" y="8481"/>
                      <a:pt x="4938" y="9378"/>
                    </a:cubicBezTo>
                    <a:cubicBezTo>
                      <a:pt x="2692" y="9824"/>
                      <a:pt x="452" y="7583"/>
                      <a:pt x="0" y="5337"/>
                    </a:cubicBezTo>
                    <a:cubicBezTo>
                      <a:pt x="0" y="2645"/>
                      <a:pt x="1795" y="850"/>
                      <a:pt x="4041" y="399"/>
                    </a:cubicBezTo>
                    <a:cubicBezTo>
                      <a:pt x="16609" y="-498"/>
                      <a:pt x="99669" y="399"/>
                      <a:pt x="103258" y="399"/>
                    </a:cubicBezTo>
                    <a:cubicBezTo>
                      <a:pt x="105950" y="399"/>
                      <a:pt x="107744" y="2645"/>
                      <a:pt x="107744" y="4886"/>
                    </a:cubicBezTo>
                    <a:cubicBezTo>
                      <a:pt x="107744" y="7583"/>
                      <a:pt x="105498" y="9378"/>
                      <a:pt x="103258" y="93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9" name="Google Shape;469;p13"/>
              <p:cNvSpPr/>
              <p:nvPr/>
            </p:nvSpPr>
            <p:spPr>
              <a:xfrm>
                <a:off x="9813256" y="4307023"/>
                <a:ext cx="30658" cy="31546"/>
              </a:xfrm>
              <a:custGeom>
                <a:rect b="b" l="l" r="r" t="t"/>
                <a:pathLst>
                  <a:path extrusionOk="0" h="10944" w="10636">
                    <a:moveTo>
                      <a:pt x="3622" y="58"/>
                    </a:moveTo>
                    <a:cubicBezTo>
                      <a:pt x="-3110" y="956"/>
                      <a:pt x="479" y="12181"/>
                      <a:pt x="6766" y="10832"/>
                    </a:cubicBezTo>
                    <a:cubicBezTo>
                      <a:pt x="13498" y="9032"/>
                      <a:pt x="10806" y="-845"/>
                      <a:pt x="3622" y="5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0" name="Google Shape;470;p13"/>
              <p:cNvSpPr/>
              <p:nvPr/>
            </p:nvSpPr>
            <p:spPr>
              <a:xfrm>
                <a:off x="9910939" y="4306962"/>
                <a:ext cx="24314" cy="29367"/>
              </a:xfrm>
              <a:custGeom>
                <a:rect b="b" l="l" r="r" t="t"/>
                <a:pathLst>
                  <a:path extrusionOk="0" h="10188" w="8435">
                    <a:moveTo>
                      <a:pt x="7893" y="1874"/>
                    </a:moveTo>
                    <a:cubicBezTo>
                      <a:pt x="6544" y="-3065"/>
                      <a:pt x="-1532" y="2771"/>
                      <a:pt x="257" y="7709"/>
                    </a:cubicBezTo>
                    <a:cubicBezTo>
                      <a:pt x="2504" y="12648"/>
                      <a:pt x="10585" y="9956"/>
                      <a:pt x="7893" y="18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1" name="Google Shape;471;p13"/>
              <p:cNvSpPr/>
              <p:nvPr/>
            </p:nvSpPr>
            <p:spPr>
              <a:xfrm>
                <a:off x="10008132" y="4311980"/>
                <a:ext cx="30090" cy="31993"/>
              </a:xfrm>
              <a:custGeom>
                <a:rect b="b" l="l" r="r" t="t"/>
                <a:pathLst>
                  <a:path extrusionOk="0" h="11099" w="10439">
                    <a:moveTo>
                      <a:pt x="658" y="8660"/>
                    </a:moveTo>
                    <a:cubicBezTo>
                      <a:pt x="3801" y="14948"/>
                      <a:pt x="13225" y="7763"/>
                      <a:pt x="9636" y="1927"/>
                    </a:cubicBezTo>
                    <a:cubicBezTo>
                      <a:pt x="6493" y="-3011"/>
                      <a:pt x="-2486" y="2379"/>
                      <a:pt x="658" y="86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2" name="Google Shape;472;p13"/>
              <p:cNvSpPr/>
              <p:nvPr/>
            </p:nvSpPr>
            <p:spPr>
              <a:xfrm>
                <a:off x="9792068" y="4408833"/>
                <a:ext cx="55001" cy="50106"/>
              </a:xfrm>
              <a:custGeom>
                <a:rect b="b" l="l" r="r" t="t"/>
                <a:pathLst>
                  <a:path extrusionOk="0" h="17383" w="19081">
                    <a:moveTo>
                      <a:pt x="200" y="11427"/>
                    </a:moveTo>
                    <a:cubicBezTo>
                      <a:pt x="2892" y="23105"/>
                      <a:pt x="28931" y="16366"/>
                      <a:pt x="15014" y="2002"/>
                    </a:cubicBezTo>
                    <a:cubicBezTo>
                      <a:pt x="9179" y="-3388"/>
                      <a:pt x="-1600" y="2899"/>
                      <a:pt x="200" y="11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13"/>
              <p:cNvSpPr/>
              <p:nvPr/>
            </p:nvSpPr>
            <p:spPr>
              <a:xfrm>
                <a:off x="9816923" y="4554360"/>
                <a:ext cx="24201" cy="29808"/>
              </a:xfrm>
              <a:custGeom>
                <a:rect b="b" l="l" r="r" t="t"/>
                <a:pathLst>
                  <a:path extrusionOk="0" h="10341" w="8396">
                    <a:moveTo>
                      <a:pt x="2796" y="0"/>
                    </a:moveTo>
                    <a:cubicBezTo>
                      <a:pt x="-1245" y="0"/>
                      <a:pt x="-1245" y="10774"/>
                      <a:pt x="5042" y="10328"/>
                    </a:cubicBezTo>
                    <a:cubicBezTo>
                      <a:pt x="11329" y="9883"/>
                      <a:pt x="7734" y="0"/>
                      <a:pt x="279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4" name="Google Shape;474;p13"/>
              <p:cNvSpPr/>
              <p:nvPr/>
            </p:nvSpPr>
            <p:spPr>
              <a:xfrm>
                <a:off x="9912300" y="4544148"/>
                <a:ext cx="30162" cy="32777"/>
              </a:xfrm>
              <a:custGeom>
                <a:rect b="b" l="l" r="r" t="t"/>
                <a:pathLst>
                  <a:path extrusionOk="0" h="11371" w="10464">
                    <a:moveTo>
                      <a:pt x="682" y="8933"/>
                    </a:moveTo>
                    <a:cubicBezTo>
                      <a:pt x="3826" y="15220"/>
                      <a:pt x="13250" y="8036"/>
                      <a:pt x="9661" y="2200"/>
                    </a:cubicBezTo>
                    <a:cubicBezTo>
                      <a:pt x="6072" y="-3190"/>
                      <a:pt x="-2461" y="2200"/>
                      <a:pt x="682" y="89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5" name="Google Shape;475;p13"/>
              <p:cNvSpPr/>
              <p:nvPr/>
            </p:nvSpPr>
            <p:spPr>
              <a:xfrm>
                <a:off x="10019206" y="4544802"/>
                <a:ext cx="21832" cy="27796"/>
              </a:xfrm>
              <a:custGeom>
                <a:rect b="b" l="l" r="r" t="t"/>
                <a:pathLst>
                  <a:path extrusionOk="0" h="9643" w="7574">
                    <a:moveTo>
                      <a:pt x="7144" y="1967"/>
                    </a:moveTo>
                    <a:cubicBezTo>
                      <a:pt x="5795" y="-2972"/>
                      <a:pt x="-1835" y="2412"/>
                      <a:pt x="411" y="6905"/>
                    </a:cubicBezTo>
                    <a:cubicBezTo>
                      <a:pt x="2206" y="11843"/>
                      <a:pt x="9390" y="10049"/>
                      <a:pt x="7144" y="19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76" name="Google Shape;476;p13"/>
            <p:cNvGrpSpPr/>
            <p:nvPr/>
          </p:nvGrpSpPr>
          <p:grpSpPr>
            <a:xfrm flipH="1" rot="-542936">
              <a:off x="-804087" y="3753860"/>
              <a:ext cx="1335925" cy="1722687"/>
              <a:chOff x="9665815" y="4025077"/>
              <a:chExt cx="530585" cy="684193"/>
            </a:xfrm>
          </p:grpSpPr>
          <p:sp>
            <p:nvSpPr>
              <p:cNvPr id="477" name="Google Shape;477;p13"/>
              <p:cNvSpPr/>
              <p:nvPr/>
            </p:nvSpPr>
            <p:spPr>
              <a:xfrm>
                <a:off x="9667118" y="4025077"/>
                <a:ext cx="528016" cy="679673"/>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8" name="Google Shape;478;p13"/>
              <p:cNvSpPr/>
              <p:nvPr/>
            </p:nvSpPr>
            <p:spPr>
              <a:xfrm>
                <a:off x="9665815" y="4026363"/>
                <a:ext cx="530585" cy="674243"/>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9" name="Google Shape;479;p13"/>
              <p:cNvSpPr/>
              <p:nvPr/>
            </p:nvSpPr>
            <p:spPr>
              <a:xfrm>
                <a:off x="9731550" y="4071597"/>
                <a:ext cx="406631" cy="637672"/>
              </a:xfrm>
              <a:custGeom>
                <a:rect b="b" l="l" r="r" t="t"/>
                <a:pathLst>
                  <a:path extrusionOk="0" h="221222" w="141069">
                    <a:moveTo>
                      <a:pt x="96" y="117201"/>
                    </a:moveTo>
                    <a:cubicBezTo>
                      <a:pt x="-2151" y="13038"/>
                      <a:pt x="35565" y="2258"/>
                      <a:pt x="70131" y="18"/>
                    </a:cubicBezTo>
                    <a:cubicBezTo>
                      <a:pt x="155882" y="-2229"/>
                      <a:pt x="141514" y="209247"/>
                      <a:pt x="137919" y="215529"/>
                    </a:cubicBezTo>
                    <a:cubicBezTo>
                      <a:pt x="134324" y="221816"/>
                      <a:pt x="24785" y="223165"/>
                      <a:pt x="8623" y="218221"/>
                    </a:cubicBezTo>
                    <a:cubicBezTo>
                      <a:pt x="8623" y="218667"/>
                      <a:pt x="5931" y="196221"/>
                      <a:pt x="96" y="1172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0" name="Google Shape;480;p13"/>
              <p:cNvSpPr/>
              <p:nvPr/>
            </p:nvSpPr>
            <p:spPr>
              <a:xfrm>
                <a:off x="9773045" y="4581544"/>
                <a:ext cx="303008" cy="38816"/>
              </a:xfrm>
              <a:custGeom>
                <a:rect b="b" l="l" r="r" t="t"/>
                <a:pathLst>
                  <a:path extrusionOk="0" h="13466" w="105120">
                    <a:moveTo>
                      <a:pt x="4554" y="13466"/>
                    </a:moveTo>
                    <a:cubicBezTo>
                      <a:pt x="2308" y="13466"/>
                      <a:pt x="514" y="11671"/>
                      <a:pt x="68" y="9425"/>
                    </a:cubicBezTo>
                    <a:cubicBezTo>
                      <a:pt x="-378" y="7179"/>
                      <a:pt x="1417" y="4938"/>
                      <a:pt x="4108" y="4487"/>
                    </a:cubicBezTo>
                    <a:cubicBezTo>
                      <a:pt x="15785" y="3138"/>
                      <a:pt x="97490" y="446"/>
                      <a:pt x="100634" y="0"/>
                    </a:cubicBezTo>
                    <a:cubicBezTo>
                      <a:pt x="102880" y="0"/>
                      <a:pt x="105120" y="1795"/>
                      <a:pt x="105120" y="4487"/>
                    </a:cubicBezTo>
                    <a:cubicBezTo>
                      <a:pt x="105120" y="7179"/>
                      <a:pt x="103326" y="8973"/>
                      <a:pt x="100634" y="8973"/>
                    </a:cubicBezTo>
                    <a:cubicBezTo>
                      <a:pt x="99736" y="8973"/>
                      <a:pt x="16230" y="12117"/>
                      <a:pt x="4560" y="13460"/>
                    </a:cubicBezTo>
                    <a:cubicBezTo>
                      <a:pt x="4560" y="13460"/>
                      <a:pt x="4560" y="13460"/>
                      <a:pt x="4560" y="134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1" name="Google Shape;481;p13"/>
              <p:cNvSpPr/>
              <p:nvPr/>
            </p:nvSpPr>
            <p:spPr>
              <a:xfrm>
                <a:off x="9766767" y="4357340"/>
                <a:ext cx="315743" cy="27493"/>
              </a:xfrm>
              <a:custGeom>
                <a:rect b="b" l="l" r="r" t="t"/>
                <a:pathLst>
                  <a:path extrusionOk="0" h="9538" w="109538">
                    <a:moveTo>
                      <a:pt x="4486" y="9539"/>
                    </a:moveTo>
                    <a:cubicBezTo>
                      <a:pt x="2240" y="9539"/>
                      <a:pt x="0" y="7744"/>
                      <a:pt x="0" y="5498"/>
                    </a:cubicBezTo>
                    <a:cubicBezTo>
                      <a:pt x="0" y="2806"/>
                      <a:pt x="1795" y="1011"/>
                      <a:pt x="4040" y="559"/>
                    </a:cubicBezTo>
                    <a:cubicBezTo>
                      <a:pt x="16608" y="-338"/>
                      <a:pt x="101012" y="114"/>
                      <a:pt x="105052" y="114"/>
                    </a:cubicBezTo>
                    <a:cubicBezTo>
                      <a:pt x="107744" y="114"/>
                      <a:pt x="109539" y="2360"/>
                      <a:pt x="109539" y="4600"/>
                    </a:cubicBezTo>
                    <a:cubicBezTo>
                      <a:pt x="109539" y="7292"/>
                      <a:pt x="107744" y="9087"/>
                      <a:pt x="105052" y="9087"/>
                    </a:cubicBezTo>
                    <a:cubicBezTo>
                      <a:pt x="105052" y="9087"/>
                      <a:pt x="105052" y="9087"/>
                      <a:pt x="105052" y="9087"/>
                    </a:cubicBezTo>
                    <a:cubicBezTo>
                      <a:pt x="104155" y="9087"/>
                      <a:pt x="17060" y="8641"/>
                      <a:pt x="4486" y="9539"/>
                    </a:cubicBezTo>
                    <a:cubicBezTo>
                      <a:pt x="4938" y="9539"/>
                      <a:pt x="4938" y="9539"/>
                      <a:pt x="4486" y="953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2" name="Google Shape;482;p13"/>
              <p:cNvSpPr/>
              <p:nvPr/>
            </p:nvSpPr>
            <p:spPr>
              <a:xfrm>
                <a:off x="9757705" y="4271097"/>
                <a:ext cx="310572" cy="27196"/>
              </a:xfrm>
              <a:custGeom>
                <a:rect b="b" l="l" r="r" t="t"/>
                <a:pathLst>
                  <a:path extrusionOk="0" h="9435" w="107744">
                    <a:moveTo>
                      <a:pt x="103258" y="9378"/>
                    </a:moveTo>
                    <a:cubicBezTo>
                      <a:pt x="103258" y="9378"/>
                      <a:pt x="103258" y="9378"/>
                      <a:pt x="103258" y="9378"/>
                    </a:cubicBezTo>
                    <a:cubicBezTo>
                      <a:pt x="102361" y="9378"/>
                      <a:pt x="17060" y="8481"/>
                      <a:pt x="4938" y="9378"/>
                    </a:cubicBezTo>
                    <a:cubicBezTo>
                      <a:pt x="2692" y="9824"/>
                      <a:pt x="452" y="7583"/>
                      <a:pt x="0" y="5337"/>
                    </a:cubicBezTo>
                    <a:cubicBezTo>
                      <a:pt x="0" y="2645"/>
                      <a:pt x="1795" y="850"/>
                      <a:pt x="4041" y="399"/>
                    </a:cubicBezTo>
                    <a:cubicBezTo>
                      <a:pt x="16609" y="-498"/>
                      <a:pt x="99669" y="399"/>
                      <a:pt x="103258" y="399"/>
                    </a:cubicBezTo>
                    <a:cubicBezTo>
                      <a:pt x="105950" y="399"/>
                      <a:pt x="107744" y="2645"/>
                      <a:pt x="107744" y="4886"/>
                    </a:cubicBezTo>
                    <a:cubicBezTo>
                      <a:pt x="107744" y="7583"/>
                      <a:pt x="105498" y="9378"/>
                      <a:pt x="103258" y="93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3" name="Google Shape;483;p13"/>
              <p:cNvSpPr/>
              <p:nvPr/>
            </p:nvSpPr>
            <p:spPr>
              <a:xfrm>
                <a:off x="9813256" y="4307023"/>
                <a:ext cx="30658" cy="31546"/>
              </a:xfrm>
              <a:custGeom>
                <a:rect b="b" l="l" r="r" t="t"/>
                <a:pathLst>
                  <a:path extrusionOk="0" h="10944" w="10636">
                    <a:moveTo>
                      <a:pt x="3622" y="58"/>
                    </a:moveTo>
                    <a:cubicBezTo>
                      <a:pt x="-3110" y="956"/>
                      <a:pt x="479" y="12181"/>
                      <a:pt x="6766" y="10832"/>
                    </a:cubicBezTo>
                    <a:cubicBezTo>
                      <a:pt x="13498" y="9032"/>
                      <a:pt x="10806" y="-845"/>
                      <a:pt x="3622" y="5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4" name="Google Shape;484;p13"/>
              <p:cNvSpPr/>
              <p:nvPr/>
            </p:nvSpPr>
            <p:spPr>
              <a:xfrm>
                <a:off x="9910939" y="4306962"/>
                <a:ext cx="24314" cy="29367"/>
              </a:xfrm>
              <a:custGeom>
                <a:rect b="b" l="l" r="r" t="t"/>
                <a:pathLst>
                  <a:path extrusionOk="0" h="10188" w="8435">
                    <a:moveTo>
                      <a:pt x="7893" y="1874"/>
                    </a:moveTo>
                    <a:cubicBezTo>
                      <a:pt x="6544" y="-3065"/>
                      <a:pt x="-1532" y="2771"/>
                      <a:pt x="257" y="7709"/>
                    </a:cubicBezTo>
                    <a:cubicBezTo>
                      <a:pt x="2504" y="12648"/>
                      <a:pt x="10585" y="9956"/>
                      <a:pt x="7893" y="18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5" name="Google Shape;485;p13"/>
              <p:cNvSpPr/>
              <p:nvPr/>
            </p:nvSpPr>
            <p:spPr>
              <a:xfrm>
                <a:off x="10008132" y="4311980"/>
                <a:ext cx="30090" cy="31993"/>
              </a:xfrm>
              <a:custGeom>
                <a:rect b="b" l="l" r="r" t="t"/>
                <a:pathLst>
                  <a:path extrusionOk="0" h="11099" w="10439">
                    <a:moveTo>
                      <a:pt x="658" y="8660"/>
                    </a:moveTo>
                    <a:cubicBezTo>
                      <a:pt x="3801" y="14948"/>
                      <a:pt x="13225" y="7763"/>
                      <a:pt x="9636" y="1927"/>
                    </a:cubicBezTo>
                    <a:cubicBezTo>
                      <a:pt x="6493" y="-3011"/>
                      <a:pt x="-2486" y="2379"/>
                      <a:pt x="658" y="86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6" name="Google Shape;486;p13"/>
              <p:cNvSpPr/>
              <p:nvPr/>
            </p:nvSpPr>
            <p:spPr>
              <a:xfrm>
                <a:off x="9792068" y="4408833"/>
                <a:ext cx="55001" cy="50106"/>
              </a:xfrm>
              <a:custGeom>
                <a:rect b="b" l="l" r="r" t="t"/>
                <a:pathLst>
                  <a:path extrusionOk="0" h="17383" w="19081">
                    <a:moveTo>
                      <a:pt x="200" y="11427"/>
                    </a:moveTo>
                    <a:cubicBezTo>
                      <a:pt x="2892" y="23105"/>
                      <a:pt x="28931" y="16366"/>
                      <a:pt x="15014" y="2002"/>
                    </a:cubicBezTo>
                    <a:cubicBezTo>
                      <a:pt x="9179" y="-3388"/>
                      <a:pt x="-1600" y="2899"/>
                      <a:pt x="200" y="11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7" name="Google Shape;487;p13"/>
              <p:cNvSpPr/>
              <p:nvPr/>
            </p:nvSpPr>
            <p:spPr>
              <a:xfrm>
                <a:off x="9816923" y="4554360"/>
                <a:ext cx="24201" cy="29808"/>
              </a:xfrm>
              <a:custGeom>
                <a:rect b="b" l="l" r="r" t="t"/>
                <a:pathLst>
                  <a:path extrusionOk="0" h="10341" w="8396">
                    <a:moveTo>
                      <a:pt x="2796" y="0"/>
                    </a:moveTo>
                    <a:cubicBezTo>
                      <a:pt x="-1245" y="0"/>
                      <a:pt x="-1245" y="10774"/>
                      <a:pt x="5042" y="10328"/>
                    </a:cubicBezTo>
                    <a:cubicBezTo>
                      <a:pt x="11329" y="9883"/>
                      <a:pt x="7734" y="0"/>
                      <a:pt x="279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8" name="Google Shape;488;p13"/>
              <p:cNvSpPr/>
              <p:nvPr/>
            </p:nvSpPr>
            <p:spPr>
              <a:xfrm>
                <a:off x="9912300" y="4544148"/>
                <a:ext cx="30162" cy="32777"/>
              </a:xfrm>
              <a:custGeom>
                <a:rect b="b" l="l" r="r" t="t"/>
                <a:pathLst>
                  <a:path extrusionOk="0" h="11371" w="10464">
                    <a:moveTo>
                      <a:pt x="682" y="8933"/>
                    </a:moveTo>
                    <a:cubicBezTo>
                      <a:pt x="3826" y="15220"/>
                      <a:pt x="13250" y="8036"/>
                      <a:pt x="9661" y="2200"/>
                    </a:cubicBezTo>
                    <a:cubicBezTo>
                      <a:pt x="6072" y="-3190"/>
                      <a:pt x="-2461" y="2200"/>
                      <a:pt x="682" y="89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9" name="Google Shape;489;p13"/>
              <p:cNvSpPr/>
              <p:nvPr/>
            </p:nvSpPr>
            <p:spPr>
              <a:xfrm>
                <a:off x="10019206" y="4544802"/>
                <a:ext cx="21832" cy="27796"/>
              </a:xfrm>
              <a:custGeom>
                <a:rect b="b" l="l" r="r" t="t"/>
                <a:pathLst>
                  <a:path extrusionOk="0" h="9643" w="7574">
                    <a:moveTo>
                      <a:pt x="7144" y="1967"/>
                    </a:moveTo>
                    <a:cubicBezTo>
                      <a:pt x="5795" y="-2972"/>
                      <a:pt x="-1835" y="2412"/>
                      <a:pt x="411" y="6905"/>
                    </a:cubicBezTo>
                    <a:cubicBezTo>
                      <a:pt x="2206" y="11843"/>
                      <a:pt x="9390" y="10049"/>
                      <a:pt x="7144" y="19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90" name="Google Shape;490;p13"/>
          <p:cNvGrpSpPr/>
          <p:nvPr/>
        </p:nvGrpSpPr>
        <p:grpSpPr>
          <a:xfrm>
            <a:off x="-177575" y="-68567"/>
            <a:ext cx="9493928" cy="5029125"/>
            <a:chOff x="-177575" y="-68567"/>
            <a:chExt cx="9493928" cy="5029125"/>
          </a:xfrm>
        </p:grpSpPr>
        <p:grpSp>
          <p:nvGrpSpPr>
            <p:cNvPr id="491" name="Google Shape;491;p13"/>
            <p:cNvGrpSpPr/>
            <p:nvPr/>
          </p:nvGrpSpPr>
          <p:grpSpPr>
            <a:xfrm rot="-856266">
              <a:off x="-118848" y="1206459"/>
              <a:ext cx="621260" cy="554235"/>
              <a:chOff x="359933" y="285489"/>
              <a:chExt cx="621286" cy="554258"/>
            </a:xfrm>
          </p:grpSpPr>
          <p:grpSp>
            <p:nvGrpSpPr>
              <p:cNvPr id="492" name="Google Shape;492;p13"/>
              <p:cNvGrpSpPr/>
              <p:nvPr/>
            </p:nvGrpSpPr>
            <p:grpSpPr>
              <a:xfrm>
                <a:off x="359933" y="285489"/>
                <a:ext cx="440461" cy="554258"/>
                <a:chOff x="392152" y="451452"/>
                <a:chExt cx="221794" cy="279097"/>
              </a:xfrm>
            </p:grpSpPr>
            <p:sp>
              <p:nvSpPr>
                <p:cNvPr id="493" name="Google Shape;493;p13"/>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94" name="Google Shape;494;p13"/>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495" name="Google Shape;495;p13"/>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496" name="Google Shape;496;p13"/>
            <p:cNvGrpSpPr/>
            <p:nvPr/>
          </p:nvGrpSpPr>
          <p:grpSpPr>
            <a:xfrm>
              <a:off x="5025282" y="4726446"/>
              <a:ext cx="380799" cy="234113"/>
              <a:chOff x="1175282" y="4542471"/>
              <a:chExt cx="380799" cy="234113"/>
            </a:xfrm>
          </p:grpSpPr>
          <p:sp>
            <p:nvSpPr>
              <p:cNvPr id="497" name="Google Shape;497;p13"/>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498" name="Google Shape;498;p13"/>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499" name="Google Shape;499;p13"/>
            <p:cNvGrpSpPr/>
            <p:nvPr/>
          </p:nvGrpSpPr>
          <p:grpSpPr>
            <a:xfrm rot="3741981">
              <a:off x="4770791" y="-45657"/>
              <a:ext cx="429008" cy="623391"/>
              <a:chOff x="354909" y="4117775"/>
              <a:chExt cx="429023" cy="623413"/>
            </a:xfrm>
          </p:grpSpPr>
          <p:sp>
            <p:nvSpPr>
              <p:cNvPr id="500" name="Google Shape;500;p13"/>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01" name="Google Shape;501;p13"/>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02" name="Google Shape;502;p13"/>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03" name="Google Shape;503;p13"/>
            <p:cNvGrpSpPr/>
            <p:nvPr/>
          </p:nvGrpSpPr>
          <p:grpSpPr>
            <a:xfrm flipH="1" rot="5163975">
              <a:off x="8755233" y="2747097"/>
              <a:ext cx="539288" cy="547245"/>
              <a:chOff x="250110" y="293479"/>
              <a:chExt cx="539312" cy="547269"/>
            </a:xfrm>
          </p:grpSpPr>
          <p:grpSp>
            <p:nvGrpSpPr>
              <p:cNvPr id="504" name="Google Shape;504;p13"/>
              <p:cNvGrpSpPr/>
              <p:nvPr/>
            </p:nvGrpSpPr>
            <p:grpSpPr>
              <a:xfrm>
                <a:off x="250110" y="293479"/>
                <a:ext cx="493235" cy="547269"/>
                <a:chOff x="336850" y="455475"/>
                <a:chExt cx="248368" cy="275577"/>
              </a:xfrm>
            </p:grpSpPr>
            <p:sp>
              <p:nvSpPr>
                <p:cNvPr id="505" name="Google Shape;505;p13"/>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06" name="Google Shape;506;p13"/>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507" name="Google Shape;507;p13"/>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508" name="Shape 508"/>
        <p:cNvGrpSpPr/>
        <p:nvPr/>
      </p:nvGrpSpPr>
      <p:grpSpPr>
        <a:xfrm>
          <a:off x="0" y="0"/>
          <a:ext cx="0" cy="0"/>
          <a:chOff x="0" y="0"/>
          <a:chExt cx="0" cy="0"/>
        </a:xfrm>
      </p:grpSpPr>
      <p:sp>
        <p:nvSpPr>
          <p:cNvPr id="509" name="Google Shape;509;p14"/>
          <p:cNvSpPr txBox="1"/>
          <p:nvPr>
            <p:ph type="title"/>
          </p:nvPr>
        </p:nvSpPr>
        <p:spPr>
          <a:xfrm>
            <a:off x="5286202" y="2216775"/>
            <a:ext cx="2821800" cy="923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0" name="Google Shape;510;p14"/>
          <p:cNvSpPr txBox="1"/>
          <p:nvPr>
            <p:ph hasCustomPrompt="1" idx="2" type="title"/>
          </p:nvPr>
        </p:nvSpPr>
        <p:spPr>
          <a:xfrm>
            <a:off x="5286200" y="1155138"/>
            <a:ext cx="1248300" cy="1108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1" name="Google Shape;511;p14"/>
          <p:cNvSpPr txBox="1"/>
          <p:nvPr>
            <p:ph idx="1" type="subTitle"/>
          </p:nvPr>
        </p:nvSpPr>
        <p:spPr>
          <a:xfrm>
            <a:off x="5286198" y="3066875"/>
            <a:ext cx="2821800" cy="67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12" name="Google Shape;512;p14"/>
          <p:cNvGrpSpPr/>
          <p:nvPr/>
        </p:nvGrpSpPr>
        <p:grpSpPr>
          <a:xfrm>
            <a:off x="-379729" y="-443985"/>
            <a:ext cx="5778283" cy="5872195"/>
            <a:chOff x="-379729" y="-443985"/>
            <a:chExt cx="5778283" cy="5872195"/>
          </a:xfrm>
        </p:grpSpPr>
        <p:grpSp>
          <p:nvGrpSpPr>
            <p:cNvPr id="513" name="Google Shape;513;p14"/>
            <p:cNvGrpSpPr/>
            <p:nvPr/>
          </p:nvGrpSpPr>
          <p:grpSpPr>
            <a:xfrm flipH="1" rot="-5891550">
              <a:off x="2672577" y="4386176"/>
              <a:ext cx="419550" cy="923293"/>
              <a:chOff x="364384" y="3817900"/>
              <a:chExt cx="419548" cy="923288"/>
            </a:xfrm>
          </p:grpSpPr>
          <p:sp>
            <p:nvSpPr>
              <p:cNvPr id="514" name="Google Shape;514;p14"/>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15" name="Google Shape;515;p14"/>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16" name="Google Shape;516;p14"/>
              <p:cNvSpPr/>
              <p:nvPr/>
            </p:nvSpPr>
            <p:spPr>
              <a:xfrm rot="440698">
                <a:off x="371370" y="3825213"/>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517" name="Google Shape;517;p14"/>
            <p:cNvSpPr/>
            <p:nvPr/>
          </p:nvSpPr>
          <p:spPr>
            <a:xfrm rot="1597210">
              <a:off x="206383" y="2353312"/>
              <a:ext cx="273434" cy="279392"/>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518" name="Google Shape;518;p14"/>
            <p:cNvGrpSpPr/>
            <p:nvPr/>
          </p:nvGrpSpPr>
          <p:grpSpPr>
            <a:xfrm rot="-401332">
              <a:off x="4300809" y="4324481"/>
              <a:ext cx="1040328" cy="1046704"/>
              <a:chOff x="7497366" y="3379699"/>
              <a:chExt cx="289685" cy="291452"/>
            </a:xfrm>
          </p:grpSpPr>
          <p:sp>
            <p:nvSpPr>
              <p:cNvPr id="519" name="Google Shape;519;p14"/>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0" name="Google Shape;520;p14"/>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521" name="Google Shape;521;p14"/>
              <p:cNvGrpSpPr/>
              <p:nvPr/>
            </p:nvGrpSpPr>
            <p:grpSpPr>
              <a:xfrm>
                <a:off x="7519361" y="3379699"/>
                <a:ext cx="267689" cy="291452"/>
                <a:chOff x="7519361" y="3379699"/>
                <a:chExt cx="267689" cy="291452"/>
              </a:xfrm>
            </p:grpSpPr>
            <p:sp>
              <p:nvSpPr>
                <p:cNvPr id="522" name="Google Shape;522;p14"/>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3" name="Google Shape;523;p14"/>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4" name="Google Shape;524;p14"/>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5" name="Google Shape;525;p14"/>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6" name="Google Shape;526;p14"/>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7" name="Google Shape;527;p14"/>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8" name="Google Shape;528;p14"/>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29" name="Google Shape;529;p14"/>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0" name="Google Shape;530;p14"/>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1" name="Google Shape;531;p14"/>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532" name="Google Shape;532;p14"/>
            <p:cNvGrpSpPr/>
            <p:nvPr/>
          </p:nvGrpSpPr>
          <p:grpSpPr>
            <a:xfrm rot="440706">
              <a:off x="-286658" y="-364707"/>
              <a:ext cx="1339190" cy="1541918"/>
              <a:chOff x="5517198" y="627004"/>
              <a:chExt cx="273017" cy="314353"/>
            </a:xfrm>
          </p:grpSpPr>
          <p:sp>
            <p:nvSpPr>
              <p:cNvPr id="533" name="Google Shape;533;p14"/>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4" name="Google Shape;534;p14"/>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5" name="Google Shape;535;p14"/>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6" name="Google Shape;536;p14"/>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7" name="Google Shape;537;p14"/>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8" name="Google Shape;538;p14"/>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39" name="Google Shape;539;p14"/>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540" name="Shape 540"/>
        <p:cNvGrpSpPr/>
        <p:nvPr/>
      </p:nvGrpSpPr>
      <p:grpSpPr>
        <a:xfrm>
          <a:off x="0" y="0"/>
          <a:ext cx="0" cy="0"/>
          <a:chOff x="0" y="0"/>
          <a:chExt cx="0" cy="0"/>
        </a:xfrm>
      </p:grpSpPr>
      <p:sp>
        <p:nvSpPr>
          <p:cNvPr id="541" name="Google Shape;541;p15"/>
          <p:cNvSpPr txBox="1"/>
          <p:nvPr>
            <p:ph type="title"/>
          </p:nvPr>
        </p:nvSpPr>
        <p:spPr>
          <a:xfrm>
            <a:off x="4076598" y="3176425"/>
            <a:ext cx="4115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4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42" name="Google Shape;542;p15"/>
          <p:cNvSpPr txBox="1"/>
          <p:nvPr>
            <p:ph idx="1" type="subTitle"/>
          </p:nvPr>
        </p:nvSpPr>
        <p:spPr>
          <a:xfrm>
            <a:off x="4076575" y="1412975"/>
            <a:ext cx="4115700" cy="1683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15"/>
          <p:cNvGrpSpPr/>
          <p:nvPr/>
        </p:nvGrpSpPr>
        <p:grpSpPr>
          <a:xfrm>
            <a:off x="75875" y="-184535"/>
            <a:ext cx="9428002" cy="5085879"/>
            <a:chOff x="75875" y="-184535"/>
            <a:chExt cx="9428002" cy="5085879"/>
          </a:xfrm>
        </p:grpSpPr>
        <p:grpSp>
          <p:nvGrpSpPr>
            <p:cNvPr id="544" name="Google Shape;544;p15"/>
            <p:cNvGrpSpPr/>
            <p:nvPr/>
          </p:nvGrpSpPr>
          <p:grpSpPr>
            <a:xfrm rot="440706">
              <a:off x="8071617" y="-105257"/>
              <a:ext cx="1339190" cy="1541918"/>
              <a:chOff x="5517198" y="627004"/>
              <a:chExt cx="273017" cy="314353"/>
            </a:xfrm>
          </p:grpSpPr>
          <p:sp>
            <p:nvSpPr>
              <p:cNvPr id="545" name="Google Shape;545;p15"/>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46" name="Google Shape;546;p15"/>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47" name="Google Shape;547;p15"/>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48" name="Google Shape;548;p15"/>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49" name="Google Shape;549;p15"/>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50" name="Google Shape;550;p15"/>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51" name="Google Shape;551;p15"/>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52" name="Google Shape;552;p15"/>
            <p:cNvGrpSpPr/>
            <p:nvPr/>
          </p:nvGrpSpPr>
          <p:grpSpPr>
            <a:xfrm flipH="1" rot="856240">
              <a:off x="137389" y="2408892"/>
              <a:ext cx="440434" cy="554224"/>
              <a:chOff x="392152" y="451452"/>
              <a:chExt cx="221794" cy="279097"/>
            </a:xfrm>
          </p:grpSpPr>
          <p:sp>
            <p:nvSpPr>
              <p:cNvPr id="553" name="Google Shape;553;p15"/>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54" name="Google Shape;554;p15"/>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55" name="Google Shape;555;p15"/>
            <p:cNvGrpSpPr/>
            <p:nvPr/>
          </p:nvGrpSpPr>
          <p:grpSpPr>
            <a:xfrm rot="5400000">
              <a:off x="5715546" y="4375125"/>
              <a:ext cx="429023" cy="623413"/>
              <a:chOff x="354909" y="4117775"/>
              <a:chExt cx="429023" cy="623413"/>
            </a:xfrm>
          </p:grpSpPr>
          <p:sp>
            <p:nvSpPr>
              <p:cNvPr id="556" name="Google Shape;556;p15"/>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57" name="Google Shape;557;p15"/>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58" name="Google Shape;558;p15"/>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59" name="Google Shape;559;p15"/>
            <p:cNvGrpSpPr/>
            <p:nvPr/>
          </p:nvGrpSpPr>
          <p:grpSpPr>
            <a:xfrm>
              <a:off x="1991620" y="189821"/>
              <a:ext cx="380799" cy="234113"/>
              <a:chOff x="1175282" y="4542471"/>
              <a:chExt cx="380799" cy="234113"/>
            </a:xfrm>
          </p:grpSpPr>
          <p:sp>
            <p:nvSpPr>
              <p:cNvPr id="560" name="Google Shape;560;p15"/>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61" name="Google Shape;561;p15"/>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562" name="Shape 562"/>
        <p:cNvGrpSpPr/>
        <p:nvPr/>
      </p:nvGrpSpPr>
      <p:grpSpPr>
        <a:xfrm>
          <a:off x="0" y="0"/>
          <a:ext cx="0" cy="0"/>
          <a:chOff x="0" y="0"/>
          <a:chExt cx="0" cy="0"/>
        </a:xfrm>
      </p:grpSpPr>
      <p:sp>
        <p:nvSpPr>
          <p:cNvPr id="563" name="Google Shape;563;p16"/>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564" name="Google Shape;564;p16"/>
          <p:cNvGrpSpPr/>
          <p:nvPr/>
        </p:nvGrpSpPr>
        <p:grpSpPr>
          <a:xfrm>
            <a:off x="-1490095" y="266705"/>
            <a:ext cx="11127136" cy="5681786"/>
            <a:chOff x="-1490095" y="266705"/>
            <a:chExt cx="11127136" cy="5681786"/>
          </a:xfrm>
        </p:grpSpPr>
        <p:grpSp>
          <p:nvGrpSpPr>
            <p:cNvPr id="565" name="Google Shape;565;p16"/>
            <p:cNvGrpSpPr/>
            <p:nvPr/>
          </p:nvGrpSpPr>
          <p:grpSpPr>
            <a:xfrm rot="10800000">
              <a:off x="8658209" y="266705"/>
              <a:ext cx="978832" cy="1005828"/>
              <a:chOff x="4960461" y="4113954"/>
              <a:chExt cx="205706" cy="211397"/>
            </a:xfrm>
          </p:grpSpPr>
          <p:sp>
            <p:nvSpPr>
              <p:cNvPr id="566" name="Google Shape;566;p16"/>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7" name="Google Shape;567;p16"/>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68" name="Google Shape;568;p16"/>
            <p:cNvGrpSpPr/>
            <p:nvPr/>
          </p:nvGrpSpPr>
          <p:grpSpPr>
            <a:xfrm rot="-2400394">
              <a:off x="-1142619" y="3516590"/>
              <a:ext cx="2298096" cy="1917593"/>
              <a:chOff x="-992549" y="-359081"/>
              <a:chExt cx="2298008" cy="1917520"/>
            </a:xfrm>
          </p:grpSpPr>
          <p:sp>
            <p:nvSpPr>
              <p:cNvPr id="569" name="Google Shape;569;p16"/>
              <p:cNvSpPr/>
              <p:nvPr/>
            </p:nvSpPr>
            <p:spPr>
              <a:xfrm rot="2700000">
                <a:off x="-357769" y="-431809"/>
                <a:ext cx="647362" cy="206357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0" name="Google Shape;570;p16"/>
              <p:cNvSpPr/>
              <p:nvPr/>
            </p:nvSpPr>
            <p:spPr>
              <a:xfrm rot="2700000">
                <a:off x="-320227" y="-417449"/>
                <a:ext cx="644943" cy="1956389"/>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71" name="Google Shape;571;p16"/>
              <p:cNvGrpSpPr/>
              <p:nvPr/>
            </p:nvGrpSpPr>
            <p:grpSpPr>
              <a:xfrm rot="3942476">
                <a:off x="-92407" y="-670869"/>
                <a:ext cx="648228" cy="2063686"/>
                <a:chOff x="5841324" y="3490076"/>
                <a:chExt cx="329064" cy="1047584"/>
              </a:xfrm>
            </p:grpSpPr>
            <p:sp>
              <p:nvSpPr>
                <p:cNvPr id="572" name="Google Shape;572;p16"/>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3" name="Google Shape;573;p16"/>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grpSp>
        <p:nvGrpSpPr>
          <p:cNvPr id="574" name="Google Shape;574;p16"/>
          <p:cNvGrpSpPr/>
          <p:nvPr/>
        </p:nvGrpSpPr>
        <p:grpSpPr>
          <a:xfrm>
            <a:off x="148959" y="-81654"/>
            <a:ext cx="9078905" cy="6148811"/>
            <a:chOff x="148959" y="-81654"/>
            <a:chExt cx="9078905" cy="6148811"/>
          </a:xfrm>
        </p:grpSpPr>
        <p:grpSp>
          <p:nvGrpSpPr>
            <p:cNvPr id="575" name="Google Shape;575;p16"/>
            <p:cNvGrpSpPr/>
            <p:nvPr/>
          </p:nvGrpSpPr>
          <p:grpSpPr>
            <a:xfrm rot="440676">
              <a:off x="277338" y="4672312"/>
              <a:ext cx="1152193" cy="1326641"/>
              <a:chOff x="5517198" y="627004"/>
              <a:chExt cx="273017" cy="314353"/>
            </a:xfrm>
          </p:grpSpPr>
          <p:sp>
            <p:nvSpPr>
              <p:cNvPr id="576" name="Google Shape;576;p16"/>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77" name="Google Shape;577;p16"/>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78" name="Google Shape;578;p16"/>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79" name="Google Shape;579;p16"/>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0" name="Google Shape;580;p16"/>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1" name="Google Shape;581;p16"/>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2" name="Google Shape;582;p16"/>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83" name="Google Shape;583;p16"/>
            <p:cNvGrpSpPr/>
            <p:nvPr/>
          </p:nvGrpSpPr>
          <p:grpSpPr>
            <a:xfrm flipH="1" rot="856168">
              <a:off x="200081" y="2501179"/>
              <a:ext cx="366053" cy="460627"/>
              <a:chOff x="392152" y="451452"/>
              <a:chExt cx="221794" cy="279097"/>
            </a:xfrm>
          </p:grpSpPr>
          <p:sp>
            <p:nvSpPr>
              <p:cNvPr id="584" name="Google Shape;584;p16"/>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5" name="Google Shape;585;p16"/>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86" name="Google Shape;586;p16"/>
            <p:cNvGrpSpPr/>
            <p:nvPr/>
          </p:nvGrpSpPr>
          <p:grpSpPr>
            <a:xfrm rot="5400000">
              <a:off x="8701646" y="1439050"/>
              <a:ext cx="429023" cy="623413"/>
              <a:chOff x="354909" y="4117775"/>
              <a:chExt cx="429023" cy="623413"/>
            </a:xfrm>
          </p:grpSpPr>
          <p:sp>
            <p:nvSpPr>
              <p:cNvPr id="587" name="Google Shape;587;p16"/>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8" name="Google Shape;588;p16"/>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89" name="Google Shape;589;p16"/>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590" name="Google Shape;590;p16"/>
            <p:cNvGrpSpPr/>
            <p:nvPr/>
          </p:nvGrpSpPr>
          <p:grpSpPr>
            <a:xfrm>
              <a:off x="7428020" y="-81654"/>
              <a:ext cx="380799" cy="234113"/>
              <a:chOff x="1175282" y="4542471"/>
              <a:chExt cx="380799" cy="234113"/>
            </a:xfrm>
          </p:grpSpPr>
          <p:sp>
            <p:nvSpPr>
              <p:cNvPr id="591" name="Google Shape;591;p16"/>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92" name="Google Shape;592;p16"/>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spTree>
      <p:nvGrpSpPr>
        <p:cNvPr id="593" name="Shape 593"/>
        <p:cNvGrpSpPr/>
        <p:nvPr/>
      </p:nvGrpSpPr>
      <p:grpSpPr>
        <a:xfrm>
          <a:off x="0" y="0"/>
          <a:ext cx="0" cy="0"/>
          <a:chOff x="0" y="0"/>
          <a:chExt cx="0" cy="0"/>
        </a:xfrm>
      </p:grpSpPr>
      <p:sp>
        <p:nvSpPr>
          <p:cNvPr id="594" name="Google Shape;594;p17"/>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595" name="Google Shape;595;p17"/>
          <p:cNvGrpSpPr/>
          <p:nvPr/>
        </p:nvGrpSpPr>
        <p:grpSpPr>
          <a:xfrm>
            <a:off x="-586127" y="-397373"/>
            <a:ext cx="10484079" cy="5800378"/>
            <a:chOff x="-586127" y="-397373"/>
            <a:chExt cx="10484079" cy="5800378"/>
          </a:xfrm>
        </p:grpSpPr>
        <p:grpSp>
          <p:nvGrpSpPr>
            <p:cNvPr id="596" name="Google Shape;596;p17"/>
            <p:cNvGrpSpPr/>
            <p:nvPr/>
          </p:nvGrpSpPr>
          <p:grpSpPr>
            <a:xfrm rot="-6256266">
              <a:off x="8432320" y="4565821"/>
              <a:ext cx="539290" cy="547246"/>
              <a:chOff x="250110" y="293479"/>
              <a:chExt cx="539312" cy="547269"/>
            </a:xfrm>
          </p:grpSpPr>
          <p:grpSp>
            <p:nvGrpSpPr>
              <p:cNvPr id="597" name="Google Shape;597;p17"/>
              <p:cNvGrpSpPr/>
              <p:nvPr/>
            </p:nvGrpSpPr>
            <p:grpSpPr>
              <a:xfrm>
                <a:off x="250110" y="293479"/>
                <a:ext cx="493235" cy="547269"/>
                <a:chOff x="336850" y="455475"/>
                <a:chExt cx="248368" cy="275577"/>
              </a:xfrm>
            </p:grpSpPr>
            <p:sp>
              <p:nvSpPr>
                <p:cNvPr id="598" name="Google Shape;598;p17"/>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599" name="Google Shape;599;p17"/>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600" name="Google Shape;600;p17"/>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01" name="Google Shape;601;p17"/>
            <p:cNvGrpSpPr/>
            <p:nvPr/>
          </p:nvGrpSpPr>
          <p:grpSpPr>
            <a:xfrm rot="440735">
              <a:off x="-506829" y="-329827"/>
              <a:ext cx="1140937" cy="1313649"/>
              <a:chOff x="5526564" y="619735"/>
              <a:chExt cx="273017" cy="314353"/>
            </a:xfrm>
          </p:grpSpPr>
          <p:sp>
            <p:nvSpPr>
              <p:cNvPr id="602" name="Google Shape;602;p17"/>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03" name="Google Shape;603;p17"/>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04" name="Google Shape;604;p17"/>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05" name="Google Shape;605;p17"/>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06" name="Google Shape;606;p17"/>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07" name="Google Shape;607;p17"/>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08" name="Google Shape;608;p17"/>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09" name="Google Shape;609;p17"/>
            <p:cNvGrpSpPr/>
            <p:nvPr/>
          </p:nvGrpSpPr>
          <p:grpSpPr>
            <a:xfrm rot="-833140">
              <a:off x="8621164" y="1917547"/>
              <a:ext cx="1136389" cy="1308413"/>
              <a:chOff x="5526564" y="619735"/>
              <a:chExt cx="273017" cy="314353"/>
            </a:xfrm>
          </p:grpSpPr>
          <p:sp>
            <p:nvSpPr>
              <p:cNvPr id="610" name="Google Shape;610;p17"/>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1" name="Google Shape;611;p17"/>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2" name="Google Shape;612;p17"/>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3" name="Google Shape;613;p17"/>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4" name="Google Shape;614;p17"/>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5" name="Google Shape;615;p17"/>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6" name="Google Shape;616;p17"/>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17" name="Google Shape;617;p17"/>
            <p:cNvGrpSpPr/>
            <p:nvPr/>
          </p:nvGrpSpPr>
          <p:grpSpPr>
            <a:xfrm rot="-8100000">
              <a:off x="7471266" y="4949825"/>
              <a:ext cx="539307" cy="307546"/>
              <a:chOff x="250110" y="533194"/>
              <a:chExt cx="539312" cy="307549"/>
            </a:xfrm>
          </p:grpSpPr>
          <p:sp>
            <p:nvSpPr>
              <p:cNvPr id="618" name="Google Shape;618;p17"/>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19" name="Google Shape;619;p17"/>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620" name="Google Shape;620;p17"/>
          <p:cNvGrpSpPr/>
          <p:nvPr/>
        </p:nvGrpSpPr>
        <p:grpSpPr>
          <a:xfrm>
            <a:off x="-274587" y="1212207"/>
            <a:ext cx="9760959" cy="3131503"/>
            <a:chOff x="-274587" y="1212207"/>
            <a:chExt cx="9760959" cy="3131503"/>
          </a:xfrm>
        </p:grpSpPr>
        <p:grpSp>
          <p:nvGrpSpPr>
            <p:cNvPr id="621" name="Google Shape;621;p17"/>
            <p:cNvGrpSpPr/>
            <p:nvPr/>
          </p:nvGrpSpPr>
          <p:grpSpPr>
            <a:xfrm>
              <a:off x="8650627" y="3412010"/>
              <a:ext cx="835745" cy="931700"/>
              <a:chOff x="5611420" y="3194298"/>
              <a:chExt cx="261211" cy="291202"/>
            </a:xfrm>
          </p:grpSpPr>
          <p:sp>
            <p:nvSpPr>
              <p:cNvPr id="622" name="Google Shape;622;p17"/>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3" name="Google Shape;623;p17"/>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4" name="Google Shape;624;p17"/>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17"/>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17"/>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17"/>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17"/>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17"/>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30" name="Google Shape;630;p17"/>
            <p:cNvGrpSpPr/>
            <p:nvPr/>
          </p:nvGrpSpPr>
          <p:grpSpPr>
            <a:xfrm>
              <a:off x="-274587" y="1212207"/>
              <a:ext cx="676444" cy="695095"/>
              <a:chOff x="4960461" y="4113954"/>
              <a:chExt cx="205706" cy="211397"/>
            </a:xfrm>
          </p:grpSpPr>
          <p:sp>
            <p:nvSpPr>
              <p:cNvPr id="631" name="Google Shape;631;p17"/>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17"/>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33" name="Shape 633"/>
        <p:cNvGrpSpPr/>
        <p:nvPr/>
      </p:nvGrpSpPr>
      <p:grpSpPr>
        <a:xfrm>
          <a:off x="0" y="0"/>
          <a:ext cx="0" cy="0"/>
          <a:chOff x="0" y="0"/>
          <a:chExt cx="0" cy="0"/>
        </a:xfrm>
      </p:grpSpPr>
      <p:sp>
        <p:nvSpPr>
          <p:cNvPr id="634" name="Google Shape;634;p18"/>
          <p:cNvSpPr txBox="1"/>
          <p:nvPr>
            <p:ph type="title"/>
          </p:nvPr>
        </p:nvSpPr>
        <p:spPr>
          <a:xfrm>
            <a:off x="2754911" y="1602150"/>
            <a:ext cx="3634200" cy="1108200"/>
          </a:xfrm>
          <a:prstGeom prst="rect">
            <a:avLst/>
          </a:prstGeom>
        </p:spPr>
        <p:txBody>
          <a:bodyPr anchorCtr="0" anchor="b" bIns="91425" lIns="91425" spcFirstLastPara="1" rIns="91425" wrap="square" tIns="91425">
            <a:noAutofit/>
          </a:bodyPr>
          <a:lstStyle>
            <a:lvl1pPr lvl="0" algn="ctr">
              <a:spcBef>
                <a:spcPts val="0"/>
              </a:spcBef>
              <a:spcAft>
                <a:spcPts val="0"/>
              </a:spcAft>
              <a:buSzPts val="3200"/>
              <a:buNone/>
              <a:defRPr sz="6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35" name="Google Shape;635;p18"/>
          <p:cNvSpPr txBox="1"/>
          <p:nvPr>
            <p:ph idx="1" type="subTitle"/>
          </p:nvPr>
        </p:nvSpPr>
        <p:spPr>
          <a:xfrm>
            <a:off x="2754889" y="2710350"/>
            <a:ext cx="3634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36" name="Google Shape;636;p18"/>
          <p:cNvGrpSpPr/>
          <p:nvPr/>
        </p:nvGrpSpPr>
        <p:grpSpPr>
          <a:xfrm>
            <a:off x="400384" y="210607"/>
            <a:ext cx="6094523" cy="4627601"/>
            <a:chOff x="400384" y="210607"/>
            <a:chExt cx="6094523" cy="4627601"/>
          </a:xfrm>
        </p:grpSpPr>
        <p:grpSp>
          <p:nvGrpSpPr>
            <p:cNvPr id="637" name="Google Shape;637;p18"/>
            <p:cNvGrpSpPr/>
            <p:nvPr/>
          </p:nvGrpSpPr>
          <p:grpSpPr>
            <a:xfrm>
              <a:off x="6114107" y="4604096"/>
              <a:ext cx="380799" cy="234113"/>
              <a:chOff x="1175282" y="4542471"/>
              <a:chExt cx="380799" cy="234113"/>
            </a:xfrm>
          </p:grpSpPr>
          <p:sp>
            <p:nvSpPr>
              <p:cNvPr id="638" name="Google Shape;638;p18"/>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39" name="Google Shape;639;p18"/>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40" name="Google Shape;640;p18"/>
            <p:cNvGrpSpPr/>
            <p:nvPr/>
          </p:nvGrpSpPr>
          <p:grpSpPr>
            <a:xfrm>
              <a:off x="400384" y="3575125"/>
              <a:ext cx="429023" cy="623413"/>
              <a:chOff x="354909" y="4117775"/>
              <a:chExt cx="429023" cy="623413"/>
            </a:xfrm>
          </p:grpSpPr>
          <p:sp>
            <p:nvSpPr>
              <p:cNvPr id="641" name="Google Shape;641;p18"/>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42" name="Google Shape;642;p18"/>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43" name="Google Shape;643;p18"/>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44" name="Google Shape;644;p18"/>
            <p:cNvGrpSpPr/>
            <p:nvPr/>
          </p:nvGrpSpPr>
          <p:grpSpPr>
            <a:xfrm rot="-6256266">
              <a:off x="2309507" y="265758"/>
              <a:ext cx="539290" cy="547246"/>
              <a:chOff x="250110" y="293479"/>
              <a:chExt cx="539312" cy="547269"/>
            </a:xfrm>
          </p:grpSpPr>
          <p:grpSp>
            <p:nvGrpSpPr>
              <p:cNvPr id="645" name="Google Shape;645;p18"/>
              <p:cNvGrpSpPr/>
              <p:nvPr/>
            </p:nvGrpSpPr>
            <p:grpSpPr>
              <a:xfrm>
                <a:off x="250110" y="293479"/>
                <a:ext cx="493235" cy="547269"/>
                <a:chOff x="336850" y="455475"/>
                <a:chExt cx="248368" cy="275577"/>
              </a:xfrm>
            </p:grpSpPr>
            <p:sp>
              <p:nvSpPr>
                <p:cNvPr id="646" name="Google Shape;646;p18"/>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47" name="Google Shape;647;p18"/>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648" name="Google Shape;648;p18"/>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649" name="Shape 649"/>
        <p:cNvGrpSpPr/>
        <p:nvPr/>
      </p:nvGrpSpPr>
      <p:grpSpPr>
        <a:xfrm>
          <a:off x="0" y="0"/>
          <a:ext cx="0" cy="0"/>
          <a:chOff x="0" y="0"/>
          <a:chExt cx="0" cy="0"/>
        </a:xfrm>
      </p:grpSpPr>
      <p:grpSp>
        <p:nvGrpSpPr>
          <p:cNvPr id="650" name="Google Shape;650;p19"/>
          <p:cNvGrpSpPr/>
          <p:nvPr/>
        </p:nvGrpSpPr>
        <p:grpSpPr>
          <a:xfrm>
            <a:off x="-355079" y="-128739"/>
            <a:ext cx="5159202" cy="4879927"/>
            <a:chOff x="-579104" y="-152089"/>
            <a:chExt cx="5159202" cy="4879927"/>
          </a:xfrm>
        </p:grpSpPr>
        <p:grpSp>
          <p:nvGrpSpPr>
            <p:cNvPr id="651" name="Google Shape;651;p19"/>
            <p:cNvGrpSpPr/>
            <p:nvPr/>
          </p:nvGrpSpPr>
          <p:grpSpPr>
            <a:xfrm rot="440706">
              <a:off x="-486033" y="3106643"/>
              <a:ext cx="1339190" cy="1541918"/>
              <a:chOff x="5526564" y="619735"/>
              <a:chExt cx="273017" cy="314353"/>
            </a:xfrm>
          </p:grpSpPr>
          <p:sp>
            <p:nvSpPr>
              <p:cNvPr id="652" name="Google Shape;652;p19"/>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3" name="Google Shape;653;p19"/>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4" name="Google Shape;654;p19"/>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5" name="Google Shape;655;p19"/>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6" name="Google Shape;656;p19"/>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7" name="Google Shape;657;p19"/>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58" name="Google Shape;658;p19"/>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59" name="Google Shape;659;p19"/>
            <p:cNvGrpSpPr/>
            <p:nvPr/>
          </p:nvGrpSpPr>
          <p:grpSpPr>
            <a:xfrm flipH="1" rot="5400000">
              <a:off x="3378722" y="-249284"/>
              <a:ext cx="429023" cy="623413"/>
              <a:chOff x="354909" y="4117775"/>
              <a:chExt cx="429023" cy="623413"/>
            </a:xfrm>
          </p:grpSpPr>
          <p:sp>
            <p:nvSpPr>
              <p:cNvPr id="660" name="Google Shape;660;p19"/>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61" name="Google Shape;661;p19"/>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62" name="Google Shape;662;p19"/>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63" name="Google Shape;663;p19"/>
            <p:cNvGrpSpPr/>
            <p:nvPr/>
          </p:nvGrpSpPr>
          <p:grpSpPr>
            <a:xfrm flipH="1" rot="755979">
              <a:off x="3625497" y="530341"/>
              <a:ext cx="856046" cy="998105"/>
              <a:chOff x="8596635" y="690799"/>
              <a:chExt cx="739254" cy="861932"/>
            </a:xfrm>
          </p:grpSpPr>
          <p:sp>
            <p:nvSpPr>
              <p:cNvPr id="664" name="Google Shape;664;p19"/>
              <p:cNvSpPr/>
              <p:nvPr/>
            </p:nvSpPr>
            <p:spPr>
              <a:xfrm>
                <a:off x="8811950" y="690799"/>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65" name="Google Shape;665;p19"/>
              <p:cNvSpPr/>
              <p:nvPr/>
            </p:nvSpPr>
            <p:spPr>
              <a:xfrm flipH="1" rot="-841828">
                <a:off x="8622343" y="1286475"/>
                <a:ext cx="236105" cy="241230"/>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
        <p:nvSpPr>
          <p:cNvPr id="666" name="Google Shape;666;p19"/>
          <p:cNvSpPr txBox="1"/>
          <p:nvPr>
            <p:ph idx="1" type="subTitle"/>
          </p:nvPr>
        </p:nvSpPr>
        <p:spPr>
          <a:xfrm>
            <a:off x="5387825" y="3125850"/>
            <a:ext cx="3042900" cy="104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19"/>
          <p:cNvSpPr txBox="1"/>
          <p:nvPr>
            <p:ph type="title"/>
          </p:nvPr>
        </p:nvSpPr>
        <p:spPr>
          <a:xfrm>
            <a:off x="5387825" y="970950"/>
            <a:ext cx="3042900" cy="215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68" name="Google Shape;668;p19"/>
          <p:cNvSpPr/>
          <p:nvPr>
            <p:ph idx="2" type="pic"/>
          </p:nvPr>
        </p:nvSpPr>
        <p:spPr>
          <a:xfrm>
            <a:off x="740025" y="539400"/>
            <a:ext cx="3525300" cy="4064700"/>
          </a:xfrm>
          <a:prstGeom prst="roundRect">
            <a:avLst>
              <a:gd fmla="val 16667" name="adj"/>
            </a:avLst>
          </a:prstGeom>
          <a:noFill/>
          <a:ln>
            <a:noFill/>
          </a:ln>
        </p:spPr>
      </p:sp>
      <p:grpSp>
        <p:nvGrpSpPr>
          <p:cNvPr id="669" name="Google Shape;669;p19"/>
          <p:cNvGrpSpPr/>
          <p:nvPr/>
        </p:nvGrpSpPr>
        <p:grpSpPr>
          <a:xfrm>
            <a:off x="8664815" y="4181986"/>
            <a:ext cx="821570" cy="844236"/>
            <a:chOff x="4960461" y="4113954"/>
            <a:chExt cx="205706" cy="211397"/>
          </a:xfrm>
        </p:grpSpPr>
        <p:sp>
          <p:nvSpPr>
            <p:cNvPr id="670" name="Google Shape;670;p19"/>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1" name="Google Shape;671;p19"/>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672" name="Shape 672"/>
        <p:cNvGrpSpPr/>
        <p:nvPr/>
      </p:nvGrpSpPr>
      <p:grpSpPr>
        <a:xfrm>
          <a:off x="0" y="0"/>
          <a:ext cx="0" cy="0"/>
          <a:chOff x="0" y="0"/>
          <a:chExt cx="0" cy="0"/>
        </a:xfrm>
      </p:grpSpPr>
      <p:sp>
        <p:nvSpPr>
          <p:cNvPr id="673" name="Google Shape;673;p20"/>
          <p:cNvSpPr txBox="1"/>
          <p:nvPr>
            <p:ph idx="1" type="subTitle"/>
          </p:nvPr>
        </p:nvSpPr>
        <p:spPr>
          <a:xfrm>
            <a:off x="1307525" y="2571600"/>
            <a:ext cx="28185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4" name="Google Shape;674;p20"/>
          <p:cNvSpPr txBox="1"/>
          <p:nvPr>
            <p:ph type="title"/>
          </p:nvPr>
        </p:nvSpPr>
        <p:spPr>
          <a:xfrm>
            <a:off x="1307525" y="1401900"/>
            <a:ext cx="2818500" cy="1169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675" name="Google Shape;675;p20"/>
          <p:cNvGrpSpPr/>
          <p:nvPr/>
        </p:nvGrpSpPr>
        <p:grpSpPr>
          <a:xfrm>
            <a:off x="381740" y="-250470"/>
            <a:ext cx="8812325" cy="5102366"/>
            <a:chOff x="381740" y="-250470"/>
            <a:chExt cx="8812325" cy="5102366"/>
          </a:xfrm>
        </p:grpSpPr>
        <p:grpSp>
          <p:nvGrpSpPr>
            <p:cNvPr id="676" name="Google Shape;676;p20"/>
            <p:cNvGrpSpPr/>
            <p:nvPr/>
          </p:nvGrpSpPr>
          <p:grpSpPr>
            <a:xfrm rot="-6256266">
              <a:off x="443745" y="4249496"/>
              <a:ext cx="539290" cy="547246"/>
              <a:chOff x="250110" y="293479"/>
              <a:chExt cx="539312" cy="547269"/>
            </a:xfrm>
          </p:grpSpPr>
          <p:grpSp>
            <p:nvGrpSpPr>
              <p:cNvPr id="677" name="Google Shape;677;p20"/>
              <p:cNvGrpSpPr/>
              <p:nvPr/>
            </p:nvGrpSpPr>
            <p:grpSpPr>
              <a:xfrm>
                <a:off x="250110" y="293479"/>
                <a:ext cx="493235" cy="547269"/>
                <a:chOff x="336850" y="455475"/>
                <a:chExt cx="248368" cy="275577"/>
              </a:xfrm>
            </p:grpSpPr>
            <p:sp>
              <p:nvSpPr>
                <p:cNvPr id="678" name="Google Shape;678;p20"/>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79" name="Google Shape;679;p20"/>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680" name="Google Shape;680;p20"/>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81" name="Google Shape;681;p20"/>
            <p:cNvGrpSpPr/>
            <p:nvPr/>
          </p:nvGrpSpPr>
          <p:grpSpPr>
            <a:xfrm>
              <a:off x="4451475" y="-250470"/>
              <a:ext cx="4742590" cy="5102366"/>
              <a:chOff x="4451475" y="-250470"/>
              <a:chExt cx="4742590" cy="5102366"/>
            </a:xfrm>
          </p:grpSpPr>
          <p:grpSp>
            <p:nvGrpSpPr>
              <p:cNvPr id="682" name="Google Shape;682;p20"/>
              <p:cNvGrpSpPr/>
              <p:nvPr/>
            </p:nvGrpSpPr>
            <p:grpSpPr>
              <a:xfrm rot="-8100000">
                <a:off x="4481229" y="685000"/>
                <a:ext cx="539307" cy="307546"/>
                <a:chOff x="250110" y="533194"/>
                <a:chExt cx="539312" cy="307549"/>
              </a:xfrm>
            </p:grpSpPr>
            <p:sp>
              <p:nvSpPr>
                <p:cNvPr id="683" name="Google Shape;683;p20"/>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84" name="Google Shape;684;p20"/>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85" name="Google Shape;685;p20"/>
              <p:cNvGrpSpPr/>
              <p:nvPr/>
            </p:nvGrpSpPr>
            <p:grpSpPr>
              <a:xfrm rot="-833140">
                <a:off x="7917277" y="2901372"/>
                <a:ext cx="1136389" cy="1308413"/>
                <a:chOff x="5526564" y="619735"/>
                <a:chExt cx="273017" cy="314353"/>
              </a:xfrm>
            </p:grpSpPr>
            <p:sp>
              <p:nvSpPr>
                <p:cNvPr id="686" name="Google Shape;686;p20"/>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87" name="Google Shape;687;p20"/>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88" name="Google Shape;688;p20"/>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89" name="Google Shape;689;p20"/>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0" name="Google Shape;690;p20"/>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1" name="Google Shape;691;p20"/>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2" name="Google Shape;692;p20"/>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693" name="Google Shape;693;p20"/>
              <p:cNvGrpSpPr/>
              <p:nvPr/>
            </p:nvGrpSpPr>
            <p:grpSpPr>
              <a:xfrm flipH="1" rot="-10398668">
                <a:off x="5078234" y="-193444"/>
                <a:ext cx="1040328" cy="1046704"/>
                <a:chOff x="7497366" y="3379699"/>
                <a:chExt cx="289685" cy="291452"/>
              </a:xfrm>
            </p:grpSpPr>
            <p:sp>
              <p:nvSpPr>
                <p:cNvPr id="694" name="Google Shape;694;p20"/>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5" name="Google Shape;695;p20"/>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696" name="Google Shape;696;p20"/>
                <p:cNvGrpSpPr/>
                <p:nvPr/>
              </p:nvGrpSpPr>
              <p:grpSpPr>
                <a:xfrm>
                  <a:off x="7519361" y="3379699"/>
                  <a:ext cx="267689" cy="291452"/>
                  <a:chOff x="7519361" y="3379699"/>
                  <a:chExt cx="267689" cy="291452"/>
                </a:xfrm>
              </p:grpSpPr>
              <p:sp>
                <p:nvSpPr>
                  <p:cNvPr id="697" name="Google Shape;697;p20"/>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8" name="Google Shape;698;p20"/>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699" name="Google Shape;699;p20"/>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0" name="Google Shape;700;p20"/>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1" name="Google Shape;701;p20"/>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2" name="Google Shape;702;p20"/>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3" name="Google Shape;703;p20"/>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4" name="Google Shape;704;p20"/>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5" name="Google Shape;705;p20"/>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6" name="Google Shape;706;p20"/>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707" name="Google Shape;707;p20"/>
              <p:cNvGrpSpPr/>
              <p:nvPr/>
            </p:nvGrpSpPr>
            <p:grpSpPr>
              <a:xfrm flipH="1" rot="5400000">
                <a:off x="8389022" y="4325679"/>
                <a:ext cx="429023" cy="623413"/>
                <a:chOff x="354909" y="4117775"/>
                <a:chExt cx="429023" cy="623413"/>
              </a:xfrm>
            </p:grpSpPr>
            <p:sp>
              <p:nvSpPr>
                <p:cNvPr id="708" name="Google Shape;708;p20"/>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09" name="Google Shape;709;p20"/>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10" name="Google Shape;710;p20"/>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3"/>
          <p:cNvSpPr txBox="1"/>
          <p:nvPr>
            <p:ph type="title"/>
          </p:nvPr>
        </p:nvSpPr>
        <p:spPr>
          <a:xfrm>
            <a:off x="713400" y="2223000"/>
            <a:ext cx="4581600" cy="92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3"/>
          <p:cNvSpPr txBox="1"/>
          <p:nvPr>
            <p:ph hasCustomPrompt="1" idx="2" type="title"/>
          </p:nvPr>
        </p:nvSpPr>
        <p:spPr>
          <a:xfrm>
            <a:off x="2380100" y="1041013"/>
            <a:ext cx="1248300" cy="110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 name="Google Shape;79;p3"/>
          <p:cNvSpPr txBox="1"/>
          <p:nvPr>
            <p:ph idx="1" type="subTitle"/>
          </p:nvPr>
        </p:nvSpPr>
        <p:spPr>
          <a:xfrm>
            <a:off x="713450" y="3146400"/>
            <a:ext cx="45816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 name="Google Shape;80;p3"/>
          <p:cNvGrpSpPr/>
          <p:nvPr/>
        </p:nvGrpSpPr>
        <p:grpSpPr>
          <a:xfrm>
            <a:off x="-547854" y="-55173"/>
            <a:ext cx="9807545" cy="5671905"/>
            <a:chOff x="-547854" y="-55173"/>
            <a:chExt cx="9807545" cy="5671905"/>
          </a:xfrm>
        </p:grpSpPr>
        <p:sp>
          <p:nvSpPr>
            <p:cNvPr id="81" name="Google Shape;81;p3"/>
            <p:cNvSpPr/>
            <p:nvPr/>
          </p:nvSpPr>
          <p:spPr>
            <a:xfrm rot="440912">
              <a:off x="8973962" y="3226488"/>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82" name="Google Shape;82;p3"/>
            <p:cNvGrpSpPr/>
            <p:nvPr/>
          </p:nvGrpSpPr>
          <p:grpSpPr>
            <a:xfrm>
              <a:off x="-547854" y="-55173"/>
              <a:ext cx="9177381" cy="5671905"/>
              <a:chOff x="-547854" y="-55173"/>
              <a:chExt cx="9177381" cy="5671905"/>
            </a:xfrm>
          </p:grpSpPr>
          <p:grpSp>
            <p:nvGrpSpPr>
              <p:cNvPr id="83" name="Google Shape;83;p3"/>
              <p:cNvGrpSpPr/>
              <p:nvPr/>
            </p:nvGrpSpPr>
            <p:grpSpPr>
              <a:xfrm rot="-856266">
                <a:off x="6469402" y="193721"/>
                <a:ext cx="621260" cy="554235"/>
                <a:chOff x="359933" y="285489"/>
                <a:chExt cx="621286" cy="554258"/>
              </a:xfrm>
            </p:grpSpPr>
            <p:grpSp>
              <p:nvGrpSpPr>
                <p:cNvPr id="84" name="Google Shape;84;p3"/>
                <p:cNvGrpSpPr/>
                <p:nvPr/>
              </p:nvGrpSpPr>
              <p:grpSpPr>
                <a:xfrm>
                  <a:off x="359933" y="285489"/>
                  <a:ext cx="440461" cy="554258"/>
                  <a:chOff x="392152" y="451452"/>
                  <a:chExt cx="221794" cy="279097"/>
                </a:xfrm>
              </p:grpSpPr>
              <p:sp>
                <p:nvSpPr>
                  <p:cNvPr id="85" name="Google Shape;85;p3"/>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6" name="Google Shape;86;p3"/>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87" name="Google Shape;87;p3"/>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88" name="Google Shape;88;p3"/>
              <p:cNvGrpSpPr/>
              <p:nvPr/>
            </p:nvGrpSpPr>
            <p:grpSpPr>
              <a:xfrm rot="-6256266">
                <a:off x="8028232" y="1304608"/>
                <a:ext cx="539290" cy="547246"/>
                <a:chOff x="250110" y="293479"/>
                <a:chExt cx="539312" cy="547269"/>
              </a:xfrm>
            </p:grpSpPr>
            <p:grpSp>
              <p:nvGrpSpPr>
                <p:cNvPr id="89" name="Google Shape;89;p3"/>
                <p:cNvGrpSpPr/>
                <p:nvPr/>
              </p:nvGrpSpPr>
              <p:grpSpPr>
                <a:xfrm>
                  <a:off x="250110" y="293479"/>
                  <a:ext cx="493235" cy="547269"/>
                  <a:chOff x="336850" y="455475"/>
                  <a:chExt cx="248368" cy="275577"/>
                </a:xfrm>
              </p:grpSpPr>
              <p:sp>
                <p:nvSpPr>
                  <p:cNvPr id="90" name="Google Shape;90;p3"/>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1" name="Google Shape;91;p3"/>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92" name="Google Shape;92;p3"/>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93" name="Google Shape;93;p3"/>
              <p:cNvGrpSpPr/>
              <p:nvPr/>
            </p:nvGrpSpPr>
            <p:grpSpPr>
              <a:xfrm rot="5400000">
                <a:off x="7105371" y="4415275"/>
                <a:ext cx="429023" cy="623413"/>
                <a:chOff x="354909" y="4117775"/>
                <a:chExt cx="429023" cy="623413"/>
              </a:xfrm>
            </p:grpSpPr>
            <p:sp>
              <p:nvSpPr>
                <p:cNvPr id="94" name="Google Shape;94;p3"/>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5" name="Google Shape;95;p3"/>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6" name="Google Shape;96;p3"/>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97" name="Google Shape;97;p3"/>
              <p:cNvGrpSpPr/>
              <p:nvPr/>
            </p:nvGrpSpPr>
            <p:grpSpPr>
              <a:xfrm>
                <a:off x="-547854" y="-55173"/>
                <a:ext cx="4819719" cy="5671905"/>
                <a:chOff x="-547854" y="-55173"/>
                <a:chExt cx="4819719" cy="5671905"/>
              </a:xfrm>
            </p:grpSpPr>
            <p:grpSp>
              <p:nvGrpSpPr>
                <p:cNvPr id="98" name="Google Shape;98;p3"/>
                <p:cNvGrpSpPr/>
                <p:nvPr/>
              </p:nvGrpSpPr>
              <p:grpSpPr>
                <a:xfrm rot="440727">
                  <a:off x="-474078" y="1076482"/>
                  <a:ext cx="1061520" cy="1222207"/>
                  <a:chOff x="5517198" y="627004"/>
                  <a:chExt cx="273017" cy="314353"/>
                </a:xfrm>
              </p:grpSpPr>
              <p:sp>
                <p:nvSpPr>
                  <p:cNvPr id="99" name="Google Shape;99;p3"/>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0" name="Google Shape;100;p3"/>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1" name="Google Shape;101;p3"/>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 name="Google Shape;102;p3"/>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 name="Google Shape;103;p3"/>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4" name="Google Shape;104;p3"/>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5" name="Google Shape;105;p3"/>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06" name="Google Shape;106;p3"/>
                <p:cNvGrpSpPr/>
                <p:nvPr/>
              </p:nvGrpSpPr>
              <p:grpSpPr>
                <a:xfrm>
                  <a:off x="234857" y="4740696"/>
                  <a:ext cx="380799" cy="234113"/>
                  <a:chOff x="1175282" y="4542471"/>
                  <a:chExt cx="380799" cy="234113"/>
                </a:xfrm>
              </p:grpSpPr>
              <p:sp>
                <p:nvSpPr>
                  <p:cNvPr id="107" name="Google Shape;107;p3"/>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8" name="Google Shape;108;p3"/>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09" name="Google Shape;109;p3"/>
                <p:cNvGrpSpPr/>
                <p:nvPr/>
              </p:nvGrpSpPr>
              <p:grpSpPr>
                <a:xfrm>
                  <a:off x="-207050" y="-55173"/>
                  <a:ext cx="1506040" cy="993438"/>
                  <a:chOff x="-207050" y="-55173"/>
                  <a:chExt cx="1506040" cy="993438"/>
                </a:xfrm>
              </p:grpSpPr>
              <p:grpSp>
                <p:nvGrpSpPr>
                  <p:cNvPr id="110" name="Google Shape;110;p3"/>
                  <p:cNvGrpSpPr/>
                  <p:nvPr/>
                </p:nvGrpSpPr>
                <p:grpSpPr>
                  <a:xfrm rot="-856266">
                    <a:off x="-148323" y="316009"/>
                    <a:ext cx="621260" cy="554235"/>
                    <a:chOff x="359933" y="285489"/>
                    <a:chExt cx="621286" cy="554258"/>
                  </a:xfrm>
                </p:grpSpPr>
                <p:grpSp>
                  <p:nvGrpSpPr>
                    <p:cNvPr id="111" name="Google Shape;111;p3"/>
                    <p:cNvGrpSpPr/>
                    <p:nvPr/>
                  </p:nvGrpSpPr>
                  <p:grpSpPr>
                    <a:xfrm>
                      <a:off x="359933" y="285489"/>
                      <a:ext cx="440461" cy="554258"/>
                      <a:chOff x="392152" y="451452"/>
                      <a:chExt cx="221794" cy="279097"/>
                    </a:xfrm>
                  </p:grpSpPr>
                  <p:sp>
                    <p:nvSpPr>
                      <p:cNvPr id="112" name="Google Shape;112;p3"/>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 name="Google Shape;113;p3"/>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14" name="Google Shape;114;p3"/>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15" name="Google Shape;115;p3"/>
                  <p:cNvSpPr/>
                  <p:nvPr/>
                </p:nvSpPr>
                <p:spPr>
                  <a:xfrm rot="440912">
                    <a:off x="1013262" y="-39049"/>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16" name="Google Shape;116;p3"/>
                <p:cNvGrpSpPr/>
                <p:nvPr/>
              </p:nvGrpSpPr>
              <p:grpSpPr>
                <a:xfrm rot="-6256266">
                  <a:off x="3670570" y="217558"/>
                  <a:ext cx="539290" cy="547246"/>
                  <a:chOff x="250110" y="293479"/>
                  <a:chExt cx="539312" cy="547269"/>
                </a:xfrm>
              </p:grpSpPr>
              <p:grpSp>
                <p:nvGrpSpPr>
                  <p:cNvPr id="117" name="Google Shape;117;p3"/>
                  <p:cNvGrpSpPr/>
                  <p:nvPr/>
                </p:nvGrpSpPr>
                <p:grpSpPr>
                  <a:xfrm>
                    <a:off x="250110" y="293479"/>
                    <a:ext cx="493235" cy="547269"/>
                    <a:chOff x="336850" y="455475"/>
                    <a:chExt cx="248368" cy="275577"/>
                  </a:xfrm>
                </p:grpSpPr>
                <p:sp>
                  <p:nvSpPr>
                    <p:cNvPr id="118" name="Google Shape;118;p3"/>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9" name="Google Shape;119;p3"/>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20" name="Google Shape;120;p3"/>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21" name="Google Shape;121;p3"/>
                <p:cNvGrpSpPr/>
                <p:nvPr/>
              </p:nvGrpSpPr>
              <p:grpSpPr>
                <a:xfrm rot="440727">
                  <a:off x="991472" y="4331682"/>
                  <a:ext cx="1061520" cy="1222207"/>
                  <a:chOff x="5517198" y="627004"/>
                  <a:chExt cx="273017" cy="314353"/>
                </a:xfrm>
              </p:grpSpPr>
              <p:sp>
                <p:nvSpPr>
                  <p:cNvPr id="122" name="Google Shape;122;p3"/>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3" name="Google Shape;123;p3"/>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4" name="Google Shape;124;p3"/>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5" name="Google Shape;125;p3"/>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6" name="Google Shape;126;p3"/>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7" name="Google Shape;127;p3"/>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8" name="Google Shape;128;p3"/>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grpSp>
        <p:nvGrpSpPr>
          <p:cNvPr id="129" name="Google Shape;129;p3"/>
          <p:cNvGrpSpPr/>
          <p:nvPr/>
        </p:nvGrpSpPr>
        <p:grpSpPr>
          <a:xfrm>
            <a:off x="4803549" y="-263006"/>
            <a:ext cx="4103622" cy="7290813"/>
            <a:chOff x="4803549" y="-263006"/>
            <a:chExt cx="4103622" cy="7290813"/>
          </a:xfrm>
        </p:grpSpPr>
        <p:grpSp>
          <p:nvGrpSpPr>
            <p:cNvPr id="130" name="Google Shape;130;p3"/>
            <p:cNvGrpSpPr/>
            <p:nvPr/>
          </p:nvGrpSpPr>
          <p:grpSpPr>
            <a:xfrm>
              <a:off x="7892131" y="-263006"/>
              <a:ext cx="1015040" cy="1131610"/>
              <a:chOff x="5611420" y="3194298"/>
              <a:chExt cx="261211" cy="291202"/>
            </a:xfrm>
          </p:grpSpPr>
          <p:sp>
            <p:nvSpPr>
              <p:cNvPr id="131" name="Google Shape;131;p3"/>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 name="Google Shape;132;p3"/>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 name="Google Shape;133;p3"/>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 name="Google Shape;134;p3"/>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 name="Google Shape;135;p3"/>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 name="Google Shape;136;p3"/>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 name="Google Shape;137;p3"/>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 name="Google Shape;138;p3"/>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9" name="Google Shape;139;p3"/>
            <p:cNvGrpSpPr/>
            <p:nvPr/>
          </p:nvGrpSpPr>
          <p:grpSpPr>
            <a:xfrm rot="-937061">
              <a:off x="5135817" y="4387632"/>
              <a:ext cx="810018" cy="2578771"/>
              <a:chOff x="5841324" y="3490076"/>
              <a:chExt cx="329064" cy="1047584"/>
            </a:xfrm>
          </p:grpSpPr>
          <p:sp>
            <p:nvSpPr>
              <p:cNvPr id="140" name="Google Shape;140;p3"/>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 name="Google Shape;141;p3"/>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711" name="Shape 711"/>
        <p:cNvGrpSpPr/>
        <p:nvPr/>
      </p:nvGrpSpPr>
      <p:grpSpPr>
        <a:xfrm>
          <a:off x="0" y="0"/>
          <a:ext cx="0" cy="0"/>
          <a:chOff x="0" y="0"/>
          <a:chExt cx="0" cy="0"/>
        </a:xfrm>
      </p:grpSpPr>
      <p:sp>
        <p:nvSpPr>
          <p:cNvPr id="712" name="Google Shape;712;p21"/>
          <p:cNvSpPr txBox="1"/>
          <p:nvPr>
            <p:ph idx="1" type="subTitle"/>
          </p:nvPr>
        </p:nvSpPr>
        <p:spPr>
          <a:xfrm>
            <a:off x="4955825" y="2565509"/>
            <a:ext cx="28257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3" name="Google Shape;713;p21"/>
          <p:cNvSpPr txBox="1"/>
          <p:nvPr>
            <p:ph type="title"/>
          </p:nvPr>
        </p:nvSpPr>
        <p:spPr>
          <a:xfrm>
            <a:off x="4955825" y="1395809"/>
            <a:ext cx="2825700" cy="1169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714" name="Google Shape;714;p21"/>
          <p:cNvGrpSpPr/>
          <p:nvPr/>
        </p:nvGrpSpPr>
        <p:grpSpPr>
          <a:xfrm rot="-833140">
            <a:off x="-46173" y="-268278"/>
            <a:ext cx="1136389" cy="1308413"/>
            <a:chOff x="5526564" y="619735"/>
            <a:chExt cx="273017" cy="314353"/>
          </a:xfrm>
        </p:grpSpPr>
        <p:sp>
          <p:nvSpPr>
            <p:cNvPr id="715" name="Google Shape;715;p21"/>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16" name="Google Shape;716;p21"/>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17" name="Google Shape;717;p21"/>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18" name="Google Shape;718;p21"/>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19" name="Google Shape;719;p21"/>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20" name="Google Shape;720;p21"/>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21" name="Google Shape;721;p21"/>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22" name="Google Shape;722;p21"/>
          <p:cNvGrpSpPr/>
          <p:nvPr/>
        </p:nvGrpSpPr>
        <p:grpSpPr>
          <a:xfrm flipH="1" rot="5400000">
            <a:off x="3502197" y="4377729"/>
            <a:ext cx="429023" cy="623413"/>
            <a:chOff x="354909" y="4117775"/>
            <a:chExt cx="429023" cy="623413"/>
          </a:xfrm>
        </p:grpSpPr>
        <p:sp>
          <p:nvSpPr>
            <p:cNvPr id="723" name="Google Shape;723;p21"/>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24" name="Google Shape;724;p21"/>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25" name="Google Shape;725;p21"/>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26" name="Google Shape;726;p21"/>
          <p:cNvGrpSpPr/>
          <p:nvPr/>
        </p:nvGrpSpPr>
        <p:grpSpPr>
          <a:xfrm flipH="1" rot="8100000">
            <a:off x="4231563" y="65024"/>
            <a:ext cx="300620" cy="819381"/>
            <a:chOff x="483266" y="3921684"/>
            <a:chExt cx="300665" cy="819504"/>
          </a:xfrm>
        </p:grpSpPr>
        <p:sp>
          <p:nvSpPr>
            <p:cNvPr id="727" name="Google Shape;727;p21"/>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28" name="Google Shape;728;p21"/>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29" name="Google Shape;729;p21"/>
            <p:cNvSpPr/>
            <p:nvPr/>
          </p:nvSpPr>
          <p:spPr>
            <a:xfrm rot="440698">
              <a:off x="490252" y="3928997"/>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30" name="Google Shape;730;p21"/>
          <p:cNvGrpSpPr/>
          <p:nvPr/>
        </p:nvGrpSpPr>
        <p:grpSpPr>
          <a:xfrm rot="-1727769">
            <a:off x="280552" y="1524742"/>
            <a:ext cx="482941" cy="296909"/>
            <a:chOff x="1175282" y="4542471"/>
            <a:chExt cx="380799" cy="234113"/>
          </a:xfrm>
        </p:grpSpPr>
        <p:sp>
          <p:nvSpPr>
            <p:cNvPr id="731" name="Google Shape;731;p21"/>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32" name="Google Shape;732;p21"/>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733" name="Shape 733"/>
        <p:cNvGrpSpPr/>
        <p:nvPr/>
      </p:nvGrpSpPr>
      <p:grpSpPr>
        <a:xfrm>
          <a:off x="0" y="0"/>
          <a:ext cx="0" cy="0"/>
          <a:chOff x="0" y="0"/>
          <a:chExt cx="0" cy="0"/>
        </a:xfrm>
      </p:grpSpPr>
      <p:sp>
        <p:nvSpPr>
          <p:cNvPr id="734" name="Google Shape;734;p22"/>
          <p:cNvSpPr txBox="1"/>
          <p:nvPr>
            <p:ph idx="1" type="subTitle"/>
          </p:nvPr>
        </p:nvSpPr>
        <p:spPr>
          <a:xfrm>
            <a:off x="827875" y="2571600"/>
            <a:ext cx="28752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5" name="Google Shape;735;p22"/>
          <p:cNvSpPr txBox="1"/>
          <p:nvPr>
            <p:ph type="title"/>
          </p:nvPr>
        </p:nvSpPr>
        <p:spPr>
          <a:xfrm>
            <a:off x="827875" y="1401900"/>
            <a:ext cx="2875200" cy="1169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736" name="Google Shape;736;p22"/>
          <p:cNvGrpSpPr/>
          <p:nvPr/>
        </p:nvGrpSpPr>
        <p:grpSpPr>
          <a:xfrm>
            <a:off x="29400" y="3061207"/>
            <a:ext cx="8182314" cy="2082299"/>
            <a:chOff x="29400" y="3061207"/>
            <a:chExt cx="8182314" cy="2082299"/>
          </a:xfrm>
        </p:grpSpPr>
        <p:grpSp>
          <p:nvGrpSpPr>
            <p:cNvPr id="737" name="Google Shape;737;p22"/>
            <p:cNvGrpSpPr/>
            <p:nvPr/>
          </p:nvGrpSpPr>
          <p:grpSpPr>
            <a:xfrm rot="-856266">
              <a:off x="88127" y="4521250"/>
              <a:ext cx="621260" cy="554235"/>
              <a:chOff x="359933" y="285489"/>
              <a:chExt cx="621286" cy="554258"/>
            </a:xfrm>
          </p:grpSpPr>
          <p:grpSp>
            <p:nvGrpSpPr>
              <p:cNvPr id="738" name="Google Shape;738;p22"/>
              <p:cNvGrpSpPr/>
              <p:nvPr/>
            </p:nvGrpSpPr>
            <p:grpSpPr>
              <a:xfrm>
                <a:off x="359933" y="285489"/>
                <a:ext cx="440461" cy="554258"/>
                <a:chOff x="392152" y="451452"/>
                <a:chExt cx="221794" cy="279097"/>
              </a:xfrm>
            </p:grpSpPr>
            <p:sp>
              <p:nvSpPr>
                <p:cNvPr id="739" name="Google Shape;739;p22"/>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40" name="Google Shape;740;p22"/>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741" name="Google Shape;741;p22"/>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42" name="Google Shape;742;p22"/>
            <p:cNvGrpSpPr/>
            <p:nvPr/>
          </p:nvGrpSpPr>
          <p:grpSpPr>
            <a:xfrm>
              <a:off x="4341015" y="3061207"/>
              <a:ext cx="3870699" cy="1718966"/>
              <a:chOff x="4341015" y="3061207"/>
              <a:chExt cx="3870699" cy="1718966"/>
            </a:xfrm>
          </p:grpSpPr>
          <p:grpSp>
            <p:nvGrpSpPr>
              <p:cNvPr id="743" name="Google Shape;743;p22"/>
              <p:cNvGrpSpPr/>
              <p:nvPr/>
            </p:nvGrpSpPr>
            <p:grpSpPr>
              <a:xfrm rot="-833140">
                <a:off x="4481414" y="3178447"/>
                <a:ext cx="1136389" cy="1308413"/>
                <a:chOff x="5526564" y="619735"/>
                <a:chExt cx="273017" cy="314353"/>
              </a:xfrm>
            </p:grpSpPr>
            <p:sp>
              <p:nvSpPr>
                <p:cNvPr id="744" name="Google Shape;744;p22"/>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45" name="Google Shape;745;p22"/>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46" name="Google Shape;746;p22"/>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47" name="Google Shape;747;p22"/>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48" name="Google Shape;748;p22"/>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49" name="Google Shape;749;p22"/>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50" name="Google Shape;750;p22"/>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51" name="Google Shape;751;p22"/>
              <p:cNvGrpSpPr/>
              <p:nvPr/>
            </p:nvGrpSpPr>
            <p:grpSpPr>
              <a:xfrm flipH="1" rot="-4543734">
                <a:off x="7610420" y="4177776"/>
                <a:ext cx="539290" cy="547246"/>
                <a:chOff x="250110" y="293479"/>
                <a:chExt cx="539312" cy="547269"/>
              </a:xfrm>
            </p:grpSpPr>
            <p:grpSp>
              <p:nvGrpSpPr>
                <p:cNvPr id="752" name="Google Shape;752;p22"/>
                <p:cNvGrpSpPr/>
                <p:nvPr/>
              </p:nvGrpSpPr>
              <p:grpSpPr>
                <a:xfrm>
                  <a:off x="250110" y="293479"/>
                  <a:ext cx="493235" cy="547269"/>
                  <a:chOff x="336850" y="455475"/>
                  <a:chExt cx="248368" cy="275577"/>
                </a:xfrm>
              </p:grpSpPr>
              <p:sp>
                <p:nvSpPr>
                  <p:cNvPr id="753" name="Google Shape;753;p22"/>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54" name="Google Shape;754;p22"/>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755" name="Google Shape;755;p22"/>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nvGrpSpPr>
          <p:cNvPr id="756" name="Google Shape;756;p22"/>
          <p:cNvGrpSpPr/>
          <p:nvPr/>
        </p:nvGrpSpPr>
        <p:grpSpPr>
          <a:xfrm rot="-1063201">
            <a:off x="7799871" y="87234"/>
            <a:ext cx="1261697" cy="2117762"/>
            <a:chOff x="7231948" y="2411626"/>
            <a:chExt cx="1850687" cy="3106383"/>
          </a:xfrm>
        </p:grpSpPr>
        <p:grpSp>
          <p:nvGrpSpPr>
            <p:cNvPr id="757" name="Google Shape;757;p22"/>
            <p:cNvGrpSpPr/>
            <p:nvPr/>
          </p:nvGrpSpPr>
          <p:grpSpPr>
            <a:xfrm>
              <a:off x="7285544" y="2411626"/>
              <a:ext cx="1463873" cy="3106383"/>
              <a:chOff x="7514694" y="2411401"/>
              <a:chExt cx="1463873" cy="3106383"/>
            </a:xfrm>
          </p:grpSpPr>
          <p:sp>
            <p:nvSpPr>
              <p:cNvPr id="758" name="Google Shape;758;p22"/>
              <p:cNvSpPr/>
              <p:nvPr/>
            </p:nvSpPr>
            <p:spPr>
              <a:xfrm rot="-626898">
                <a:off x="7778838" y="2471583"/>
                <a:ext cx="936741" cy="2986018"/>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9" name="Google Shape;759;p22"/>
              <p:cNvSpPr/>
              <p:nvPr/>
            </p:nvSpPr>
            <p:spPr>
              <a:xfrm rot="-626898">
                <a:off x="7763648" y="2473634"/>
                <a:ext cx="933241" cy="2830920"/>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60" name="Google Shape;760;p22"/>
            <p:cNvGrpSpPr/>
            <p:nvPr/>
          </p:nvGrpSpPr>
          <p:grpSpPr>
            <a:xfrm>
              <a:off x="7231948" y="2581907"/>
              <a:ext cx="1850687" cy="2935756"/>
              <a:chOff x="7231948" y="2581907"/>
              <a:chExt cx="1850687" cy="2935756"/>
            </a:xfrm>
          </p:grpSpPr>
          <p:sp>
            <p:nvSpPr>
              <p:cNvPr id="761" name="Google Shape;761;p22"/>
              <p:cNvSpPr/>
              <p:nvPr/>
            </p:nvSpPr>
            <p:spPr>
              <a:xfrm flipH="1" rot="1109808">
                <a:off x="7647153" y="2673450"/>
                <a:ext cx="1025322" cy="2752670"/>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762" name="Google Shape;762;p22"/>
              <p:cNvGrpSpPr/>
              <p:nvPr/>
            </p:nvGrpSpPr>
            <p:grpSpPr>
              <a:xfrm flipH="1" rot="1109821">
                <a:off x="7642145" y="2672904"/>
                <a:ext cx="1017213" cy="2751549"/>
                <a:chOff x="5740729" y="3608580"/>
                <a:chExt cx="287959" cy="778927"/>
              </a:xfrm>
            </p:grpSpPr>
            <p:sp>
              <p:nvSpPr>
                <p:cNvPr id="763" name="Google Shape;763;p22"/>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64" name="Google Shape;764;p22"/>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65" name="Google Shape;765;p22"/>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66" name="Google Shape;766;p22"/>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67" name="Google Shape;767;p22"/>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68" name="Google Shape;768;p22"/>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69" name="Google Shape;769;p22"/>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70" name="Google Shape;770;p22"/>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71" name="Google Shape;771;p22"/>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72" name="Google Shape;772;p22"/>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73" name="Google Shape;773;p22"/>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74" name="Google Shape;774;p22"/>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
    <p:spTree>
      <p:nvGrpSpPr>
        <p:cNvPr id="775" name="Shape 775"/>
        <p:cNvGrpSpPr/>
        <p:nvPr/>
      </p:nvGrpSpPr>
      <p:grpSpPr>
        <a:xfrm>
          <a:off x="0" y="0"/>
          <a:ext cx="0" cy="0"/>
          <a:chOff x="0" y="0"/>
          <a:chExt cx="0" cy="0"/>
        </a:xfrm>
      </p:grpSpPr>
      <p:sp>
        <p:nvSpPr>
          <p:cNvPr id="776" name="Google Shape;776;p23"/>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7" name="Google Shape;777;p23"/>
          <p:cNvSpPr txBox="1"/>
          <p:nvPr>
            <p:ph idx="1" type="body"/>
          </p:nvPr>
        </p:nvSpPr>
        <p:spPr>
          <a:xfrm>
            <a:off x="713275" y="1152475"/>
            <a:ext cx="7717500" cy="86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grpSp>
        <p:nvGrpSpPr>
          <p:cNvPr id="778" name="Google Shape;778;p23"/>
          <p:cNvGrpSpPr/>
          <p:nvPr/>
        </p:nvGrpSpPr>
        <p:grpSpPr>
          <a:xfrm>
            <a:off x="230274" y="-109230"/>
            <a:ext cx="9064540" cy="5014166"/>
            <a:chOff x="230274" y="-109230"/>
            <a:chExt cx="9064540" cy="5014166"/>
          </a:xfrm>
        </p:grpSpPr>
        <p:grpSp>
          <p:nvGrpSpPr>
            <p:cNvPr id="779" name="Google Shape;779;p23"/>
            <p:cNvGrpSpPr/>
            <p:nvPr/>
          </p:nvGrpSpPr>
          <p:grpSpPr>
            <a:xfrm rot="-5655488">
              <a:off x="529096" y="4377688"/>
              <a:ext cx="205911" cy="790449"/>
              <a:chOff x="3967823" y="1184795"/>
              <a:chExt cx="42037" cy="161368"/>
            </a:xfrm>
          </p:grpSpPr>
          <p:sp>
            <p:nvSpPr>
              <p:cNvPr id="780" name="Google Shape;780;p23"/>
              <p:cNvSpPr/>
              <p:nvPr/>
            </p:nvSpPr>
            <p:spPr>
              <a:xfrm>
                <a:off x="3976285" y="1311787"/>
                <a:ext cx="33576" cy="34376"/>
              </a:xfrm>
              <a:custGeom>
                <a:rect b="b" l="l" r="r" t="t"/>
                <a:pathLst>
                  <a:path extrusionOk="0" h="10178" w="9941">
                    <a:moveTo>
                      <a:pt x="1997" y="1195"/>
                    </a:moveTo>
                    <a:cubicBezTo>
                      <a:pt x="2442" y="749"/>
                      <a:pt x="6483" y="-1497"/>
                      <a:pt x="9181" y="1641"/>
                    </a:cubicBezTo>
                    <a:cubicBezTo>
                      <a:pt x="11873" y="4785"/>
                      <a:pt x="6934" y="12867"/>
                      <a:pt x="1997" y="9277"/>
                    </a:cubicBezTo>
                    <a:cubicBezTo>
                      <a:pt x="-2496" y="5688"/>
                      <a:pt x="1997" y="1195"/>
                      <a:pt x="1997" y="11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81" name="Google Shape;781;p23"/>
              <p:cNvSpPr/>
              <p:nvPr/>
            </p:nvSpPr>
            <p:spPr>
              <a:xfrm>
                <a:off x="3967823" y="1184795"/>
                <a:ext cx="28905" cy="27017"/>
              </a:xfrm>
              <a:custGeom>
                <a:rect b="b" l="l" r="r" t="t"/>
                <a:pathLst>
                  <a:path extrusionOk="0" h="7999" w="8558">
                    <a:moveTo>
                      <a:pt x="8543" y="4670"/>
                    </a:moveTo>
                    <a:cubicBezTo>
                      <a:pt x="8543" y="4670"/>
                      <a:pt x="907" y="11855"/>
                      <a:pt x="16" y="5116"/>
                    </a:cubicBezTo>
                    <a:cubicBezTo>
                      <a:pt x="-436" y="-1165"/>
                      <a:pt x="8994" y="-2063"/>
                      <a:pt x="8543" y="46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82" name="Google Shape;782;p23"/>
            <p:cNvGrpSpPr/>
            <p:nvPr/>
          </p:nvGrpSpPr>
          <p:grpSpPr>
            <a:xfrm>
              <a:off x="3199267" y="-109230"/>
              <a:ext cx="621286" cy="554258"/>
              <a:chOff x="359933" y="285489"/>
              <a:chExt cx="621286" cy="554258"/>
            </a:xfrm>
          </p:grpSpPr>
          <p:grpSp>
            <p:nvGrpSpPr>
              <p:cNvPr id="783" name="Google Shape;783;p23"/>
              <p:cNvGrpSpPr/>
              <p:nvPr/>
            </p:nvGrpSpPr>
            <p:grpSpPr>
              <a:xfrm>
                <a:off x="359933" y="285489"/>
                <a:ext cx="440461" cy="554258"/>
                <a:chOff x="392152" y="451452"/>
                <a:chExt cx="221794" cy="279097"/>
              </a:xfrm>
            </p:grpSpPr>
            <p:sp>
              <p:nvSpPr>
                <p:cNvPr id="784" name="Google Shape;784;p23"/>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85" name="Google Shape;785;p23"/>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786" name="Google Shape;786;p23"/>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787" name="Google Shape;787;p23"/>
            <p:cNvGrpSpPr/>
            <p:nvPr/>
          </p:nvGrpSpPr>
          <p:grpSpPr>
            <a:xfrm rot="4543734">
              <a:off x="8693520" y="3685308"/>
              <a:ext cx="539290" cy="547246"/>
              <a:chOff x="250110" y="293479"/>
              <a:chExt cx="539312" cy="547269"/>
            </a:xfrm>
          </p:grpSpPr>
          <p:grpSp>
            <p:nvGrpSpPr>
              <p:cNvPr id="788" name="Google Shape;788;p23"/>
              <p:cNvGrpSpPr/>
              <p:nvPr/>
            </p:nvGrpSpPr>
            <p:grpSpPr>
              <a:xfrm>
                <a:off x="250110" y="293479"/>
                <a:ext cx="493235" cy="547269"/>
                <a:chOff x="336850" y="455475"/>
                <a:chExt cx="248368" cy="275577"/>
              </a:xfrm>
            </p:grpSpPr>
            <p:sp>
              <p:nvSpPr>
                <p:cNvPr id="789" name="Google Shape;789;p23"/>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790" name="Google Shape;790;p23"/>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791" name="Google Shape;791;p23"/>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792" name="Google Shape;792;p23"/>
          <p:cNvGrpSpPr/>
          <p:nvPr/>
        </p:nvGrpSpPr>
        <p:grpSpPr>
          <a:xfrm>
            <a:off x="-520764" y="322168"/>
            <a:ext cx="9995605" cy="5608685"/>
            <a:chOff x="-520764" y="322168"/>
            <a:chExt cx="9995605" cy="5608685"/>
          </a:xfrm>
        </p:grpSpPr>
        <p:grpSp>
          <p:nvGrpSpPr>
            <p:cNvPr id="793" name="Google Shape;793;p23"/>
            <p:cNvGrpSpPr/>
            <p:nvPr/>
          </p:nvGrpSpPr>
          <p:grpSpPr>
            <a:xfrm rot="288801">
              <a:off x="-417388" y="350672"/>
              <a:ext cx="784325" cy="2497027"/>
              <a:chOff x="5841324" y="3490076"/>
              <a:chExt cx="329064" cy="1047584"/>
            </a:xfrm>
          </p:grpSpPr>
          <p:sp>
            <p:nvSpPr>
              <p:cNvPr id="794" name="Google Shape;794;p23"/>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5" name="Google Shape;795;p23"/>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96" name="Google Shape;796;p23"/>
            <p:cNvGrpSpPr/>
            <p:nvPr/>
          </p:nvGrpSpPr>
          <p:grpSpPr>
            <a:xfrm flipH="1" rot="-873798">
              <a:off x="8673825" y="678046"/>
              <a:ext cx="578692" cy="1842285"/>
              <a:chOff x="5841324" y="3490076"/>
              <a:chExt cx="329064" cy="1047584"/>
            </a:xfrm>
          </p:grpSpPr>
          <p:sp>
            <p:nvSpPr>
              <p:cNvPr id="797" name="Google Shape;797;p23"/>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8" name="Google Shape;798;p23"/>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99" name="Google Shape;799;p23"/>
            <p:cNvGrpSpPr/>
            <p:nvPr/>
          </p:nvGrpSpPr>
          <p:grpSpPr>
            <a:xfrm>
              <a:off x="5684381" y="4799244"/>
              <a:ext cx="1015040" cy="1131610"/>
              <a:chOff x="5611420" y="3194298"/>
              <a:chExt cx="261211" cy="291202"/>
            </a:xfrm>
          </p:grpSpPr>
          <p:sp>
            <p:nvSpPr>
              <p:cNvPr id="800" name="Google Shape;800;p23"/>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1" name="Google Shape;801;p23"/>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2" name="Google Shape;802;p23"/>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3" name="Google Shape;803;p23"/>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4" name="Google Shape;804;p23"/>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5" name="Google Shape;805;p23"/>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6" name="Google Shape;806;p23"/>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7" name="Google Shape;807;p23"/>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
    <p:spTree>
      <p:nvGrpSpPr>
        <p:cNvPr id="808" name="Shape 808"/>
        <p:cNvGrpSpPr/>
        <p:nvPr/>
      </p:nvGrpSpPr>
      <p:grpSpPr>
        <a:xfrm>
          <a:off x="0" y="0"/>
          <a:ext cx="0" cy="0"/>
          <a:chOff x="0" y="0"/>
          <a:chExt cx="0" cy="0"/>
        </a:xfrm>
      </p:grpSpPr>
      <p:grpSp>
        <p:nvGrpSpPr>
          <p:cNvPr id="809" name="Google Shape;809;p24"/>
          <p:cNvGrpSpPr/>
          <p:nvPr/>
        </p:nvGrpSpPr>
        <p:grpSpPr>
          <a:xfrm>
            <a:off x="-290135" y="1249836"/>
            <a:ext cx="10686547" cy="4589971"/>
            <a:chOff x="-290135" y="1249836"/>
            <a:chExt cx="10686547" cy="4589971"/>
          </a:xfrm>
        </p:grpSpPr>
        <p:grpSp>
          <p:nvGrpSpPr>
            <p:cNvPr id="810" name="Google Shape;810;p24"/>
            <p:cNvGrpSpPr/>
            <p:nvPr/>
          </p:nvGrpSpPr>
          <p:grpSpPr>
            <a:xfrm rot="10800000">
              <a:off x="-290135" y="1249836"/>
              <a:ext cx="821570" cy="844236"/>
              <a:chOff x="4960461" y="4113954"/>
              <a:chExt cx="205706" cy="211397"/>
            </a:xfrm>
          </p:grpSpPr>
          <p:sp>
            <p:nvSpPr>
              <p:cNvPr id="811" name="Google Shape;811;p24"/>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chivo"/>
                  <a:ea typeface="Archivo"/>
                  <a:cs typeface="Archivo"/>
                  <a:sym typeface="Archivo"/>
                </a:endParaRPr>
              </a:p>
            </p:txBody>
          </p:sp>
          <p:sp>
            <p:nvSpPr>
              <p:cNvPr id="812" name="Google Shape;812;p24"/>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chivo"/>
                  <a:ea typeface="Archivo"/>
                  <a:cs typeface="Archivo"/>
                  <a:sym typeface="Archivo"/>
                </a:endParaRPr>
              </a:p>
            </p:txBody>
          </p:sp>
        </p:grpSp>
        <p:grpSp>
          <p:nvGrpSpPr>
            <p:cNvPr id="813" name="Google Shape;813;p24"/>
            <p:cNvGrpSpPr/>
            <p:nvPr/>
          </p:nvGrpSpPr>
          <p:grpSpPr>
            <a:xfrm flipH="1" rot="1551363">
              <a:off x="8413197" y="3429393"/>
              <a:ext cx="1588985" cy="2172677"/>
              <a:chOff x="5447852" y="3949692"/>
              <a:chExt cx="1263400" cy="1727493"/>
            </a:xfrm>
          </p:grpSpPr>
          <p:grpSp>
            <p:nvGrpSpPr>
              <p:cNvPr id="814" name="Google Shape;814;p24"/>
              <p:cNvGrpSpPr/>
              <p:nvPr/>
            </p:nvGrpSpPr>
            <p:grpSpPr>
              <a:xfrm rot="147393">
                <a:off x="6139111" y="3960394"/>
                <a:ext cx="535879" cy="1706087"/>
                <a:chOff x="5841324" y="3490076"/>
                <a:chExt cx="329064" cy="1047584"/>
              </a:xfrm>
            </p:grpSpPr>
            <p:sp>
              <p:nvSpPr>
                <p:cNvPr id="815" name="Google Shape;815;p24"/>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chivo"/>
                    <a:ea typeface="Archivo"/>
                    <a:cs typeface="Archivo"/>
                    <a:sym typeface="Archivo"/>
                  </a:endParaRPr>
                </a:p>
              </p:txBody>
            </p:sp>
            <p:sp>
              <p:nvSpPr>
                <p:cNvPr id="816" name="Google Shape;816;p24"/>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chivo"/>
                    <a:ea typeface="Archivo"/>
                    <a:cs typeface="Archivo"/>
                    <a:sym typeface="Archivo"/>
                  </a:endParaRPr>
                </a:p>
              </p:txBody>
            </p:sp>
          </p:grpSp>
          <p:grpSp>
            <p:nvGrpSpPr>
              <p:cNvPr id="817" name="Google Shape;817;p24"/>
              <p:cNvGrpSpPr/>
              <p:nvPr/>
            </p:nvGrpSpPr>
            <p:grpSpPr>
              <a:xfrm rot="-335891">
                <a:off x="5523200" y="3974666"/>
                <a:ext cx="588650" cy="1573570"/>
                <a:chOff x="5737051" y="3607904"/>
                <a:chExt cx="291638" cy="779602"/>
              </a:xfrm>
            </p:grpSpPr>
            <p:sp>
              <p:nvSpPr>
                <p:cNvPr id="818" name="Google Shape;818;p24"/>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nvGrpSpPr>
                <p:cNvPr id="819" name="Google Shape;819;p24"/>
                <p:cNvGrpSpPr/>
                <p:nvPr/>
              </p:nvGrpSpPr>
              <p:grpSpPr>
                <a:xfrm>
                  <a:off x="5740729" y="3608580"/>
                  <a:ext cx="287959" cy="778927"/>
                  <a:chOff x="5740729" y="3608580"/>
                  <a:chExt cx="287959" cy="778927"/>
                </a:xfrm>
              </p:grpSpPr>
              <p:sp>
                <p:nvSpPr>
                  <p:cNvPr id="820" name="Google Shape;820;p24"/>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1" name="Google Shape;821;p24"/>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2" name="Google Shape;822;p24"/>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3" name="Google Shape;823;p24"/>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4" name="Google Shape;824;p24"/>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5" name="Google Shape;825;p24"/>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6" name="Google Shape;826;p24"/>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7" name="Google Shape;827;p24"/>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8" name="Google Shape;828;p24"/>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29" name="Google Shape;829;p24"/>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30" name="Google Shape;830;p24"/>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31" name="Google Shape;831;p24"/>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grpSp>
        </p:grpSp>
      </p:grpSp>
      <p:grpSp>
        <p:nvGrpSpPr>
          <p:cNvPr id="832" name="Google Shape;832;p24"/>
          <p:cNvGrpSpPr/>
          <p:nvPr/>
        </p:nvGrpSpPr>
        <p:grpSpPr>
          <a:xfrm>
            <a:off x="-897179" y="108412"/>
            <a:ext cx="10157893" cy="4924722"/>
            <a:chOff x="-897179" y="108412"/>
            <a:chExt cx="10157893" cy="4924722"/>
          </a:xfrm>
        </p:grpSpPr>
        <p:grpSp>
          <p:nvGrpSpPr>
            <p:cNvPr id="833" name="Google Shape;833;p24"/>
            <p:cNvGrpSpPr/>
            <p:nvPr/>
          </p:nvGrpSpPr>
          <p:grpSpPr>
            <a:xfrm flipH="1">
              <a:off x="8521460" y="108412"/>
              <a:ext cx="739254" cy="861932"/>
              <a:chOff x="8596635" y="690799"/>
              <a:chExt cx="739254" cy="861932"/>
            </a:xfrm>
          </p:grpSpPr>
          <p:sp>
            <p:nvSpPr>
              <p:cNvPr id="834" name="Google Shape;834;p24"/>
              <p:cNvSpPr/>
              <p:nvPr/>
            </p:nvSpPr>
            <p:spPr>
              <a:xfrm>
                <a:off x="8811950" y="690799"/>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35" name="Google Shape;835;p24"/>
              <p:cNvSpPr/>
              <p:nvPr/>
            </p:nvSpPr>
            <p:spPr>
              <a:xfrm flipH="1" rot="-841828">
                <a:off x="8622343" y="1286475"/>
                <a:ext cx="236105" cy="241230"/>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grpSp>
          <p:nvGrpSpPr>
            <p:cNvPr id="836" name="Google Shape;836;p24"/>
            <p:cNvGrpSpPr/>
            <p:nvPr/>
          </p:nvGrpSpPr>
          <p:grpSpPr>
            <a:xfrm rot="-856240">
              <a:off x="212739" y="345267"/>
              <a:ext cx="440434" cy="554224"/>
              <a:chOff x="392152" y="451452"/>
              <a:chExt cx="221794" cy="279097"/>
            </a:xfrm>
          </p:grpSpPr>
          <p:sp>
            <p:nvSpPr>
              <p:cNvPr id="837" name="Google Shape;837;p24"/>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38" name="Google Shape;838;p24"/>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grpSp>
          <p:nvGrpSpPr>
            <p:cNvPr id="839" name="Google Shape;839;p24"/>
            <p:cNvGrpSpPr/>
            <p:nvPr/>
          </p:nvGrpSpPr>
          <p:grpSpPr>
            <a:xfrm rot="440706">
              <a:off x="-804108" y="2470443"/>
              <a:ext cx="1339190" cy="1541918"/>
              <a:chOff x="5492026" y="628707"/>
              <a:chExt cx="273017" cy="314353"/>
            </a:xfrm>
          </p:grpSpPr>
          <p:sp>
            <p:nvSpPr>
              <p:cNvPr id="840" name="Google Shape;840;p24"/>
              <p:cNvSpPr/>
              <p:nvPr/>
            </p:nvSpPr>
            <p:spPr>
              <a:xfrm>
                <a:off x="5492026" y="628707"/>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41" name="Google Shape;841;p24"/>
              <p:cNvSpPr/>
              <p:nvPr/>
            </p:nvSpPr>
            <p:spPr>
              <a:xfrm>
                <a:off x="5665829" y="830172"/>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42" name="Google Shape;842;p24"/>
              <p:cNvSpPr/>
              <p:nvPr/>
            </p:nvSpPr>
            <p:spPr>
              <a:xfrm>
                <a:off x="5571543" y="847106"/>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43" name="Google Shape;843;p24"/>
              <p:cNvSpPr/>
              <p:nvPr/>
            </p:nvSpPr>
            <p:spPr>
              <a:xfrm>
                <a:off x="5715906" y="751093"/>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44" name="Google Shape;844;p24"/>
              <p:cNvSpPr/>
              <p:nvPr/>
            </p:nvSpPr>
            <p:spPr>
              <a:xfrm>
                <a:off x="5659321" y="680899"/>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45" name="Google Shape;845;p24"/>
              <p:cNvSpPr/>
              <p:nvPr/>
            </p:nvSpPr>
            <p:spPr>
              <a:xfrm>
                <a:off x="5565396" y="686290"/>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46" name="Google Shape;846;p24"/>
              <p:cNvSpPr/>
              <p:nvPr/>
            </p:nvSpPr>
            <p:spPr>
              <a:xfrm>
                <a:off x="5527221" y="771196"/>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sp>
          <p:nvSpPr>
            <p:cNvPr id="847" name="Google Shape;847;p24"/>
            <p:cNvSpPr/>
            <p:nvPr/>
          </p:nvSpPr>
          <p:spPr>
            <a:xfrm rot="440912">
              <a:off x="8727937" y="2261363"/>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nvGrpSpPr>
            <p:cNvPr id="848" name="Google Shape;848;p24"/>
            <p:cNvGrpSpPr/>
            <p:nvPr/>
          </p:nvGrpSpPr>
          <p:grpSpPr>
            <a:xfrm rot="5400000">
              <a:off x="7319246" y="4506900"/>
              <a:ext cx="429023" cy="623413"/>
              <a:chOff x="354909" y="4117775"/>
              <a:chExt cx="429023" cy="623413"/>
            </a:xfrm>
          </p:grpSpPr>
          <p:sp>
            <p:nvSpPr>
              <p:cNvPr id="849" name="Google Shape;849;p24"/>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50" name="Google Shape;850;p24"/>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51" name="Google Shape;851;p24"/>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grpSp>
          <p:nvGrpSpPr>
            <p:cNvPr id="852" name="Google Shape;852;p24"/>
            <p:cNvGrpSpPr/>
            <p:nvPr/>
          </p:nvGrpSpPr>
          <p:grpSpPr>
            <a:xfrm>
              <a:off x="1994782" y="4799021"/>
              <a:ext cx="380799" cy="234113"/>
              <a:chOff x="1175282" y="4542471"/>
              <a:chExt cx="380799" cy="234113"/>
            </a:xfrm>
          </p:grpSpPr>
          <p:sp>
            <p:nvSpPr>
              <p:cNvPr id="853" name="Google Shape;853;p24"/>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sp>
            <p:nvSpPr>
              <p:cNvPr id="854" name="Google Shape;854;p24"/>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chivo"/>
                  <a:ea typeface="Archivo"/>
                  <a:cs typeface="Archivo"/>
                  <a:sym typeface="Archivo"/>
                </a:endParaRPr>
              </a:p>
            </p:txBody>
          </p:sp>
        </p:grpSp>
      </p:grpSp>
      <p:sp>
        <p:nvSpPr>
          <p:cNvPr id="855" name="Google Shape;855;p24"/>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56" name="Google Shape;856;p24"/>
          <p:cNvSpPr txBox="1"/>
          <p:nvPr>
            <p:ph idx="1" type="body"/>
          </p:nvPr>
        </p:nvSpPr>
        <p:spPr>
          <a:xfrm>
            <a:off x="713275" y="1152475"/>
            <a:ext cx="7717500" cy="4002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857" name="Shape 857"/>
        <p:cNvGrpSpPr/>
        <p:nvPr/>
      </p:nvGrpSpPr>
      <p:grpSpPr>
        <a:xfrm>
          <a:off x="0" y="0"/>
          <a:ext cx="0" cy="0"/>
          <a:chOff x="0" y="0"/>
          <a:chExt cx="0" cy="0"/>
        </a:xfrm>
      </p:grpSpPr>
      <p:sp>
        <p:nvSpPr>
          <p:cNvPr id="858" name="Google Shape;858;p25"/>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59" name="Google Shape;859;p25"/>
          <p:cNvSpPr txBox="1"/>
          <p:nvPr>
            <p:ph idx="2" type="title"/>
          </p:nvPr>
        </p:nvSpPr>
        <p:spPr>
          <a:xfrm>
            <a:off x="1976104" y="1379975"/>
            <a:ext cx="3138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0" name="Google Shape;860;p25"/>
          <p:cNvSpPr txBox="1"/>
          <p:nvPr>
            <p:ph idx="1" type="subTitle"/>
          </p:nvPr>
        </p:nvSpPr>
        <p:spPr>
          <a:xfrm>
            <a:off x="1976104" y="1809524"/>
            <a:ext cx="31386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1" name="Google Shape;861;p25"/>
          <p:cNvSpPr txBox="1"/>
          <p:nvPr>
            <p:ph idx="3" type="title"/>
          </p:nvPr>
        </p:nvSpPr>
        <p:spPr>
          <a:xfrm>
            <a:off x="1976100" y="3050476"/>
            <a:ext cx="31386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2" name="Google Shape;862;p25"/>
          <p:cNvSpPr txBox="1"/>
          <p:nvPr>
            <p:ph idx="4" type="subTitle"/>
          </p:nvPr>
        </p:nvSpPr>
        <p:spPr>
          <a:xfrm>
            <a:off x="1976100" y="3480025"/>
            <a:ext cx="31386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63" name="Google Shape;863;p25"/>
          <p:cNvGrpSpPr/>
          <p:nvPr/>
        </p:nvGrpSpPr>
        <p:grpSpPr>
          <a:xfrm>
            <a:off x="-489358" y="-667435"/>
            <a:ext cx="9897835" cy="5593318"/>
            <a:chOff x="-489358" y="-667435"/>
            <a:chExt cx="9897835" cy="5593318"/>
          </a:xfrm>
        </p:grpSpPr>
        <p:grpSp>
          <p:nvGrpSpPr>
            <p:cNvPr id="864" name="Google Shape;864;p25"/>
            <p:cNvGrpSpPr/>
            <p:nvPr/>
          </p:nvGrpSpPr>
          <p:grpSpPr>
            <a:xfrm rot="440706">
              <a:off x="7976217" y="-588157"/>
              <a:ext cx="1339190" cy="1541918"/>
              <a:chOff x="5526564" y="619735"/>
              <a:chExt cx="273017" cy="314353"/>
            </a:xfrm>
          </p:grpSpPr>
          <p:sp>
            <p:nvSpPr>
              <p:cNvPr id="865" name="Google Shape;865;p25"/>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66" name="Google Shape;866;p25"/>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67" name="Google Shape;867;p25"/>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68" name="Google Shape;868;p25"/>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69" name="Google Shape;869;p25"/>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70" name="Google Shape;870;p25"/>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71" name="Google Shape;871;p25"/>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872" name="Google Shape;872;p25"/>
            <p:cNvGrpSpPr/>
            <p:nvPr/>
          </p:nvGrpSpPr>
          <p:grpSpPr>
            <a:xfrm rot="-401332">
              <a:off x="-431941" y="2408356"/>
              <a:ext cx="1040328" cy="1046704"/>
              <a:chOff x="7497366" y="3379699"/>
              <a:chExt cx="289685" cy="291452"/>
            </a:xfrm>
          </p:grpSpPr>
          <p:sp>
            <p:nvSpPr>
              <p:cNvPr id="873" name="Google Shape;873;p25"/>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74" name="Google Shape;874;p25"/>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875" name="Google Shape;875;p25"/>
              <p:cNvGrpSpPr/>
              <p:nvPr/>
            </p:nvGrpSpPr>
            <p:grpSpPr>
              <a:xfrm>
                <a:off x="7519361" y="3379699"/>
                <a:ext cx="267689" cy="291452"/>
                <a:chOff x="7519361" y="3379699"/>
                <a:chExt cx="267689" cy="291452"/>
              </a:xfrm>
            </p:grpSpPr>
            <p:sp>
              <p:nvSpPr>
                <p:cNvPr id="876" name="Google Shape;876;p25"/>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77" name="Google Shape;877;p25"/>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78" name="Google Shape;878;p25"/>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79" name="Google Shape;879;p25"/>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0" name="Google Shape;880;p25"/>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1" name="Google Shape;881;p25"/>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2" name="Google Shape;882;p25"/>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3" name="Google Shape;883;p25"/>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4" name="Google Shape;884;p25"/>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5" name="Google Shape;885;p25"/>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886" name="Google Shape;886;p25"/>
            <p:cNvGrpSpPr/>
            <p:nvPr/>
          </p:nvGrpSpPr>
          <p:grpSpPr>
            <a:xfrm flipH="1" rot="856266">
              <a:off x="167795" y="1449146"/>
              <a:ext cx="539290" cy="547246"/>
              <a:chOff x="250110" y="293479"/>
              <a:chExt cx="539312" cy="547269"/>
            </a:xfrm>
          </p:grpSpPr>
          <p:grpSp>
            <p:nvGrpSpPr>
              <p:cNvPr id="887" name="Google Shape;887;p25"/>
              <p:cNvGrpSpPr/>
              <p:nvPr/>
            </p:nvGrpSpPr>
            <p:grpSpPr>
              <a:xfrm>
                <a:off x="250110" y="293479"/>
                <a:ext cx="493235" cy="547269"/>
                <a:chOff x="336850" y="455475"/>
                <a:chExt cx="248368" cy="275577"/>
              </a:xfrm>
            </p:grpSpPr>
            <p:sp>
              <p:nvSpPr>
                <p:cNvPr id="888" name="Google Shape;888;p25"/>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89" name="Google Shape;889;p25"/>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890" name="Google Shape;890;p25"/>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891" name="Google Shape;891;p25"/>
            <p:cNvGrpSpPr/>
            <p:nvPr/>
          </p:nvGrpSpPr>
          <p:grpSpPr>
            <a:xfrm rot="-9861505">
              <a:off x="6085693" y="4551351"/>
              <a:ext cx="539275" cy="307527"/>
              <a:chOff x="250110" y="533194"/>
              <a:chExt cx="539312" cy="307549"/>
            </a:xfrm>
          </p:grpSpPr>
          <p:sp>
            <p:nvSpPr>
              <p:cNvPr id="892" name="Google Shape;892;p25"/>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893" name="Google Shape;893;p25"/>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_1">
    <p:spTree>
      <p:nvGrpSpPr>
        <p:cNvPr id="894" name="Shape 894"/>
        <p:cNvGrpSpPr/>
        <p:nvPr/>
      </p:nvGrpSpPr>
      <p:grpSpPr>
        <a:xfrm>
          <a:off x="0" y="0"/>
          <a:ext cx="0" cy="0"/>
          <a:chOff x="0" y="0"/>
          <a:chExt cx="0" cy="0"/>
        </a:xfrm>
      </p:grpSpPr>
      <p:sp>
        <p:nvSpPr>
          <p:cNvPr id="895" name="Google Shape;895;p26"/>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6" name="Google Shape;896;p26"/>
          <p:cNvSpPr txBox="1"/>
          <p:nvPr>
            <p:ph idx="2" type="title"/>
          </p:nvPr>
        </p:nvSpPr>
        <p:spPr>
          <a:xfrm>
            <a:off x="1519112" y="3241500"/>
            <a:ext cx="2364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7" name="Google Shape;897;p26"/>
          <p:cNvSpPr txBox="1"/>
          <p:nvPr>
            <p:ph idx="1" type="subTitle"/>
          </p:nvPr>
        </p:nvSpPr>
        <p:spPr>
          <a:xfrm>
            <a:off x="1519112" y="3671049"/>
            <a:ext cx="2364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8" name="Google Shape;898;p26"/>
          <p:cNvSpPr txBox="1"/>
          <p:nvPr>
            <p:ph idx="3" type="title"/>
          </p:nvPr>
        </p:nvSpPr>
        <p:spPr>
          <a:xfrm>
            <a:off x="5260338" y="3241500"/>
            <a:ext cx="2364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9" name="Google Shape;899;p26"/>
          <p:cNvSpPr txBox="1"/>
          <p:nvPr>
            <p:ph idx="4" type="subTitle"/>
          </p:nvPr>
        </p:nvSpPr>
        <p:spPr>
          <a:xfrm>
            <a:off x="5260338" y="3671049"/>
            <a:ext cx="2364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00" name="Google Shape;900;p26"/>
          <p:cNvGrpSpPr/>
          <p:nvPr/>
        </p:nvGrpSpPr>
        <p:grpSpPr>
          <a:xfrm>
            <a:off x="205536" y="-157535"/>
            <a:ext cx="9682504" cy="5568704"/>
            <a:chOff x="205536" y="-157535"/>
            <a:chExt cx="9682504" cy="5568704"/>
          </a:xfrm>
        </p:grpSpPr>
        <p:sp>
          <p:nvSpPr>
            <p:cNvPr id="901" name="Google Shape;901;p26"/>
            <p:cNvSpPr/>
            <p:nvPr/>
          </p:nvSpPr>
          <p:spPr>
            <a:xfrm flipH="1" rot="-841279">
              <a:off x="235341" y="2946995"/>
              <a:ext cx="273879" cy="279809"/>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902" name="Google Shape;902;p26"/>
            <p:cNvGrpSpPr/>
            <p:nvPr/>
          </p:nvGrpSpPr>
          <p:grpSpPr>
            <a:xfrm rot="440706">
              <a:off x="8455780" y="1363605"/>
              <a:ext cx="1339190" cy="1541918"/>
              <a:chOff x="5526564" y="619735"/>
              <a:chExt cx="273017" cy="314353"/>
            </a:xfrm>
          </p:grpSpPr>
          <p:sp>
            <p:nvSpPr>
              <p:cNvPr id="903" name="Google Shape;903;p26"/>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04" name="Google Shape;904;p26"/>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05" name="Google Shape;905;p26"/>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06" name="Google Shape;906;p26"/>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07" name="Google Shape;907;p26"/>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08" name="Google Shape;908;p26"/>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09" name="Google Shape;909;p26"/>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910" name="Google Shape;910;p26"/>
            <p:cNvGrpSpPr/>
            <p:nvPr/>
          </p:nvGrpSpPr>
          <p:grpSpPr>
            <a:xfrm flipH="1" rot="-4543734">
              <a:off x="7184645" y="4808771"/>
              <a:ext cx="539290" cy="547246"/>
              <a:chOff x="250110" y="293479"/>
              <a:chExt cx="539312" cy="547269"/>
            </a:xfrm>
          </p:grpSpPr>
          <p:grpSp>
            <p:nvGrpSpPr>
              <p:cNvPr id="911" name="Google Shape;911;p26"/>
              <p:cNvGrpSpPr/>
              <p:nvPr/>
            </p:nvGrpSpPr>
            <p:grpSpPr>
              <a:xfrm>
                <a:off x="250110" y="293479"/>
                <a:ext cx="493235" cy="547269"/>
                <a:chOff x="336850" y="455475"/>
                <a:chExt cx="248368" cy="275577"/>
              </a:xfrm>
            </p:grpSpPr>
            <p:sp>
              <p:nvSpPr>
                <p:cNvPr id="912" name="Google Shape;912;p26"/>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13" name="Google Shape;913;p26"/>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914" name="Google Shape;914;p26"/>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915" name="Google Shape;915;p26"/>
            <p:cNvGrpSpPr/>
            <p:nvPr/>
          </p:nvGrpSpPr>
          <p:grpSpPr>
            <a:xfrm flipH="1" rot="2536583">
              <a:off x="959116" y="-94305"/>
              <a:ext cx="429018" cy="623406"/>
              <a:chOff x="354909" y="4117775"/>
              <a:chExt cx="429023" cy="623413"/>
            </a:xfrm>
          </p:grpSpPr>
          <p:sp>
            <p:nvSpPr>
              <p:cNvPr id="916" name="Google Shape;916;p26"/>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17" name="Google Shape;917;p26"/>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918" name="Google Shape;918;p26"/>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919" name="Google Shape;919;p26"/>
          <p:cNvGrpSpPr/>
          <p:nvPr/>
        </p:nvGrpSpPr>
        <p:grpSpPr>
          <a:xfrm>
            <a:off x="-1194662" y="64363"/>
            <a:ext cx="11282988" cy="5630096"/>
            <a:chOff x="-1194662" y="64363"/>
            <a:chExt cx="11282988" cy="5630096"/>
          </a:xfrm>
        </p:grpSpPr>
        <p:grpSp>
          <p:nvGrpSpPr>
            <p:cNvPr id="920" name="Google Shape;920;p26"/>
            <p:cNvGrpSpPr/>
            <p:nvPr/>
          </p:nvGrpSpPr>
          <p:grpSpPr>
            <a:xfrm>
              <a:off x="8162417" y="3356340"/>
              <a:ext cx="1925909" cy="2338120"/>
              <a:chOff x="-4096211" y="104315"/>
              <a:chExt cx="2478967" cy="3009550"/>
            </a:xfrm>
          </p:grpSpPr>
          <p:sp>
            <p:nvSpPr>
              <p:cNvPr id="921" name="Google Shape;921;p26"/>
              <p:cNvSpPr/>
              <p:nvPr/>
            </p:nvSpPr>
            <p:spPr>
              <a:xfrm>
                <a:off x="-4096211" y="104315"/>
                <a:ext cx="2478967" cy="3009550"/>
              </a:xfrm>
              <a:custGeom>
                <a:rect b="b" l="l" r="r" t="t"/>
                <a:pathLst>
                  <a:path extrusionOk="0" h="642723" w="529411">
                    <a:moveTo>
                      <a:pt x="140242" y="259304"/>
                    </a:moveTo>
                    <a:cubicBezTo>
                      <a:pt x="140242" y="259304"/>
                      <a:pt x="86816" y="227873"/>
                      <a:pt x="79186" y="155141"/>
                    </a:cubicBezTo>
                    <a:cubicBezTo>
                      <a:pt x="71550" y="82402"/>
                      <a:pt x="122285" y="23136"/>
                      <a:pt x="182895" y="4732"/>
                    </a:cubicBezTo>
                    <a:cubicBezTo>
                      <a:pt x="243506" y="-13227"/>
                      <a:pt x="328355" y="21793"/>
                      <a:pt x="350804" y="78367"/>
                    </a:cubicBezTo>
                    <a:cubicBezTo>
                      <a:pt x="383576" y="160531"/>
                      <a:pt x="335087" y="224735"/>
                      <a:pt x="335087" y="224735"/>
                    </a:cubicBezTo>
                    <a:cubicBezTo>
                      <a:pt x="335087" y="224735"/>
                      <a:pt x="428017" y="112936"/>
                      <a:pt x="481444" y="151100"/>
                    </a:cubicBezTo>
                    <a:cubicBezTo>
                      <a:pt x="534870" y="189264"/>
                      <a:pt x="416347" y="328899"/>
                      <a:pt x="415450" y="340124"/>
                    </a:cubicBezTo>
                    <a:cubicBezTo>
                      <a:pt x="414552" y="351350"/>
                      <a:pt x="473363" y="493231"/>
                      <a:pt x="489080" y="496375"/>
                    </a:cubicBezTo>
                    <a:cubicBezTo>
                      <a:pt x="504797" y="499519"/>
                      <a:pt x="552828" y="533190"/>
                      <a:pt x="515570" y="573600"/>
                    </a:cubicBezTo>
                    <a:cubicBezTo>
                      <a:pt x="477861" y="614010"/>
                      <a:pt x="387171" y="639600"/>
                      <a:pt x="368316" y="614010"/>
                    </a:cubicBezTo>
                    <a:cubicBezTo>
                      <a:pt x="349461" y="588421"/>
                      <a:pt x="316238" y="489190"/>
                      <a:pt x="296932" y="486944"/>
                    </a:cubicBezTo>
                    <a:cubicBezTo>
                      <a:pt x="277174" y="484698"/>
                      <a:pt x="263264" y="623887"/>
                      <a:pt x="230041" y="637353"/>
                    </a:cubicBezTo>
                    <a:cubicBezTo>
                      <a:pt x="196818" y="650819"/>
                      <a:pt x="118250" y="636004"/>
                      <a:pt x="104785" y="625230"/>
                    </a:cubicBezTo>
                    <a:cubicBezTo>
                      <a:pt x="91320" y="614902"/>
                      <a:pt x="63035" y="585272"/>
                      <a:pt x="110620" y="535882"/>
                    </a:cubicBezTo>
                    <a:cubicBezTo>
                      <a:pt x="158657" y="486047"/>
                      <a:pt x="133967" y="389514"/>
                      <a:pt x="133967" y="385021"/>
                    </a:cubicBezTo>
                    <a:cubicBezTo>
                      <a:pt x="133967" y="380535"/>
                      <a:pt x="-5657" y="368412"/>
                      <a:pt x="178" y="296571"/>
                    </a:cubicBezTo>
                    <a:cubicBezTo>
                      <a:pt x="6465" y="224730"/>
                      <a:pt x="109271" y="264242"/>
                      <a:pt x="140248" y="2593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2" name="Google Shape;922;p26"/>
              <p:cNvSpPr/>
              <p:nvPr/>
            </p:nvSpPr>
            <p:spPr>
              <a:xfrm>
                <a:off x="-3512892" y="1124314"/>
                <a:ext cx="1102111" cy="447436"/>
              </a:xfrm>
              <a:custGeom>
                <a:rect b="b" l="l" r="r" t="t"/>
                <a:pathLst>
                  <a:path extrusionOk="0" h="95555" w="235368">
                    <a:moveTo>
                      <a:pt x="14861" y="41089"/>
                    </a:moveTo>
                    <a:cubicBezTo>
                      <a:pt x="32367" y="41089"/>
                      <a:pt x="167956" y="34802"/>
                      <a:pt x="210152" y="6521"/>
                    </a:cubicBezTo>
                    <a:cubicBezTo>
                      <a:pt x="251902" y="-21767"/>
                      <a:pt x="240232" y="49623"/>
                      <a:pt x="186805" y="74766"/>
                    </a:cubicBezTo>
                    <a:cubicBezTo>
                      <a:pt x="133379" y="100355"/>
                      <a:pt x="41791" y="101259"/>
                      <a:pt x="16656" y="83294"/>
                    </a:cubicBezTo>
                    <a:cubicBezTo>
                      <a:pt x="-9383" y="65335"/>
                      <a:pt x="-856" y="46473"/>
                      <a:pt x="14861" y="410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3" name="Google Shape;923;p26"/>
              <p:cNvSpPr/>
              <p:nvPr/>
            </p:nvSpPr>
            <p:spPr>
              <a:xfrm>
                <a:off x="-2751834" y="1133607"/>
                <a:ext cx="599121" cy="865911"/>
              </a:xfrm>
              <a:custGeom>
                <a:rect b="b" l="l" r="r" t="t"/>
                <a:pathLst>
                  <a:path extrusionOk="0" h="184925" w="127949">
                    <a:moveTo>
                      <a:pt x="0" y="22043"/>
                    </a:moveTo>
                    <a:cubicBezTo>
                      <a:pt x="71830" y="22043"/>
                      <a:pt x="27833" y="155842"/>
                      <a:pt x="87095" y="180986"/>
                    </a:cubicBezTo>
                    <a:cubicBezTo>
                      <a:pt x="102812" y="190411"/>
                      <a:pt x="120764" y="181431"/>
                      <a:pt x="126153" y="169760"/>
                    </a:cubicBezTo>
                    <a:cubicBezTo>
                      <a:pt x="127948" y="166165"/>
                      <a:pt x="128399" y="162124"/>
                      <a:pt x="127502" y="158534"/>
                    </a:cubicBezTo>
                    <a:cubicBezTo>
                      <a:pt x="123016" y="143267"/>
                      <a:pt x="109093" y="154493"/>
                      <a:pt x="103709" y="137883"/>
                    </a:cubicBezTo>
                    <a:cubicBezTo>
                      <a:pt x="98771" y="121719"/>
                      <a:pt x="90244" y="-62367"/>
                      <a:pt x="6" y="220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4" name="Google Shape;924;p26"/>
              <p:cNvSpPr/>
              <p:nvPr/>
            </p:nvSpPr>
            <p:spPr>
              <a:xfrm>
                <a:off x="-2974605" y="1575237"/>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5" name="Google Shape;925;p26"/>
              <p:cNvSpPr/>
              <p:nvPr/>
            </p:nvSpPr>
            <p:spPr>
              <a:xfrm>
                <a:off x="-2934658" y="178122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6" name="Google Shape;926;p26"/>
              <p:cNvSpPr/>
              <p:nvPr/>
            </p:nvSpPr>
            <p:spPr>
              <a:xfrm>
                <a:off x="-2877908" y="201664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7" name="Google Shape;927;p26"/>
              <p:cNvSpPr/>
              <p:nvPr/>
            </p:nvSpPr>
            <p:spPr>
              <a:xfrm>
                <a:off x="-3403688" y="710377"/>
                <a:ext cx="736904" cy="241027"/>
              </a:xfrm>
              <a:custGeom>
                <a:rect b="b" l="l" r="r" t="t"/>
                <a:pathLst>
                  <a:path extrusionOk="0" h="51474" w="157374">
                    <a:moveTo>
                      <a:pt x="150465" y="203"/>
                    </a:moveTo>
                    <a:cubicBezTo>
                      <a:pt x="145527" y="2449"/>
                      <a:pt x="143733" y="6936"/>
                      <a:pt x="141487" y="11428"/>
                    </a:cubicBezTo>
                    <a:cubicBezTo>
                      <a:pt x="139241" y="15470"/>
                      <a:pt x="134302" y="22203"/>
                      <a:pt x="140589" y="25798"/>
                    </a:cubicBezTo>
                    <a:cubicBezTo>
                      <a:pt x="146425" y="29393"/>
                      <a:pt x="150917" y="22654"/>
                      <a:pt x="153157" y="18161"/>
                    </a:cubicBezTo>
                    <a:cubicBezTo>
                      <a:pt x="155403" y="13675"/>
                      <a:pt x="158095" y="8736"/>
                      <a:pt x="157198" y="3792"/>
                    </a:cubicBezTo>
                    <a:cubicBezTo>
                      <a:pt x="156752" y="1546"/>
                      <a:pt x="153157" y="-695"/>
                      <a:pt x="150465" y="203"/>
                    </a:cubicBezTo>
                    <a:close/>
                    <a:moveTo>
                      <a:pt x="26558" y="41956"/>
                    </a:moveTo>
                    <a:cubicBezTo>
                      <a:pt x="23866" y="38812"/>
                      <a:pt x="19826" y="38361"/>
                      <a:pt x="15785" y="37018"/>
                    </a:cubicBezTo>
                    <a:cubicBezTo>
                      <a:pt x="11744" y="35669"/>
                      <a:pt x="8149" y="33874"/>
                      <a:pt x="4109" y="34771"/>
                    </a:cubicBezTo>
                    <a:cubicBezTo>
                      <a:pt x="1417" y="35669"/>
                      <a:pt x="-378" y="38812"/>
                      <a:pt x="68" y="41504"/>
                    </a:cubicBezTo>
                    <a:cubicBezTo>
                      <a:pt x="1417" y="45991"/>
                      <a:pt x="5457" y="47792"/>
                      <a:pt x="9492" y="49141"/>
                    </a:cubicBezTo>
                    <a:cubicBezTo>
                      <a:pt x="13087" y="50490"/>
                      <a:pt x="18019" y="51833"/>
                      <a:pt x="22060" y="51387"/>
                    </a:cubicBezTo>
                    <a:cubicBezTo>
                      <a:pt x="27450" y="50935"/>
                      <a:pt x="30142" y="45551"/>
                      <a:pt x="26552" y="419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8" name="Google Shape;928;p26"/>
              <p:cNvSpPr/>
              <p:nvPr/>
            </p:nvSpPr>
            <p:spPr>
              <a:xfrm>
                <a:off x="-3228894" y="665906"/>
                <a:ext cx="334251" cy="352382"/>
              </a:xfrm>
              <a:custGeom>
                <a:rect b="b" l="l" r="r" t="t"/>
                <a:pathLst>
                  <a:path extrusionOk="0" h="75255" w="71383">
                    <a:moveTo>
                      <a:pt x="13459" y="47414"/>
                    </a:moveTo>
                    <a:cubicBezTo>
                      <a:pt x="7624" y="52804"/>
                      <a:pt x="16603" y="63578"/>
                      <a:pt x="20643" y="67173"/>
                    </a:cubicBezTo>
                    <a:cubicBezTo>
                      <a:pt x="26479" y="73009"/>
                      <a:pt x="35457" y="75255"/>
                      <a:pt x="43539" y="75255"/>
                    </a:cubicBezTo>
                    <a:cubicBezTo>
                      <a:pt x="51620" y="75255"/>
                      <a:pt x="60147" y="69865"/>
                      <a:pt x="64640" y="63578"/>
                    </a:cubicBezTo>
                    <a:cubicBezTo>
                      <a:pt x="69577" y="56845"/>
                      <a:pt x="74064" y="44270"/>
                      <a:pt x="66886" y="37537"/>
                    </a:cubicBezTo>
                    <a:cubicBezTo>
                      <a:pt x="65091" y="35742"/>
                      <a:pt x="62845" y="36188"/>
                      <a:pt x="61496" y="38434"/>
                    </a:cubicBezTo>
                    <a:cubicBezTo>
                      <a:pt x="57901" y="43824"/>
                      <a:pt x="59250" y="51003"/>
                      <a:pt x="56107" y="56845"/>
                    </a:cubicBezTo>
                    <a:cubicBezTo>
                      <a:pt x="52963" y="62235"/>
                      <a:pt x="47579" y="64481"/>
                      <a:pt x="41738" y="66270"/>
                    </a:cubicBezTo>
                    <a:cubicBezTo>
                      <a:pt x="35451" y="68065"/>
                      <a:pt x="28719" y="65372"/>
                      <a:pt x="23781" y="60880"/>
                    </a:cubicBezTo>
                    <a:cubicBezTo>
                      <a:pt x="19740" y="57284"/>
                      <a:pt x="18843" y="48757"/>
                      <a:pt x="13453" y="46962"/>
                    </a:cubicBezTo>
                    <a:cubicBezTo>
                      <a:pt x="13899" y="46962"/>
                      <a:pt x="13453" y="46962"/>
                      <a:pt x="13453" y="47414"/>
                    </a:cubicBezTo>
                    <a:close/>
                    <a:moveTo>
                      <a:pt x="20643" y="20475"/>
                    </a:moveTo>
                    <a:cubicBezTo>
                      <a:pt x="20643" y="19578"/>
                      <a:pt x="20643" y="18229"/>
                      <a:pt x="20198" y="17332"/>
                    </a:cubicBezTo>
                    <a:cubicBezTo>
                      <a:pt x="19752" y="14640"/>
                      <a:pt x="17951" y="12845"/>
                      <a:pt x="15711" y="11496"/>
                    </a:cubicBezTo>
                    <a:cubicBezTo>
                      <a:pt x="13465" y="10147"/>
                      <a:pt x="11225" y="10147"/>
                      <a:pt x="8527" y="10599"/>
                    </a:cubicBezTo>
                    <a:cubicBezTo>
                      <a:pt x="6281" y="11045"/>
                      <a:pt x="5384" y="11948"/>
                      <a:pt x="3589" y="13291"/>
                    </a:cubicBezTo>
                    <a:cubicBezTo>
                      <a:pt x="4035" y="12845"/>
                      <a:pt x="4938" y="12393"/>
                      <a:pt x="5384" y="11942"/>
                    </a:cubicBezTo>
                    <a:lnTo>
                      <a:pt x="4938" y="12388"/>
                    </a:lnTo>
                    <a:cubicBezTo>
                      <a:pt x="1794" y="14182"/>
                      <a:pt x="0" y="17778"/>
                      <a:pt x="0" y="21367"/>
                    </a:cubicBezTo>
                    <a:cubicBezTo>
                      <a:pt x="0" y="24962"/>
                      <a:pt x="1794" y="28552"/>
                      <a:pt x="4938" y="30346"/>
                    </a:cubicBezTo>
                    <a:cubicBezTo>
                      <a:pt x="8081" y="32141"/>
                      <a:pt x="12122" y="32141"/>
                      <a:pt x="15266" y="30346"/>
                    </a:cubicBezTo>
                    <a:cubicBezTo>
                      <a:pt x="16614" y="29449"/>
                      <a:pt x="17957" y="28100"/>
                      <a:pt x="18860" y="26751"/>
                    </a:cubicBezTo>
                    <a:cubicBezTo>
                      <a:pt x="20203" y="24059"/>
                      <a:pt x="20655" y="22264"/>
                      <a:pt x="20655" y="20464"/>
                    </a:cubicBezTo>
                    <a:close/>
                    <a:moveTo>
                      <a:pt x="71372" y="10147"/>
                    </a:moveTo>
                    <a:cubicBezTo>
                      <a:pt x="71372" y="9250"/>
                      <a:pt x="71372" y="7901"/>
                      <a:pt x="70926" y="7003"/>
                    </a:cubicBezTo>
                    <a:cubicBezTo>
                      <a:pt x="70481" y="4311"/>
                      <a:pt x="68680" y="2517"/>
                      <a:pt x="66440" y="1168"/>
                    </a:cubicBezTo>
                    <a:cubicBezTo>
                      <a:pt x="64194" y="-181"/>
                      <a:pt x="61953" y="-181"/>
                      <a:pt x="59256" y="270"/>
                    </a:cubicBezTo>
                    <a:cubicBezTo>
                      <a:pt x="57010" y="716"/>
                      <a:pt x="56112" y="1619"/>
                      <a:pt x="54318" y="2963"/>
                    </a:cubicBezTo>
                    <a:cubicBezTo>
                      <a:pt x="54763" y="2517"/>
                      <a:pt x="55667" y="2065"/>
                      <a:pt x="56112" y="1614"/>
                    </a:cubicBezTo>
                    <a:lnTo>
                      <a:pt x="55667" y="2059"/>
                    </a:lnTo>
                    <a:cubicBezTo>
                      <a:pt x="52523" y="3854"/>
                      <a:pt x="50729" y="7449"/>
                      <a:pt x="50729" y="11039"/>
                    </a:cubicBezTo>
                    <a:cubicBezTo>
                      <a:pt x="50729" y="14634"/>
                      <a:pt x="52523" y="18223"/>
                      <a:pt x="55667" y="20018"/>
                    </a:cubicBezTo>
                    <a:cubicBezTo>
                      <a:pt x="58810" y="21813"/>
                      <a:pt x="62851" y="21813"/>
                      <a:pt x="65994" y="20018"/>
                    </a:cubicBezTo>
                    <a:cubicBezTo>
                      <a:pt x="67343" y="19121"/>
                      <a:pt x="68686" y="17772"/>
                      <a:pt x="69589" y="16423"/>
                    </a:cubicBezTo>
                    <a:cubicBezTo>
                      <a:pt x="70932" y="13731"/>
                      <a:pt x="71384" y="11936"/>
                      <a:pt x="71384" y="101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9" name="Google Shape;929;p26"/>
              <p:cNvSpPr/>
              <p:nvPr/>
            </p:nvSpPr>
            <p:spPr>
              <a:xfrm>
                <a:off x="-2207478" y="914256"/>
                <a:ext cx="1582" cy="935"/>
              </a:xfrm>
              <a:custGeom>
                <a:rect b="b" l="l" r="r" t="t"/>
                <a:pathLst>
                  <a:path extrusionOk="0" h="200" w="338">
                    <a:moveTo>
                      <a:pt x="0" y="201"/>
                    </a:moveTo>
                    <a:cubicBezTo>
                      <a:pt x="451" y="201"/>
                      <a:pt x="451" y="-251"/>
                      <a:pt x="0" y="201"/>
                    </a:cubicBezTo>
                    <a:cubicBezTo>
                      <a:pt x="0" y="-251"/>
                      <a:pt x="0" y="201"/>
                      <a:pt x="0" y="201"/>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0" name="Google Shape;930;p26"/>
              <p:cNvSpPr/>
              <p:nvPr/>
            </p:nvSpPr>
            <p:spPr>
              <a:xfrm>
                <a:off x="-3556818" y="2479048"/>
                <a:ext cx="693755" cy="378927"/>
              </a:xfrm>
              <a:custGeom>
                <a:rect b="b" l="l" r="r" t="t"/>
                <a:pathLst>
                  <a:path extrusionOk="0" h="80924" w="148159">
                    <a:moveTo>
                      <a:pt x="0" y="35020"/>
                    </a:moveTo>
                    <a:cubicBezTo>
                      <a:pt x="1795" y="42205"/>
                      <a:pt x="12122" y="46246"/>
                      <a:pt x="18409" y="49390"/>
                    </a:cubicBezTo>
                    <a:cubicBezTo>
                      <a:pt x="27833" y="53876"/>
                      <a:pt x="37715" y="56574"/>
                      <a:pt x="47591" y="60164"/>
                    </a:cubicBezTo>
                    <a:cubicBezTo>
                      <a:pt x="61959" y="65999"/>
                      <a:pt x="77219" y="71389"/>
                      <a:pt x="92039" y="74979"/>
                    </a:cubicBezTo>
                    <a:cubicBezTo>
                      <a:pt x="104161" y="78123"/>
                      <a:pt x="120770" y="83061"/>
                      <a:pt x="133343" y="79917"/>
                    </a:cubicBezTo>
                    <a:cubicBezTo>
                      <a:pt x="136487" y="79020"/>
                      <a:pt x="136035" y="75430"/>
                      <a:pt x="133343" y="74527"/>
                    </a:cubicBezTo>
                    <a:cubicBezTo>
                      <a:pt x="128405" y="72732"/>
                      <a:pt x="123016" y="72732"/>
                      <a:pt x="118078" y="72281"/>
                    </a:cubicBezTo>
                    <a:cubicBezTo>
                      <a:pt x="109996" y="71384"/>
                      <a:pt x="102361" y="69589"/>
                      <a:pt x="94731" y="67794"/>
                    </a:cubicBezTo>
                    <a:cubicBezTo>
                      <a:pt x="81711" y="64651"/>
                      <a:pt x="69589" y="60158"/>
                      <a:pt x="57022" y="55671"/>
                    </a:cubicBezTo>
                    <a:cubicBezTo>
                      <a:pt x="47597" y="52076"/>
                      <a:pt x="38167" y="49835"/>
                      <a:pt x="28736" y="46692"/>
                    </a:cubicBezTo>
                    <a:cubicBezTo>
                      <a:pt x="23347" y="44897"/>
                      <a:pt x="17512" y="43548"/>
                      <a:pt x="12128" y="41302"/>
                    </a:cubicBezTo>
                    <a:cubicBezTo>
                      <a:pt x="8533" y="39507"/>
                      <a:pt x="5396" y="36815"/>
                      <a:pt x="1355" y="35014"/>
                    </a:cubicBezTo>
                    <a:cubicBezTo>
                      <a:pt x="452" y="33665"/>
                      <a:pt x="6" y="34111"/>
                      <a:pt x="6" y="35009"/>
                    </a:cubicBezTo>
                    <a:close/>
                    <a:moveTo>
                      <a:pt x="33669" y="10774"/>
                    </a:moveTo>
                    <a:cubicBezTo>
                      <a:pt x="40401" y="10774"/>
                      <a:pt x="40401" y="0"/>
                      <a:pt x="33669" y="0"/>
                    </a:cubicBezTo>
                    <a:cubicBezTo>
                      <a:pt x="26936" y="0"/>
                      <a:pt x="26936" y="10774"/>
                      <a:pt x="33669" y="10774"/>
                    </a:cubicBezTo>
                    <a:close/>
                    <a:moveTo>
                      <a:pt x="68686" y="12569"/>
                    </a:moveTo>
                    <a:cubicBezTo>
                      <a:pt x="68686" y="11672"/>
                      <a:pt x="68686" y="11220"/>
                      <a:pt x="68240" y="10323"/>
                    </a:cubicBezTo>
                    <a:cubicBezTo>
                      <a:pt x="67795" y="8076"/>
                      <a:pt x="65994" y="7179"/>
                      <a:pt x="64200" y="6282"/>
                    </a:cubicBezTo>
                    <a:cubicBezTo>
                      <a:pt x="60605" y="4933"/>
                      <a:pt x="57467" y="8076"/>
                      <a:pt x="57467" y="11220"/>
                    </a:cubicBezTo>
                    <a:lnTo>
                      <a:pt x="57467" y="11220"/>
                    </a:lnTo>
                    <a:cubicBezTo>
                      <a:pt x="57913" y="10323"/>
                      <a:pt x="57913" y="9425"/>
                      <a:pt x="58364" y="8528"/>
                    </a:cubicBezTo>
                    <a:cubicBezTo>
                      <a:pt x="57467" y="9877"/>
                      <a:pt x="57467" y="10774"/>
                      <a:pt x="57467" y="12123"/>
                    </a:cubicBezTo>
                    <a:cubicBezTo>
                      <a:pt x="57467" y="15267"/>
                      <a:pt x="60159" y="17959"/>
                      <a:pt x="63303" y="17959"/>
                    </a:cubicBezTo>
                    <a:cubicBezTo>
                      <a:pt x="65994" y="18405"/>
                      <a:pt x="68692" y="15712"/>
                      <a:pt x="68692" y="12569"/>
                    </a:cubicBezTo>
                    <a:close/>
                    <a:moveTo>
                      <a:pt x="99663" y="21097"/>
                    </a:moveTo>
                    <a:cubicBezTo>
                      <a:pt x="99663" y="20651"/>
                      <a:pt x="99663" y="20651"/>
                      <a:pt x="100109" y="20199"/>
                    </a:cubicBezTo>
                    <a:cubicBezTo>
                      <a:pt x="100554" y="17953"/>
                      <a:pt x="100109" y="16158"/>
                      <a:pt x="98314" y="14364"/>
                    </a:cubicBezTo>
                    <a:cubicBezTo>
                      <a:pt x="96519" y="12117"/>
                      <a:pt x="92027" y="12117"/>
                      <a:pt x="90233" y="14364"/>
                    </a:cubicBezTo>
                    <a:cubicBezTo>
                      <a:pt x="89335" y="15712"/>
                      <a:pt x="88438" y="17056"/>
                      <a:pt x="88438" y="18850"/>
                    </a:cubicBezTo>
                    <a:cubicBezTo>
                      <a:pt x="88438" y="19748"/>
                      <a:pt x="88884" y="20645"/>
                      <a:pt x="88884" y="21542"/>
                    </a:cubicBezTo>
                    <a:cubicBezTo>
                      <a:pt x="89329" y="23789"/>
                      <a:pt x="92027" y="25583"/>
                      <a:pt x="94273" y="25583"/>
                    </a:cubicBezTo>
                    <a:cubicBezTo>
                      <a:pt x="96519" y="25138"/>
                      <a:pt x="99217" y="23789"/>
                      <a:pt x="99663" y="21097"/>
                    </a:cubicBezTo>
                    <a:close/>
                    <a:moveTo>
                      <a:pt x="134680" y="30076"/>
                    </a:moveTo>
                    <a:cubicBezTo>
                      <a:pt x="134680" y="30076"/>
                      <a:pt x="134680" y="29630"/>
                      <a:pt x="134680" y="29630"/>
                    </a:cubicBezTo>
                    <a:cubicBezTo>
                      <a:pt x="134235" y="26938"/>
                      <a:pt x="131537" y="25144"/>
                      <a:pt x="128845" y="25144"/>
                    </a:cubicBezTo>
                    <a:cubicBezTo>
                      <a:pt x="126153" y="25144"/>
                      <a:pt x="123456" y="26938"/>
                      <a:pt x="123010" y="29630"/>
                    </a:cubicBezTo>
                    <a:cubicBezTo>
                      <a:pt x="123010" y="29630"/>
                      <a:pt x="123010" y="30076"/>
                      <a:pt x="123010" y="30076"/>
                    </a:cubicBezTo>
                    <a:cubicBezTo>
                      <a:pt x="122113" y="34117"/>
                      <a:pt x="124804" y="38158"/>
                      <a:pt x="129297" y="38158"/>
                    </a:cubicBezTo>
                    <a:cubicBezTo>
                      <a:pt x="132892" y="38158"/>
                      <a:pt x="135584" y="34117"/>
                      <a:pt x="134686" y="30076"/>
                    </a:cubicBezTo>
                    <a:close/>
                    <a:moveTo>
                      <a:pt x="5835" y="26035"/>
                    </a:moveTo>
                    <a:cubicBezTo>
                      <a:pt x="8527" y="30522"/>
                      <a:pt x="13020" y="33671"/>
                      <a:pt x="17957" y="29630"/>
                    </a:cubicBezTo>
                    <a:cubicBezTo>
                      <a:pt x="19306" y="28281"/>
                      <a:pt x="20649" y="26938"/>
                      <a:pt x="22444" y="26035"/>
                    </a:cubicBezTo>
                    <a:cubicBezTo>
                      <a:pt x="28279" y="21548"/>
                      <a:pt x="29628" y="32322"/>
                      <a:pt x="30080" y="34563"/>
                    </a:cubicBezTo>
                    <a:cubicBezTo>
                      <a:pt x="30977" y="37255"/>
                      <a:pt x="33675" y="39953"/>
                      <a:pt x="36366" y="40850"/>
                    </a:cubicBezTo>
                    <a:cubicBezTo>
                      <a:pt x="40407" y="41748"/>
                      <a:pt x="43099" y="41296"/>
                      <a:pt x="46694" y="39501"/>
                    </a:cubicBezTo>
                    <a:cubicBezTo>
                      <a:pt x="51632" y="37255"/>
                      <a:pt x="58370" y="30973"/>
                      <a:pt x="59262" y="40399"/>
                    </a:cubicBezTo>
                    <a:cubicBezTo>
                      <a:pt x="60159" y="47583"/>
                      <a:pt x="63303" y="52522"/>
                      <a:pt x="70938" y="52076"/>
                    </a:cubicBezTo>
                    <a:cubicBezTo>
                      <a:pt x="79019" y="52076"/>
                      <a:pt x="80363" y="41748"/>
                      <a:pt x="86655" y="39055"/>
                    </a:cubicBezTo>
                    <a:cubicBezTo>
                      <a:pt x="93839" y="36363"/>
                      <a:pt x="94737" y="48481"/>
                      <a:pt x="95634" y="52522"/>
                    </a:cubicBezTo>
                    <a:cubicBezTo>
                      <a:pt x="96531" y="55665"/>
                      <a:pt x="98777" y="57912"/>
                      <a:pt x="101469" y="59706"/>
                    </a:cubicBezTo>
                    <a:cubicBezTo>
                      <a:pt x="110448" y="65994"/>
                      <a:pt x="116735" y="52973"/>
                      <a:pt x="124365" y="52070"/>
                    </a:cubicBezTo>
                    <a:cubicBezTo>
                      <a:pt x="128851" y="51624"/>
                      <a:pt x="133789" y="58357"/>
                      <a:pt x="137384" y="60152"/>
                    </a:cubicBezTo>
                    <a:cubicBezTo>
                      <a:pt x="140527" y="61947"/>
                      <a:pt x="143671" y="61049"/>
                      <a:pt x="146808" y="59706"/>
                    </a:cubicBezTo>
                    <a:cubicBezTo>
                      <a:pt x="149500" y="58357"/>
                      <a:pt x="147706" y="54768"/>
                      <a:pt x="145459" y="54768"/>
                    </a:cubicBezTo>
                    <a:cubicBezTo>
                      <a:pt x="136932" y="54322"/>
                      <a:pt x="132892" y="45788"/>
                      <a:pt x="124359" y="44891"/>
                    </a:cubicBezTo>
                    <a:cubicBezTo>
                      <a:pt x="121215" y="44445"/>
                      <a:pt x="117626" y="46686"/>
                      <a:pt x="114934" y="48486"/>
                    </a:cubicBezTo>
                    <a:cubicBezTo>
                      <a:pt x="113586" y="49384"/>
                      <a:pt x="112242" y="50733"/>
                      <a:pt x="110894" y="51630"/>
                    </a:cubicBezTo>
                    <a:cubicBezTo>
                      <a:pt x="106407" y="55225"/>
                      <a:pt x="102812" y="51630"/>
                      <a:pt x="101469" y="47143"/>
                    </a:cubicBezTo>
                    <a:cubicBezTo>
                      <a:pt x="100120" y="41308"/>
                      <a:pt x="98326" y="34123"/>
                      <a:pt x="92045" y="32774"/>
                    </a:cubicBezTo>
                    <a:cubicBezTo>
                      <a:pt x="84861" y="30979"/>
                      <a:pt x="80368" y="33671"/>
                      <a:pt x="75882" y="39507"/>
                    </a:cubicBezTo>
                    <a:cubicBezTo>
                      <a:pt x="74533" y="41302"/>
                      <a:pt x="73636" y="42651"/>
                      <a:pt x="72287" y="44445"/>
                    </a:cubicBezTo>
                    <a:cubicBezTo>
                      <a:pt x="66897" y="50281"/>
                      <a:pt x="66000" y="40850"/>
                      <a:pt x="66000" y="39055"/>
                    </a:cubicBezTo>
                    <a:cubicBezTo>
                      <a:pt x="65554" y="35912"/>
                      <a:pt x="65103" y="33665"/>
                      <a:pt x="63308" y="30973"/>
                    </a:cubicBezTo>
                    <a:cubicBezTo>
                      <a:pt x="58822" y="24686"/>
                      <a:pt x="51632" y="27830"/>
                      <a:pt x="46700" y="31419"/>
                    </a:cubicBezTo>
                    <a:cubicBezTo>
                      <a:pt x="44008" y="33214"/>
                      <a:pt x="37275" y="39055"/>
                      <a:pt x="34578" y="31419"/>
                    </a:cubicBezTo>
                    <a:cubicBezTo>
                      <a:pt x="34132" y="30070"/>
                      <a:pt x="34132" y="28276"/>
                      <a:pt x="33680" y="26932"/>
                    </a:cubicBezTo>
                    <a:cubicBezTo>
                      <a:pt x="32783" y="24240"/>
                      <a:pt x="30537" y="21994"/>
                      <a:pt x="27845" y="21097"/>
                    </a:cubicBezTo>
                    <a:cubicBezTo>
                      <a:pt x="25153" y="20199"/>
                      <a:pt x="22907" y="19302"/>
                      <a:pt x="20210" y="20651"/>
                    </a:cubicBezTo>
                    <a:cubicBezTo>
                      <a:pt x="16169" y="22897"/>
                      <a:pt x="13477" y="28287"/>
                      <a:pt x="8985" y="23343"/>
                    </a:cubicBezTo>
                    <a:cubicBezTo>
                      <a:pt x="7636" y="21097"/>
                      <a:pt x="4041" y="23789"/>
                      <a:pt x="5841" y="26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1" name="Google Shape;931;p26"/>
              <p:cNvSpPr/>
              <p:nvPr/>
            </p:nvSpPr>
            <p:spPr>
              <a:xfrm>
                <a:off x="-3689281" y="1512145"/>
                <a:ext cx="252855" cy="252302"/>
              </a:xfrm>
              <a:custGeom>
                <a:rect b="b" l="l" r="r" t="t"/>
                <a:pathLst>
                  <a:path extrusionOk="0" h="53882" w="54000">
                    <a:moveTo>
                      <a:pt x="26952" y="0"/>
                    </a:moveTo>
                    <a:cubicBezTo>
                      <a:pt x="21562" y="0"/>
                      <a:pt x="21562" y="8082"/>
                      <a:pt x="26952" y="8082"/>
                    </a:cubicBezTo>
                    <a:cubicBezTo>
                      <a:pt x="32342" y="8082"/>
                      <a:pt x="32342" y="0"/>
                      <a:pt x="26952" y="0"/>
                    </a:cubicBezTo>
                    <a:close/>
                    <a:moveTo>
                      <a:pt x="21117" y="35472"/>
                    </a:moveTo>
                    <a:cubicBezTo>
                      <a:pt x="20220" y="32780"/>
                      <a:pt x="18425" y="30533"/>
                      <a:pt x="16179" y="29184"/>
                    </a:cubicBezTo>
                    <a:cubicBezTo>
                      <a:pt x="13487" y="27835"/>
                      <a:pt x="10789" y="27390"/>
                      <a:pt x="8097" y="28287"/>
                    </a:cubicBezTo>
                    <a:lnTo>
                      <a:pt x="7652" y="28287"/>
                    </a:lnTo>
                    <a:cubicBezTo>
                      <a:pt x="4960" y="29184"/>
                      <a:pt x="2714" y="30533"/>
                      <a:pt x="1365" y="33225"/>
                    </a:cubicBezTo>
                    <a:cubicBezTo>
                      <a:pt x="16" y="35918"/>
                      <a:pt x="-430" y="38616"/>
                      <a:pt x="468" y="41307"/>
                    </a:cubicBezTo>
                    <a:cubicBezTo>
                      <a:pt x="913" y="43102"/>
                      <a:pt x="1816" y="44451"/>
                      <a:pt x="3159" y="45794"/>
                    </a:cubicBezTo>
                    <a:lnTo>
                      <a:pt x="3159" y="45794"/>
                    </a:lnTo>
                    <a:cubicBezTo>
                      <a:pt x="5406" y="48486"/>
                      <a:pt x="9892" y="49835"/>
                      <a:pt x="13487" y="48486"/>
                    </a:cubicBezTo>
                    <a:lnTo>
                      <a:pt x="13933" y="48486"/>
                    </a:lnTo>
                    <a:cubicBezTo>
                      <a:pt x="16625" y="48041"/>
                      <a:pt x="18871" y="45794"/>
                      <a:pt x="20220" y="43548"/>
                    </a:cubicBezTo>
                    <a:cubicBezTo>
                      <a:pt x="21117" y="40856"/>
                      <a:pt x="21568" y="38158"/>
                      <a:pt x="21117" y="35466"/>
                    </a:cubicBezTo>
                    <a:close/>
                    <a:moveTo>
                      <a:pt x="44909" y="35026"/>
                    </a:moveTo>
                    <a:cubicBezTo>
                      <a:pt x="32787" y="35026"/>
                      <a:pt x="32787" y="53882"/>
                      <a:pt x="44909" y="53882"/>
                    </a:cubicBezTo>
                    <a:cubicBezTo>
                      <a:pt x="57031" y="53431"/>
                      <a:pt x="57031" y="35026"/>
                      <a:pt x="44909" y="35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2" name="Google Shape;932;p26"/>
              <p:cNvSpPr/>
              <p:nvPr/>
            </p:nvSpPr>
            <p:spPr>
              <a:xfrm>
                <a:off x="-2154957" y="1171616"/>
                <a:ext cx="201165" cy="201909"/>
              </a:xfrm>
              <a:custGeom>
                <a:rect b="b" l="l" r="r" t="t"/>
                <a:pathLst>
                  <a:path extrusionOk="0" h="43120" w="42961">
                    <a:moveTo>
                      <a:pt x="10779" y="31431"/>
                    </a:moveTo>
                    <a:cubicBezTo>
                      <a:pt x="3143" y="31431"/>
                      <a:pt x="3143" y="43108"/>
                      <a:pt x="10779" y="43108"/>
                    </a:cubicBezTo>
                    <a:cubicBezTo>
                      <a:pt x="18860" y="43554"/>
                      <a:pt x="18860" y="31431"/>
                      <a:pt x="10779" y="31431"/>
                    </a:cubicBezTo>
                    <a:close/>
                    <a:moveTo>
                      <a:pt x="42653" y="11677"/>
                    </a:moveTo>
                    <a:cubicBezTo>
                      <a:pt x="42207" y="7636"/>
                      <a:pt x="38167" y="4493"/>
                      <a:pt x="34572" y="3595"/>
                    </a:cubicBezTo>
                    <a:cubicBezTo>
                      <a:pt x="32777" y="3150"/>
                      <a:pt x="30977" y="3150"/>
                      <a:pt x="29182" y="3595"/>
                    </a:cubicBezTo>
                    <a:cubicBezTo>
                      <a:pt x="27388" y="4041"/>
                      <a:pt x="26039" y="4944"/>
                      <a:pt x="24696" y="6287"/>
                    </a:cubicBezTo>
                    <a:cubicBezTo>
                      <a:pt x="24250" y="7185"/>
                      <a:pt x="23347" y="7636"/>
                      <a:pt x="22901" y="8534"/>
                    </a:cubicBezTo>
                    <a:cubicBezTo>
                      <a:pt x="22456" y="9431"/>
                      <a:pt x="22004" y="10328"/>
                      <a:pt x="22004" y="10780"/>
                    </a:cubicBezTo>
                    <a:cubicBezTo>
                      <a:pt x="21558" y="11677"/>
                      <a:pt x="21558" y="12575"/>
                      <a:pt x="21558" y="13472"/>
                    </a:cubicBezTo>
                    <a:lnTo>
                      <a:pt x="21558" y="13472"/>
                    </a:lnTo>
                    <a:lnTo>
                      <a:pt x="21558" y="13472"/>
                    </a:lnTo>
                    <a:lnTo>
                      <a:pt x="21558" y="13472"/>
                    </a:lnTo>
                    <a:lnTo>
                      <a:pt x="21558" y="13472"/>
                    </a:lnTo>
                    <a:cubicBezTo>
                      <a:pt x="21558" y="13472"/>
                      <a:pt x="21558" y="13918"/>
                      <a:pt x="21558" y="13918"/>
                    </a:cubicBezTo>
                    <a:cubicBezTo>
                      <a:pt x="21558" y="13918"/>
                      <a:pt x="21558" y="14363"/>
                      <a:pt x="21558" y="14363"/>
                    </a:cubicBezTo>
                    <a:cubicBezTo>
                      <a:pt x="22004" y="16610"/>
                      <a:pt x="22907" y="18850"/>
                      <a:pt x="24702" y="20651"/>
                    </a:cubicBezTo>
                    <a:cubicBezTo>
                      <a:pt x="25599" y="21548"/>
                      <a:pt x="26496" y="22446"/>
                      <a:pt x="27845" y="22897"/>
                    </a:cubicBezTo>
                    <a:cubicBezTo>
                      <a:pt x="29640" y="23795"/>
                      <a:pt x="31440" y="24246"/>
                      <a:pt x="33235" y="24246"/>
                    </a:cubicBezTo>
                    <a:cubicBezTo>
                      <a:pt x="35029" y="24246"/>
                      <a:pt x="36830" y="23800"/>
                      <a:pt x="38624" y="22897"/>
                    </a:cubicBezTo>
                    <a:cubicBezTo>
                      <a:pt x="39973" y="22000"/>
                      <a:pt x="41316" y="20651"/>
                      <a:pt x="42219" y="19302"/>
                    </a:cubicBezTo>
                    <a:cubicBezTo>
                      <a:pt x="43116" y="17061"/>
                      <a:pt x="43116" y="14363"/>
                      <a:pt x="42665" y="11672"/>
                    </a:cubicBezTo>
                    <a:close/>
                    <a:moveTo>
                      <a:pt x="8081" y="0"/>
                    </a:moveTo>
                    <a:cubicBezTo>
                      <a:pt x="3595" y="0"/>
                      <a:pt x="0" y="3595"/>
                      <a:pt x="0" y="8082"/>
                    </a:cubicBezTo>
                    <a:cubicBezTo>
                      <a:pt x="0" y="12569"/>
                      <a:pt x="3595" y="16164"/>
                      <a:pt x="8081" y="16164"/>
                    </a:cubicBezTo>
                    <a:cubicBezTo>
                      <a:pt x="12568" y="16164"/>
                      <a:pt x="16163" y="12569"/>
                      <a:pt x="16163" y="8082"/>
                    </a:cubicBezTo>
                    <a:cubicBezTo>
                      <a:pt x="16163" y="3595"/>
                      <a:pt x="12574" y="0"/>
                      <a:pt x="80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3" name="Google Shape;933;p26"/>
              <p:cNvSpPr/>
              <p:nvPr/>
            </p:nvSpPr>
            <p:spPr>
              <a:xfrm>
                <a:off x="-2175963" y="2742115"/>
                <a:ext cx="233362" cy="85872"/>
              </a:xfrm>
              <a:custGeom>
                <a:rect b="b" l="l" r="r" t="t"/>
                <a:pathLst>
                  <a:path extrusionOk="0" h="18339" w="49837">
                    <a:moveTo>
                      <a:pt x="43550" y="375"/>
                    </a:moveTo>
                    <a:cubicBezTo>
                      <a:pt x="43550" y="375"/>
                      <a:pt x="43105" y="375"/>
                      <a:pt x="43105" y="375"/>
                    </a:cubicBezTo>
                    <a:cubicBezTo>
                      <a:pt x="37715" y="-1419"/>
                      <a:pt x="31880" y="3519"/>
                      <a:pt x="31880" y="8903"/>
                    </a:cubicBezTo>
                    <a:cubicBezTo>
                      <a:pt x="31880" y="14293"/>
                      <a:pt x="37715" y="19231"/>
                      <a:pt x="43105" y="17431"/>
                    </a:cubicBezTo>
                    <a:cubicBezTo>
                      <a:pt x="43105" y="17431"/>
                      <a:pt x="43550" y="17431"/>
                      <a:pt x="43550" y="17431"/>
                    </a:cubicBezTo>
                    <a:cubicBezTo>
                      <a:pt x="47145" y="16082"/>
                      <a:pt x="49837" y="12944"/>
                      <a:pt x="49837" y="8903"/>
                    </a:cubicBezTo>
                    <a:cubicBezTo>
                      <a:pt x="49837" y="4862"/>
                      <a:pt x="47145" y="1724"/>
                      <a:pt x="43550" y="375"/>
                    </a:cubicBezTo>
                    <a:close/>
                    <a:moveTo>
                      <a:pt x="7636" y="3067"/>
                    </a:moveTo>
                    <a:cubicBezTo>
                      <a:pt x="3595" y="3067"/>
                      <a:pt x="0" y="6663"/>
                      <a:pt x="0" y="10704"/>
                    </a:cubicBezTo>
                    <a:cubicBezTo>
                      <a:pt x="0" y="14745"/>
                      <a:pt x="3595" y="18340"/>
                      <a:pt x="7636" y="18340"/>
                    </a:cubicBezTo>
                    <a:cubicBezTo>
                      <a:pt x="11676" y="18340"/>
                      <a:pt x="15271" y="14745"/>
                      <a:pt x="15271" y="10704"/>
                    </a:cubicBezTo>
                    <a:cubicBezTo>
                      <a:pt x="15271" y="6663"/>
                      <a:pt x="11676" y="3067"/>
                      <a:pt x="7636" y="3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4" name="Google Shape;934;p26"/>
              <p:cNvSpPr/>
              <p:nvPr/>
            </p:nvSpPr>
            <p:spPr>
              <a:xfrm>
                <a:off x="-3418116" y="2012602"/>
                <a:ext cx="584428" cy="462341"/>
              </a:xfrm>
              <a:custGeom>
                <a:rect b="b" l="l" r="r" t="t"/>
                <a:pathLst>
                  <a:path extrusionOk="0" h="98738" w="124811">
                    <a:moveTo>
                      <a:pt x="118078" y="77185"/>
                    </a:moveTo>
                    <a:cubicBezTo>
                      <a:pt x="109099" y="77185"/>
                      <a:pt x="109099" y="91102"/>
                      <a:pt x="118078" y="91102"/>
                    </a:cubicBezTo>
                    <a:cubicBezTo>
                      <a:pt x="127056" y="91102"/>
                      <a:pt x="127056" y="77185"/>
                      <a:pt x="118078" y="77185"/>
                    </a:cubicBezTo>
                    <a:close/>
                    <a:moveTo>
                      <a:pt x="17963" y="16569"/>
                    </a:moveTo>
                    <a:lnTo>
                      <a:pt x="17963" y="16569"/>
                    </a:lnTo>
                    <a:cubicBezTo>
                      <a:pt x="14820" y="13877"/>
                      <a:pt x="11231" y="12528"/>
                      <a:pt x="7636" y="13877"/>
                    </a:cubicBezTo>
                    <a:cubicBezTo>
                      <a:pt x="3149" y="15226"/>
                      <a:pt x="0" y="19267"/>
                      <a:pt x="0" y="23754"/>
                    </a:cubicBezTo>
                    <a:cubicBezTo>
                      <a:pt x="0" y="27349"/>
                      <a:pt x="1795" y="30939"/>
                      <a:pt x="4938" y="32733"/>
                    </a:cubicBezTo>
                    <a:cubicBezTo>
                      <a:pt x="8979" y="34980"/>
                      <a:pt x="13917" y="34082"/>
                      <a:pt x="17506" y="30939"/>
                    </a:cubicBezTo>
                    <a:lnTo>
                      <a:pt x="17506" y="30939"/>
                    </a:lnTo>
                    <a:cubicBezTo>
                      <a:pt x="21547" y="27349"/>
                      <a:pt x="21547" y="20164"/>
                      <a:pt x="17957" y="16569"/>
                    </a:cubicBezTo>
                    <a:close/>
                    <a:moveTo>
                      <a:pt x="32332" y="2652"/>
                    </a:moveTo>
                    <a:cubicBezTo>
                      <a:pt x="30983" y="1303"/>
                      <a:pt x="30085" y="857"/>
                      <a:pt x="28291" y="405"/>
                    </a:cubicBezTo>
                    <a:cubicBezTo>
                      <a:pt x="23804" y="-1390"/>
                      <a:pt x="18866" y="3097"/>
                      <a:pt x="18866" y="7590"/>
                    </a:cubicBezTo>
                    <a:cubicBezTo>
                      <a:pt x="18866" y="11631"/>
                      <a:pt x="22907" y="15672"/>
                      <a:pt x="27394" y="14775"/>
                    </a:cubicBezTo>
                    <a:cubicBezTo>
                      <a:pt x="27839" y="14775"/>
                      <a:pt x="28742" y="14775"/>
                      <a:pt x="29188" y="14775"/>
                    </a:cubicBezTo>
                    <a:cubicBezTo>
                      <a:pt x="30537" y="14329"/>
                      <a:pt x="31434" y="13877"/>
                      <a:pt x="32332" y="12980"/>
                    </a:cubicBezTo>
                    <a:cubicBezTo>
                      <a:pt x="33680" y="11631"/>
                      <a:pt x="34126" y="9836"/>
                      <a:pt x="34578" y="8041"/>
                    </a:cubicBezTo>
                    <a:cubicBezTo>
                      <a:pt x="34578" y="6247"/>
                      <a:pt x="33680" y="4001"/>
                      <a:pt x="32332" y="2652"/>
                    </a:cubicBezTo>
                    <a:close/>
                    <a:moveTo>
                      <a:pt x="91593" y="83472"/>
                    </a:moveTo>
                    <a:cubicBezTo>
                      <a:pt x="81717" y="83472"/>
                      <a:pt x="81717" y="98739"/>
                      <a:pt x="91593" y="98739"/>
                    </a:cubicBezTo>
                    <a:cubicBezTo>
                      <a:pt x="101469" y="98739"/>
                      <a:pt x="101469" y="83472"/>
                      <a:pt x="91593" y="83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5" name="Google Shape;935;p26"/>
              <p:cNvSpPr/>
              <p:nvPr/>
            </p:nvSpPr>
            <p:spPr>
              <a:xfrm>
                <a:off x="-2190129" y="2024975"/>
                <a:ext cx="91445" cy="101006"/>
              </a:xfrm>
              <a:custGeom>
                <a:rect b="b" l="l" r="r" t="t"/>
                <a:pathLst>
                  <a:path extrusionOk="0" h="21571" w="19529">
                    <a:moveTo>
                      <a:pt x="12456" y="906"/>
                    </a:moveTo>
                    <a:lnTo>
                      <a:pt x="12456" y="906"/>
                    </a:lnTo>
                    <a:cubicBezTo>
                      <a:pt x="-4152" y="-5827"/>
                      <a:pt x="-4152" y="27398"/>
                      <a:pt x="12456" y="20665"/>
                    </a:cubicBezTo>
                    <a:lnTo>
                      <a:pt x="12456" y="20665"/>
                    </a:lnTo>
                    <a:cubicBezTo>
                      <a:pt x="21887" y="17070"/>
                      <a:pt x="21887" y="4947"/>
                      <a:pt x="12456" y="906"/>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6" name="Google Shape;936;p26"/>
              <p:cNvSpPr/>
              <p:nvPr/>
            </p:nvSpPr>
            <p:spPr>
              <a:xfrm>
                <a:off x="-2070321" y="2094373"/>
                <a:ext cx="64628" cy="67283"/>
              </a:xfrm>
              <a:custGeom>
                <a:rect b="b" l="l" r="r" t="t"/>
                <a:pathLst>
                  <a:path extrusionOk="0" h="14369" w="13802">
                    <a:moveTo>
                      <a:pt x="7068" y="0"/>
                    </a:moveTo>
                    <a:cubicBezTo>
                      <a:pt x="-2356" y="0"/>
                      <a:pt x="-2356" y="14369"/>
                      <a:pt x="7068" y="14369"/>
                    </a:cubicBezTo>
                    <a:cubicBezTo>
                      <a:pt x="16047" y="14369"/>
                      <a:pt x="16047" y="0"/>
                      <a:pt x="7068" y="0"/>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7" name="Google Shape;937;p26"/>
              <p:cNvSpPr/>
              <p:nvPr/>
            </p:nvSpPr>
            <p:spPr>
              <a:xfrm>
                <a:off x="-3621939" y="244716"/>
                <a:ext cx="1128857" cy="922373"/>
              </a:xfrm>
              <a:custGeom>
                <a:rect b="b" l="l" r="r" t="t"/>
                <a:pathLst>
                  <a:path extrusionOk="0" h="196983" w="241080">
                    <a:moveTo>
                      <a:pt x="168801" y="9871"/>
                    </a:moveTo>
                    <a:cubicBezTo>
                      <a:pt x="168801" y="8522"/>
                      <a:pt x="168801" y="7625"/>
                      <a:pt x="168355" y="6276"/>
                    </a:cubicBezTo>
                    <a:cubicBezTo>
                      <a:pt x="168355" y="5830"/>
                      <a:pt x="168355" y="5830"/>
                      <a:pt x="168355" y="5378"/>
                    </a:cubicBezTo>
                    <a:cubicBezTo>
                      <a:pt x="167909" y="3584"/>
                      <a:pt x="167006" y="2235"/>
                      <a:pt x="165663" y="1337"/>
                    </a:cubicBezTo>
                    <a:lnTo>
                      <a:pt x="165663" y="1337"/>
                    </a:lnTo>
                    <a:cubicBezTo>
                      <a:pt x="165217" y="1337"/>
                      <a:pt x="165217" y="891"/>
                      <a:pt x="164766" y="891"/>
                    </a:cubicBezTo>
                    <a:lnTo>
                      <a:pt x="164320" y="891"/>
                    </a:lnTo>
                    <a:cubicBezTo>
                      <a:pt x="163874" y="891"/>
                      <a:pt x="163874" y="446"/>
                      <a:pt x="163423" y="446"/>
                    </a:cubicBezTo>
                    <a:cubicBezTo>
                      <a:pt x="162977" y="446"/>
                      <a:pt x="162977" y="446"/>
                      <a:pt x="162525" y="0"/>
                    </a:cubicBezTo>
                    <a:lnTo>
                      <a:pt x="162080" y="0"/>
                    </a:lnTo>
                    <a:cubicBezTo>
                      <a:pt x="162080" y="0"/>
                      <a:pt x="161634" y="0"/>
                      <a:pt x="161634" y="0"/>
                    </a:cubicBezTo>
                    <a:cubicBezTo>
                      <a:pt x="161188" y="0"/>
                      <a:pt x="161188" y="0"/>
                      <a:pt x="160737" y="0"/>
                    </a:cubicBezTo>
                    <a:cubicBezTo>
                      <a:pt x="160291" y="0"/>
                      <a:pt x="160291" y="0"/>
                      <a:pt x="159839" y="0"/>
                    </a:cubicBezTo>
                    <a:cubicBezTo>
                      <a:pt x="159394" y="0"/>
                      <a:pt x="159394" y="0"/>
                      <a:pt x="158942" y="0"/>
                    </a:cubicBezTo>
                    <a:cubicBezTo>
                      <a:pt x="158496" y="0"/>
                      <a:pt x="158496" y="0"/>
                      <a:pt x="158045" y="0"/>
                    </a:cubicBezTo>
                    <a:cubicBezTo>
                      <a:pt x="158045" y="0"/>
                      <a:pt x="157599" y="0"/>
                      <a:pt x="157599" y="0"/>
                    </a:cubicBezTo>
                    <a:lnTo>
                      <a:pt x="157153" y="0"/>
                    </a:lnTo>
                    <a:cubicBezTo>
                      <a:pt x="156708" y="0"/>
                      <a:pt x="156708" y="0"/>
                      <a:pt x="156256" y="446"/>
                    </a:cubicBezTo>
                    <a:cubicBezTo>
                      <a:pt x="155811" y="446"/>
                      <a:pt x="155811" y="446"/>
                      <a:pt x="155359" y="891"/>
                    </a:cubicBezTo>
                    <a:lnTo>
                      <a:pt x="154913" y="891"/>
                    </a:lnTo>
                    <a:cubicBezTo>
                      <a:pt x="154468" y="891"/>
                      <a:pt x="154468" y="1337"/>
                      <a:pt x="154016" y="1337"/>
                    </a:cubicBezTo>
                    <a:lnTo>
                      <a:pt x="154016" y="1337"/>
                    </a:lnTo>
                    <a:cubicBezTo>
                      <a:pt x="152667" y="2235"/>
                      <a:pt x="151324" y="4029"/>
                      <a:pt x="151324" y="5378"/>
                    </a:cubicBezTo>
                    <a:cubicBezTo>
                      <a:pt x="151324" y="5824"/>
                      <a:pt x="151324" y="5824"/>
                      <a:pt x="151324" y="6276"/>
                    </a:cubicBezTo>
                    <a:lnTo>
                      <a:pt x="151324" y="6721"/>
                    </a:lnTo>
                    <a:cubicBezTo>
                      <a:pt x="150878" y="8070"/>
                      <a:pt x="150878" y="9865"/>
                      <a:pt x="151324" y="11208"/>
                    </a:cubicBezTo>
                    <a:lnTo>
                      <a:pt x="151324" y="11208"/>
                    </a:lnTo>
                    <a:cubicBezTo>
                      <a:pt x="151770" y="13003"/>
                      <a:pt x="152673" y="14352"/>
                      <a:pt x="154016" y="15695"/>
                    </a:cubicBezTo>
                    <a:lnTo>
                      <a:pt x="154016" y="15695"/>
                    </a:lnTo>
                    <a:cubicBezTo>
                      <a:pt x="154462" y="15695"/>
                      <a:pt x="154462" y="16141"/>
                      <a:pt x="154913" y="16141"/>
                    </a:cubicBezTo>
                    <a:lnTo>
                      <a:pt x="155359" y="16141"/>
                    </a:lnTo>
                    <a:cubicBezTo>
                      <a:pt x="155805" y="16141"/>
                      <a:pt x="155805" y="16586"/>
                      <a:pt x="156256" y="16586"/>
                    </a:cubicBezTo>
                    <a:cubicBezTo>
                      <a:pt x="156702" y="16586"/>
                      <a:pt x="156702" y="16586"/>
                      <a:pt x="157153" y="17032"/>
                    </a:cubicBezTo>
                    <a:lnTo>
                      <a:pt x="157599" y="17032"/>
                    </a:lnTo>
                    <a:cubicBezTo>
                      <a:pt x="157599" y="17032"/>
                      <a:pt x="158045" y="17032"/>
                      <a:pt x="158045" y="17032"/>
                    </a:cubicBezTo>
                    <a:cubicBezTo>
                      <a:pt x="158491" y="17032"/>
                      <a:pt x="158491" y="17032"/>
                      <a:pt x="158942" y="17032"/>
                    </a:cubicBezTo>
                    <a:cubicBezTo>
                      <a:pt x="159388" y="17032"/>
                      <a:pt x="159388" y="17032"/>
                      <a:pt x="159839" y="17032"/>
                    </a:cubicBezTo>
                    <a:cubicBezTo>
                      <a:pt x="160285" y="17032"/>
                      <a:pt x="160285" y="17032"/>
                      <a:pt x="160737" y="17032"/>
                    </a:cubicBezTo>
                    <a:cubicBezTo>
                      <a:pt x="161182" y="17032"/>
                      <a:pt x="161182" y="17032"/>
                      <a:pt x="161634" y="17032"/>
                    </a:cubicBezTo>
                    <a:cubicBezTo>
                      <a:pt x="161634" y="17032"/>
                      <a:pt x="162080" y="17032"/>
                      <a:pt x="162080" y="17032"/>
                    </a:cubicBezTo>
                    <a:lnTo>
                      <a:pt x="162525" y="17032"/>
                    </a:lnTo>
                    <a:cubicBezTo>
                      <a:pt x="162971" y="17032"/>
                      <a:pt x="162971" y="17032"/>
                      <a:pt x="163423" y="16586"/>
                    </a:cubicBezTo>
                    <a:cubicBezTo>
                      <a:pt x="163869" y="16586"/>
                      <a:pt x="163869" y="16586"/>
                      <a:pt x="164320" y="16141"/>
                    </a:cubicBezTo>
                    <a:lnTo>
                      <a:pt x="164766" y="16141"/>
                    </a:lnTo>
                    <a:cubicBezTo>
                      <a:pt x="165211" y="16141"/>
                      <a:pt x="165211" y="15695"/>
                      <a:pt x="165663" y="15695"/>
                    </a:cubicBezTo>
                    <a:lnTo>
                      <a:pt x="165663" y="15695"/>
                    </a:lnTo>
                    <a:cubicBezTo>
                      <a:pt x="167012" y="14798"/>
                      <a:pt x="168355" y="13003"/>
                      <a:pt x="168355" y="11208"/>
                    </a:cubicBezTo>
                    <a:lnTo>
                      <a:pt x="168355" y="11208"/>
                    </a:lnTo>
                    <a:lnTo>
                      <a:pt x="168355" y="11208"/>
                    </a:lnTo>
                    <a:cubicBezTo>
                      <a:pt x="168355" y="10762"/>
                      <a:pt x="168355" y="10311"/>
                      <a:pt x="168801" y="9865"/>
                    </a:cubicBezTo>
                    <a:close/>
                    <a:moveTo>
                      <a:pt x="80357" y="179588"/>
                    </a:moveTo>
                    <a:cubicBezTo>
                      <a:pt x="79008" y="177342"/>
                      <a:pt x="76316" y="175101"/>
                      <a:pt x="74070" y="174649"/>
                    </a:cubicBezTo>
                    <a:cubicBezTo>
                      <a:pt x="70926" y="174204"/>
                      <a:pt x="70475" y="174204"/>
                      <a:pt x="67337" y="174649"/>
                    </a:cubicBezTo>
                    <a:cubicBezTo>
                      <a:pt x="65091" y="175095"/>
                      <a:pt x="62851" y="176444"/>
                      <a:pt x="61502" y="177793"/>
                    </a:cubicBezTo>
                    <a:cubicBezTo>
                      <a:pt x="57907" y="181388"/>
                      <a:pt x="57016" y="186773"/>
                      <a:pt x="59707" y="191259"/>
                    </a:cubicBezTo>
                    <a:cubicBezTo>
                      <a:pt x="60605" y="193054"/>
                      <a:pt x="61954" y="194403"/>
                      <a:pt x="63748" y="195300"/>
                    </a:cubicBezTo>
                    <a:cubicBezTo>
                      <a:pt x="65097" y="196198"/>
                      <a:pt x="65994" y="196198"/>
                      <a:pt x="67343" y="196649"/>
                    </a:cubicBezTo>
                    <a:cubicBezTo>
                      <a:pt x="69138" y="197095"/>
                      <a:pt x="70938" y="197095"/>
                      <a:pt x="72733" y="196649"/>
                    </a:cubicBezTo>
                    <a:cubicBezTo>
                      <a:pt x="74527" y="196203"/>
                      <a:pt x="75876" y="195300"/>
                      <a:pt x="77219" y="193957"/>
                    </a:cubicBezTo>
                    <a:cubicBezTo>
                      <a:pt x="78568" y="193060"/>
                      <a:pt x="79911" y="191711"/>
                      <a:pt x="80814" y="190362"/>
                    </a:cubicBezTo>
                    <a:cubicBezTo>
                      <a:pt x="81711" y="188567"/>
                      <a:pt x="82163" y="186767"/>
                      <a:pt x="82163" y="184972"/>
                    </a:cubicBezTo>
                    <a:cubicBezTo>
                      <a:pt x="82163" y="183177"/>
                      <a:pt x="81717" y="181382"/>
                      <a:pt x="80368" y="179588"/>
                    </a:cubicBezTo>
                    <a:close/>
                    <a:moveTo>
                      <a:pt x="204264" y="166116"/>
                    </a:moveTo>
                    <a:cubicBezTo>
                      <a:pt x="204264" y="166116"/>
                      <a:pt x="203818" y="166116"/>
                      <a:pt x="203818" y="165670"/>
                    </a:cubicBezTo>
                    <a:cubicBezTo>
                      <a:pt x="185409" y="157588"/>
                      <a:pt x="185409" y="190362"/>
                      <a:pt x="203818" y="182280"/>
                    </a:cubicBezTo>
                    <a:cubicBezTo>
                      <a:pt x="203818" y="182280"/>
                      <a:pt x="204264" y="182280"/>
                      <a:pt x="204264" y="181834"/>
                    </a:cubicBezTo>
                    <a:cubicBezTo>
                      <a:pt x="210551" y="179588"/>
                      <a:pt x="210551" y="168814"/>
                      <a:pt x="204264" y="166116"/>
                    </a:cubicBezTo>
                    <a:close/>
                    <a:moveTo>
                      <a:pt x="233000" y="159383"/>
                    </a:moveTo>
                    <a:cubicBezTo>
                      <a:pt x="221775" y="159383"/>
                      <a:pt x="221775" y="176444"/>
                      <a:pt x="233000" y="176444"/>
                    </a:cubicBezTo>
                    <a:cubicBezTo>
                      <a:pt x="243774" y="176890"/>
                      <a:pt x="243774" y="159383"/>
                      <a:pt x="233000" y="159383"/>
                    </a:cubicBezTo>
                    <a:close/>
                    <a:moveTo>
                      <a:pt x="227165" y="131096"/>
                    </a:moveTo>
                    <a:cubicBezTo>
                      <a:pt x="225370" y="130650"/>
                      <a:pt x="224022" y="130650"/>
                      <a:pt x="222679" y="131096"/>
                    </a:cubicBezTo>
                    <a:cubicBezTo>
                      <a:pt x="219084" y="131541"/>
                      <a:pt x="216843" y="135582"/>
                      <a:pt x="216843" y="138732"/>
                    </a:cubicBezTo>
                    <a:cubicBezTo>
                      <a:pt x="216843" y="141876"/>
                      <a:pt x="219089" y="145917"/>
                      <a:pt x="222679" y="146368"/>
                    </a:cubicBezTo>
                    <a:cubicBezTo>
                      <a:pt x="224473" y="146814"/>
                      <a:pt x="225822" y="146814"/>
                      <a:pt x="227165" y="146368"/>
                    </a:cubicBezTo>
                    <a:cubicBezTo>
                      <a:pt x="230308" y="145019"/>
                      <a:pt x="233000" y="142327"/>
                      <a:pt x="233000" y="138732"/>
                    </a:cubicBezTo>
                    <a:cubicBezTo>
                      <a:pt x="233000" y="135137"/>
                      <a:pt x="230754" y="132445"/>
                      <a:pt x="227165" y="131096"/>
                    </a:cubicBezTo>
                    <a:close/>
                    <a:moveTo>
                      <a:pt x="43996" y="72727"/>
                    </a:moveTo>
                    <a:cubicBezTo>
                      <a:pt x="43550" y="70932"/>
                      <a:pt x="42647" y="69131"/>
                      <a:pt x="41304" y="67788"/>
                    </a:cubicBezTo>
                    <a:cubicBezTo>
                      <a:pt x="38613" y="64645"/>
                      <a:pt x="33669" y="63302"/>
                      <a:pt x="29628" y="64193"/>
                    </a:cubicBezTo>
                    <a:cubicBezTo>
                      <a:pt x="25587" y="65090"/>
                      <a:pt x="22895" y="68234"/>
                      <a:pt x="21547" y="72275"/>
                    </a:cubicBezTo>
                    <a:cubicBezTo>
                      <a:pt x="20198" y="75870"/>
                      <a:pt x="21547" y="80357"/>
                      <a:pt x="24238" y="83049"/>
                    </a:cubicBezTo>
                    <a:cubicBezTo>
                      <a:pt x="25136" y="83947"/>
                      <a:pt x="26033" y="84398"/>
                      <a:pt x="26930" y="84844"/>
                    </a:cubicBezTo>
                    <a:cubicBezTo>
                      <a:pt x="27828" y="85290"/>
                      <a:pt x="28725" y="85741"/>
                      <a:pt x="29622" y="86193"/>
                    </a:cubicBezTo>
                    <a:cubicBezTo>
                      <a:pt x="30971" y="86639"/>
                      <a:pt x="32314" y="86639"/>
                      <a:pt x="33217" y="86639"/>
                    </a:cubicBezTo>
                    <a:cubicBezTo>
                      <a:pt x="37258" y="87084"/>
                      <a:pt x="40853" y="84392"/>
                      <a:pt x="42641" y="81249"/>
                    </a:cubicBezTo>
                    <a:cubicBezTo>
                      <a:pt x="43539" y="79454"/>
                      <a:pt x="43990" y="77653"/>
                      <a:pt x="43990" y="75859"/>
                    </a:cubicBezTo>
                    <a:cubicBezTo>
                      <a:pt x="44436" y="74961"/>
                      <a:pt x="43990" y="73612"/>
                      <a:pt x="43990" y="72715"/>
                    </a:cubicBezTo>
                    <a:close/>
                    <a:moveTo>
                      <a:pt x="11671" y="64199"/>
                    </a:moveTo>
                    <a:lnTo>
                      <a:pt x="11671" y="64199"/>
                    </a:lnTo>
                    <a:cubicBezTo>
                      <a:pt x="9876" y="62404"/>
                      <a:pt x="7184" y="61507"/>
                      <a:pt x="4938" y="62404"/>
                    </a:cubicBezTo>
                    <a:cubicBezTo>
                      <a:pt x="2246" y="63302"/>
                      <a:pt x="0" y="65999"/>
                      <a:pt x="0" y="68692"/>
                    </a:cubicBezTo>
                    <a:cubicBezTo>
                      <a:pt x="0" y="70938"/>
                      <a:pt x="1349" y="73178"/>
                      <a:pt x="3143" y="74527"/>
                    </a:cubicBezTo>
                    <a:cubicBezTo>
                      <a:pt x="5835" y="75876"/>
                      <a:pt x="8979" y="75425"/>
                      <a:pt x="11225" y="73630"/>
                    </a:cubicBezTo>
                    <a:lnTo>
                      <a:pt x="11671" y="73184"/>
                    </a:lnTo>
                    <a:cubicBezTo>
                      <a:pt x="13917" y="70492"/>
                      <a:pt x="13917" y="66451"/>
                      <a:pt x="11671" y="64205"/>
                    </a:cubicBezTo>
                    <a:close/>
                    <a:moveTo>
                      <a:pt x="33669" y="30076"/>
                    </a:moveTo>
                    <a:cubicBezTo>
                      <a:pt x="33669" y="30076"/>
                      <a:pt x="33223" y="30076"/>
                      <a:pt x="33223" y="30076"/>
                    </a:cubicBezTo>
                    <a:cubicBezTo>
                      <a:pt x="29628" y="29179"/>
                      <a:pt x="26039" y="31871"/>
                      <a:pt x="26039" y="35466"/>
                    </a:cubicBezTo>
                    <a:cubicBezTo>
                      <a:pt x="26039" y="39061"/>
                      <a:pt x="29634" y="41753"/>
                      <a:pt x="33223" y="40856"/>
                    </a:cubicBezTo>
                    <a:cubicBezTo>
                      <a:pt x="33223" y="40856"/>
                      <a:pt x="33669" y="40856"/>
                      <a:pt x="33669" y="40856"/>
                    </a:cubicBezTo>
                    <a:cubicBezTo>
                      <a:pt x="39058" y="39507"/>
                      <a:pt x="39058" y="30979"/>
                      <a:pt x="33669" y="300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8" name="Google Shape;938;p26"/>
              <p:cNvSpPr/>
              <p:nvPr/>
            </p:nvSpPr>
            <p:spPr>
              <a:xfrm>
                <a:off x="-2663564" y="1205253"/>
                <a:ext cx="6312" cy="2744"/>
              </a:xfrm>
              <a:custGeom>
                <a:rect b="b" l="l" r="r" t="t"/>
                <a:pathLst>
                  <a:path extrusionOk="0" h="586" w="1348">
                    <a:moveTo>
                      <a:pt x="1349" y="0"/>
                    </a:moveTo>
                    <a:cubicBezTo>
                      <a:pt x="903" y="0"/>
                      <a:pt x="452" y="0"/>
                      <a:pt x="0" y="0"/>
                    </a:cubicBezTo>
                    <a:lnTo>
                      <a:pt x="0" y="0"/>
                    </a:lnTo>
                    <a:cubicBezTo>
                      <a:pt x="446" y="0"/>
                      <a:pt x="897" y="0"/>
                      <a:pt x="1349" y="0"/>
                    </a:cubicBezTo>
                    <a:lnTo>
                      <a:pt x="1349"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9" name="Google Shape;939;p26"/>
              <p:cNvSpPr/>
              <p:nvPr/>
            </p:nvSpPr>
            <p:spPr>
              <a:xfrm>
                <a:off x="-3483427" y="1159099"/>
                <a:ext cx="1287772" cy="818276"/>
              </a:xfrm>
              <a:custGeom>
                <a:rect b="b" l="l" r="r" t="t"/>
                <a:pathLst>
                  <a:path extrusionOk="0" h="174752" w="275018">
                    <a:moveTo>
                      <a:pt x="196229" y="1783"/>
                    </a:moveTo>
                    <a:cubicBezTo>
                      <a:pt x="224514" y="3578"/>
                      <a:pt x="232144" y="38598"/>
                      <a:pt x="236636" y="61049"/>
                    </a:cubicBezTo>
                    <a:cubicBezTo>
                      <a:pt x="239780" y="76316"/>
                      <a:pt x="242026" y="91583"/>
                      <a:pt x="245163" y="106398"/>
                    </a:cubicBezTo>
                    <a:cubicBezTo>
                      <a:pt x="247410" y="118521"/>
                      <a:pt x="250101" y="131090"/>
                      <a:pt x="255491" y="141870"/>
                    </a:cubicBezTo>
                    <a:cubicBezTo>
                      <a:pt x="259086" y="149054"/>
                      <a:pt x="265367" y="155336"/>
                      <a:pt x="273900" y="153547"/>
                    </a:cubicBezTo>
                    <a:cubicBezTo>
                      <a:pt x="274346" y="153547"/>
                      <a:pt x="274346" y="152650"/>
                      <a:pt x="273900" y="152650"/>
                    </a:cubicBezTo>
                    <a:cubicBezTo>
                      <a:pt x="264024" y="152650"/>
                      <a:pt x="258183" y="144568"/>
                      <a:pt x="255045" y="136040"/>
                    </a:cubicBezTo>
                    <a:cubicBezTo>
                      <a:pt x="250107" y="123917"/>
                      <a:pt x="247861" y="109999"/>
                      <a:pt x="245169" y="96979"/>
                    </a:cubicBezTo>
                    <a:cubicBezTo>
                      <a:pt x="242477" y="81712"/>
                      <a:pt x="239780" y="66445"/>
                      <a:pt x="236191" y="51184"/>
                    </a:cubicBezTo>
                    <a:cubicBezTo>
                      <a:pt x="233047" y="38616"/>
                      <a:pt x="229007" y="25144"/>
                      <a:pt x="221377" y="14369"/>
                    </a:cubicBezTo>
                    <a:cubicBezTo>
                      <a:pt x="215541" y="5842"/>
                      <a:pt x="206563" y="0"/>
                      <a:pt x="195789" y="0"/>
                    </a:cubicBezTo>
                    <a:cubicBezTo>
                      <a:pt x="195344" y="891"/>
                      <a:pt x="195344" y="1795"/>
                      <a:pt x="196241" y="1795"/>
                    </a:cubicBezTo>
                    <a:close/>
                    <a:moveTo>
                      <a:pt x="160760" y="20193"/>
                    </a:moveTo>
                    <a:cubicBezTo>
                      <a:pt x="155371" y="21542"/>
                      <a:pt x="149535" y="23789"/>
                      <a:pt x="144152" y="25132"/>
                    </a:cubicBezTo>
                    <a:cubicBezTo>
                      <a:pt x="138316" y="26481"/>
                      <a:pt x="132475" y="27824"/>
                      <a:pt x="127092" y="29173"/>
                    </a:cubicBezTo>
                    <a:cubicBezTo>
                      <a:pt x="114072" y="31865"/>
                      <a:pt x="101053" y="33214"/>
                      <a:pt x="88033" y="35009"/>
                    </a:cubicBezTo>
                    <a:cubicBezTo>
                      <a:pt x="76357" y="36357"/>
                      <a:pt x="64686" y="37255"/>
                      <a:pt x="53016" y="38604"/>
                    </a:cubicBezTo>
                    <a:cubicBezTo>
                      <a:pt x="39551" y="39953"/>
                      <a:pt x="26526" y="41748"/>
                      <a:pt x="13060" y="41296"/>
                    </a:cubicBezTo>
                    <a:cubicBezTo>
                      <a:pt x="11712" y="41296"/>
                      <a:pt x="11712" y="43091"/>
                      <a:pt x="13060" y="43091"/>
                    </a:cubicBezTo>
                    <a:cubicBezTo>
                      <a:pt x="26526" y="43536"/>
                      <a:pt x="39551" y="41742"/>
                      <a:pt x="53016" y="40399"/>
                    </a:cubicBezTo>
                    <a:cubicBezTo>
                      <a:pt x="65138" y="39050"/>
                      <a:pt x="77706" y="37706"/>
                      <a:pt x="89828" y="36357"/>
                    </a:cubicBezTo>
                    <a:cubicBezTo>
                      <a:pt x="101950" y="35009"/>
                      <a:pt x="113621" y="33214"/>
                      <a:pt x="125743" y="31419"/>
                    </a:cubicBezTo>
                    <a:cubicBezTo>
                      <a:pt x="137419" y="29173"/>
                      <a:pt x="150433" y="26481"/>
                      <a:pt x="161212" y="21091"/>
                    </a:cubicBezTo>
                    <a:cubicBezTo>
                      <a:pt x="161663" y="20639"/>
                      <a:pt x="161212" y="20188"/>
                      <a:pt x="160766" y="20188"/>
                    </a:cubicBezTo>
                    <a:close/>
                    <a:moveTo>
                      <a:pt x="193086" y="50275"/>
                    </a:moveTo>
                    <a:cubicBezTo>
                      <a:pt x="190394" y="51173"/>
                      <a:pt x="188599" y="52522"/>
                      <a:pt x="186799" y="53871"/>
                    </a:cubicBezTo>
                    <a:cubicBezTo>
                      <a:pt x="182758" y="57014"/>
                      <a:pt x="179615" y="59260"/>
                      <a:pt x="175123" y="61055"/>
                    </a:cubicBezTo>
                    <a:cubicBezTo>
                      <a:pt x="167938" y="63747"/>
                      <a:pt x="160309" y="65096"/>
                      <a:pt x="152673" y="67788"/>
                    </a:cubicBezTo>
                    <a:cubicBezTo>
                      <a:pt x="144591" y="70480"/>
                      <a:pt x="136510" y="72727"/>
                      <a:pt x="127983" y="74521"/>
                    </a:cubicBezTo>
                    <a:cubicBezTo>
                      <a:pt x="119004" y="76316"/>
                      <a:pt x="110026" y="77213"/>
                      <a:pt x="101047" y="78562"/>
                    </a:cubicBezTo>
                    <a:cubicBezTo>
                      <a:pt x="100150" y="78562"/>
                      <a:pt x="100601" y="79911"/>
                      <a:pt x="101047" y="79911"/>
                    </a:cubicBezTo>
                    <a:cubicBezTo>
                      <a:pt x="108683" y="79911"/>
                      <a:pt x="116764" y="78117"/>
                      <a:pt x="124840" y="76768"/>
                    </a:cubicBezTo>
                    <a:cubicBezTo>
                      <a:pt x="133818" y="74973"/>
                      <a:pt x="142797" y="72727"/>
                      <a:pt x="151330" y="70035"/>
                    </a:cubicBezTo>
                    <a:cubicBezTo>
                      <a:pt x="159411" y="67788"/>
                      <a:pt x="167493" y="65548"/>
                      <a:pt x="175574" y="62850"/>
                    </a:cubicBezTo>
                    <a:cubicBezTo>
                      <a:pt x="182758" y="60158"/>
                      <a:pt x="187251" y="55214"/>
                      <a:pt x="193532" y="51624"/>
                    </a:cubicBezTo>
                    <a:cubicBezTo>
                      <a:pt x="193977" y="50727"/>
                      <a:pt x="193532" y="50275"/>
                      <a:pt x="193080" y="50275"/>
                    </a:cubicBezTo>
                    <a:close/>
                    <a:moveTo>
                      <a:pt x="9465" y="70932"/>
                    </a:moveTo>
                    <a:cubicBezTo>
                      <a:pt x="23834" y="76322"/>
                      <a:pt x="39093" y="78568"/>
                      <a:pt x="54359" y="78117"/>
                    </a:cubicBezTo>
                    <a:cubicBezTo>
                      <a:pt x="70076" y="77671"/>
                      <a:pt x="84890" y="74076"/>
                      <a:pt x="100150" y="71829"/>
                    </a:cubicBezTo>
                    <a:cubicBezTo>
                      <a:pt x="115415" y="69137"/>
                      <a:pt x="130681" y="67343"/>
                      <a:pt x="145940" y="63747"/>
                    </a:cubicBezTo>
                    <a:cubicBezTo>
                      <a:pt x="161206" y="59706"/>
                      <a:pt x="174225" y="52070"/>
                      <a:pt x="188588" y="45337"/>
                    </a:cubicBezTo>
                    <a:cubicBezTo>
                      <a:pt x="189485" y="44891"/>
                      <a:pt x="188588" y="43542"/>
                      <a:pt x="187690" y="43988"/>
                    </a:cubicBezTo>
                    <a:cubicBezTo>
                      <a:pt x="181404" y="47132"/>
                      <a:pt x="175123" y="50721"/>
                      <a:pt x="168836" y="53413"/>
                    </a:cubicBezTo>
                    <a:cubicBezTo>
                      <a:pt x="161652" y="56557"/>
                      <a:pt x="154468" y="59249"/>
                      <a:pt x="147289" y="61049"/>
                    </a:cubicBezTo>
                    <a:cubicBezTo>
                      <a:pt x="132921" y="65090"/>
                      <a:pt x="118107" y="66885"/>
                      <a:pt x="103739" y="69131"/>
                    </a:cubicBezTo>
                    <a:cubicBezTo>
                      <a:pt x="88022" y="71823"/>
                      <a:pt x="72310" y="75419"/>
                      <a:pt x="56599" y="75864"/>
                    </a:cubicBezTo>
                    <a:cubicBezTo>
                      <a:pt x="40882" y="76762"/>
                      <a:pt x="25171" y="74515"/>
                      <a:pt x="10357" y="69131"/>
                    </a:cubicBezTo>
                    <a:cubicBezTo>
                      <a:pt x="9014" y="69577"/>
                      <a:pt x="8562" y="70475"/>
                      <a:pt x="9465" y="70926"/>
                    </a:cubicBezTo>
                    <a:close/>
                    <a:moveTo>
                      <a:pt x="3630" y="65096"/>
                    </a:moveTo>
                    <a:cubicBezTo>
                      <a:pt x="10814" y="63747"/>
                      <a:pt x="17998" y="66891"/>
                      <a:pt x="24731" y="68240"/>
                    </a:cubicBezTo>
                    <a:cubicBezTo>
                      <a:pt x="31915" y="69589"/>
                      <a:pt x="39545" y="69137"/>
                      <a:pt x="46729" y="68686"/>
                    </a:cubicBezTo>
                    <a:cubicBezTo>
                      <a:pt x="62446" y="67788"/>
                      <a:pt x="78603" y="66439"/>
                      <a:pt x="94320" y="63747"/>
                    </a:cubicBezTo>
                    <a:cubicBezTo>
                      <a:pt x="110037" y="61055"/>
                      <a:pt x="125749" y="56563"/>
                      <a:pt x="141008" y="52070"/>
                    </a:cubicBezTo>
                    <a:cubicBezTo>
                      <a:pt x="148644" y="49824"/>
                      <a:pt x="156274" y="48029"/>
                      <a:pt x="163904" y="46234"/>
                    </a:cubicBezTo>
                    <a:cubicBezTo>
                      <a:pt x="170191" y="44439"/>
                      <a:pt x="176471" y="42639"/>
                      <a:pt x="181861" y="38598"/>
                    </a:cubicBezTo>
                    <a:cubicBezTo>
                      <a:pt x="182758" y="38152"/>
                      <a:pt x="181861" y="36803"/>
                      <a:pt x="180964" y="37249"/>
                    </a:cubicBezTo>
                    <a:cubicBezTo>
                      <a:pt x="168396" y="44885"/>
                      <a:pt x="152679" y="47126"/>
                      <a:pt x="138762" y="50715"/>
                    </a:cubicBezTo>
                    <a:cubicBezTo>
                      <a:pt x="123045" y="55202"/>
                      <a:pt x="107785" y="59694"/>
                      <a:pt x="92074" y="62392"/>
                    </a:cubicBezTo>
                    <a:cubicBezTo>
                      <a:pt x="75911" y="65085"/>
                      <a:pt x="59303" y="66433"/>
                      <a:pt x="43140" y="66879"/>
                    </a:cubicBezTo>
                    <a:cubicBezTo>
                      <a:pt x="35059" y="67325"/>
                      <a:pt x="27423" y="66879"/>
                      <a:pt x="19347" y="65085"/>
                    </a:cubicBezTo>
                    <a:cubicBezTo>
                      <a:pt x="13958" y="64187"/>
                      <a:pt x="8574" y="62838"/>
                      <a:pt x="3630" y="63736"/>
                    </a:cubicBezTo>
                    <a:cubicBezTo>
                      <a:pt x="3185" y="64639"/>
                      <a:pt x="3185" y="65085"/>
                      <a:pt x="3630" y="65085"/>
                    </a:cubicBezTo>
                    <a:close/>
                    <a:moveTo>
                      <a:pt x="2733" y="57911"/>
                    </a:moveTo>
                    <a:cubicBezTo>
                      <a:pt x="16198" y="61507"/>
                      <a:pt x="30566" y="60604"/>
                      <a:pt x="44483" y="59260"/>
                    </a:cubicBezTo>
                    <a:cubicBezTo>
                      <a:pt x="59748" y="57466"/>
                      <a:pt x="75014" y="54322"/>
                      <a:pt x="90274" y="52527"/>
                    </a:cubicBezTo>
                    <a:cubicBezTo>
                      <a:pt x="106437" y="50281"/>
                      <a:pt x="123045" y="48041"/>
                      <a:pt x="139208" y="44891"/>
                    </a:cubicBezTo>
                    <a:cubicBezTo>
                      <a:pt x="145940" y="43542"/>
                      <a:pt x="152673" y="41748"/>
                      <a:pt x="158966" y="39055"/>
                    </a:cubicBezTo>
                    <a:cubicBezTo>
                      <a:pt x="165252" y="36363"/>
                      <a:pt x="171534" y="32768"/>
                      <a:pt x="177820" y="29630"/>
                    </a:cubicBezTo>
                    <a:cubicBezTo>
                      <a:pt x="178266" y="29184"/>
                      <a:pt x="177820" y="28281"/>
                      <a:pt x="177375" y="28281"/>
                    </a:cubicBezTo>
                    <a:cubicBezTo>
                      <a:pt x="164807" y="33220"/>
                      <a:pt x="154028" y="40404"/>
                      <a:pt x="140563" y="43096"/>
                    </a:cubicBezTo>
                    <a:cubicBezTo>
                      <a:pt x="124845" y="46240"/>
                      <a:pt x="109134" y="48486"/>
                      <a:pt x="93423" y="50733"/>
                    </a:cubicBezTo>
                    <a:cubicBezTo>
                      <a:pt x="63343" y="54322"/>
                      <a:pt x="33264" y="61507"/>
                      <a:pt x="2733" y="57917"/>
                    </a:cubicBezTo>
                    <a:lnTo>
                      <a:pt x="2733" y="57917"/>
                    </a:lnTo>
                    <a:close/>
                    <a:moveTo>
                      <a:pt x="169293" y="23789"/>
                    </a:moveTo>
                    <a:cubicBezTo>
                      <a:pt x="162561" y="25138"/>
                      <a:pt x="156274" y="27830"/>
                      <a:pt x="149535" y="30076"/>
                    </a:cubicBezTo>
                    <a:cubicBezTo>
                      <a:pt x="142351" y="32322"/>
                      <a:pt x="135167" y="34117"/>
                      <a:pt x="127989" y="35912"/>
                    </a:cubicBezTo>
                    <a:cubicBezTo>
                      <a:pt x="114072" y="39055"/>
                      <a:pt x="99704" y="41748"/>
                      <a:pt x="85342" y="43994"/>
                    </a:cubicBezTo>
                    <a:cubicBezTo>
                      <a:pt x="70528" y="46240"/>
                      <a:pt x="55714" y="47137"/>
                      <a:pt x="40894" y="48932"/>
                    </a:cubicBezTo>
                    <a:cubicBezTo>
                      <a:pt x="34607" y="49830"/>
                      <a:pt x="28772" y="50281"/>
                      <a:pt x="22936" y="51624"/>
                    </a:cubicBezTo>
                    <a:cubicBezTo>
                      <a:pt x="15301" y="52973"/>
                      <a:pt x="8568" y="51624"/>
                      <a:pt x="938" y="50275"/>
                    </a:cubicBezTo>
                    <a:cubicBezTo>
                      <a:pt x="41" y="50275"/>
                      <a:pt x="-411" y="51624"/>
                      <a:pt x="493" y="51624"/>
                    </a:cubicBezTo>
                    <a:cubicBezTo>
                      <a:pt x="6328" y="52973"/>
                      <a:pt x="12169" y="54316"/>
                      <a:pt x="17998" y="53871"/>
                    </a:cubicBezTo>
                    <a:cubicBezTo>
                      <a:pt x="25183" y="53871"/>
                      <a:pt x="32367" y="51624"/>
                      <a:pt x="39545" y="50727"/>
                    </a:cubicBezTo>
                    <a:cubicBezTo>
                      <a:pt x="53913" y="48932"/>
                      <a:pt x="68276" y="48035"/>
                      <a:pt x="82644" y="45788"/>
                    </a:cubicBezTo>
                    <a:cubicBezTo>
                      <a:pt x="97458" y="43542"/>
                      <a:pt x="112272" y="40850"/>
                      <a:pt x="127092" y="37261"/>
                    </a:cubicBezTo>
                    <a:cubicBezTo>
                      <a:pt x="134276" y="35466"/>
                      <a:pt x="141460" y="33665"/>
                      <a:pt x="148638" y="31425"/>
                    </a:cubicBezTo>
                    <a:cubicBezTo>
                      <a:pt x="155822" y="29179"/>
                      <a:pt x="163452" y="27384"/>
                      <a:pt x="169739" y="23789"/>
                    </a:cubicBezTo>
                    <a:cubicBezTo>
                      <a:pt x="170191" y="24234"/>
                      <a:pt x="169739" y="23789"/>
                      <a:pt x="169293" y="23789"/>
                    </a:cubicBezTo>
                    <a:close/>
                    <a:moveTo>
                      <a:pt x="167499" y="13460"/>
                    </a:moveTo>
                    <a:cubicBezTo>
                      <a:pt x="195332" y="11666"/>
                      <a:pt x="203865" y="44439"/>
                      <a:pt x="208803" y="65994"/>
                    </a:cubicBezTo>
                    <a:cubicBezTo>
                      <a:pt x="215090" y="94281"/>
                      <a:pt x="217330" y="124808"/>
                      <a:pt x="229904" y="150855"/>
                    </a:cubicBezTo>
                    <a:cubicBezTo>
                      <a:pt x="236191" y="163875"/>
                      <a:pt x="248313" y="175998"/>
                      <a:pt x="264024" y="174649"/>
                    </a:cubicBezTo>
                    <a:cubicBezTo>
                      <a:pt x="264921" y="174649"/>
                      <a:pt x="264921" y="173752"/>
                      <a:pt x="264024" y="173300"/>
                    </a:cubicBezTo>
                    <a:cubicBezTo>
                      <a:pt x="251456" y="171952"/>
                      <a:pt x="242026" y="167013"/>
                      <a:pt x="234842" y="156239"/>
                    </a:cubicBezTo>
                    <a:cubicBezTo>
                      <a:pt x="227206" y="144562"/>
                      <a:pt x="223617" y="131096"/>
                      <a:pt x="220925" y="117629"/>
                    </a:cubicBezTo>
                    <a:cubicBezTo>
                      <a:pt x="214638" y="89794"/>
                      <a:pt x="212844" y="59712"/>
                      <a:pt x="200276" y="33671"/>
                    </a:cubicBezTo>
                    <a:cubicBezTo>
                      <a:pt x="193989" y="20651"/>
                      <a:pt x="183216" y="11220"/>
                      <a:pt x="167950" y="12569"/>
                    </a:cubicBezTo>
                    <a:cubicBezTo>
                      <a:pt x="167053" y="12569"/>
                      <a:pt x="167053" y="13466"/>
                      <a:pt x="167499" y="13466"/>
                    </a:cubicBezTo>
                    <a:close/>
                    <a:moveTo>
                      <a:pt x="175580" y="8968"/>
                    </a:moveTo>
                    <a:cubicBezTo>
                      <a:pt x="202070" y="7173"/>
                      <a:pt x="211495" y="39947"/>
                      <a:pt x="217330" y="60152"/>
                    </a:cubicBezTo>
                    <a:cubicBezTo>
                      <a:pt x="224966" y="87987"/>
                      <a:pt x="228103" y="117624"/>
                      <a:pt x="239328" y="144110"/>
                    </a:cubicBezTo>
                    <a:cubicBezTo>
                      <a:pt x="244718" y="157131"/>
                      <a:pt x="255045" y="171946"/>
                      <a:pt x="271202" y="167459"/>
                    </a:cubicBezTo>
                    <a:cubicBezTo>
                      <a:pt x="272100" y="167013"/>
                      <a:pt x="271648" y="165664"/>
                      <a:pt x="270757" y="166110"/>
                    </a:cubicBezTo>
                    <a:cubicBezTo>
                      <a:pt x="246067" y="170151"/>
                      <a:pt x="237985" y="138274"/>
                      <a:pt x="233047" y="119864"/>
                    </a:cubicBezTo>
                    <a:cubicBezTo>
                      <a:pt x="225411" y="92029"/>
                      <a:pt x="221822" y="62392"/>
                      <a:pt x="210152" y="35906"/>
                    </a:cubicBezTo>
                    <a:cubicBezTo>
                      <a:pt x="203865" y="21537"/>
                      <a:pt x="193092" y="6721"/>
                      <a:pt x="175586" y="8516"/>
                    </a:cubicBezTo>
                    <a:cubicBezTo>
                      <a:pt x="174683" y="8064"/>
                      <a:pt x="174683" y="8962"/>
                      <a:pt x="175586" y="8962"/>
                    </a:cubicBezTo>
                    <a:close/>
                    <a:moveTo>
                      <a:pt x="184559" y="4029"/>
                    </a:moveTo>
                    <a:cubicBezTo>
                      <a:pt x="222720" y="7625"/>
                      <a:pt x="224068" y="54316"/>
                      <a:pt x="229452" y="83049"/>
                    </a:cubicBezTo>
                    <a:cubicBezTo>
                      <a:pt x="232596" y="99659"/>
                      <a:pt x="236185" y="116275"/>
                      <a:pt x="242472" y="131987"/>
                    </a:cubicBezTo>
                    <a:cubicBezTo>
                      <a:pt x="246512" y="142761"/>
                      <a:pt x="252799" y="155782"/>
                      <a:pt x="264018" y="160720"/>
                    </a:cubicBezTo>
                    <a:cubicBezTo>
                      <a:pt x="267161" y="162069"/>
                      <a:pt x="271202" y="162966"/>
                      <a:pt x="274346" y="162069"/>
                    </a:cubicBezTo>
                    <a:cubicBezTo>
                      <a:pt x="275243" y="162069"/>
                      <a:pt x="275243" y="160274"/>
                      <a:pt x="274346" y="160274"/>
                    </a:cubicBezTo>
                    <a:cubicBezTo>
                      <a:pt x="260880" y="160274"/>
                      <a:pt x="253245" y="149500"/>
                      <a:pt x="247410" y="138274"/>
                    </a:cubicBezTo>
                    <a:cubicBezTo>
                      <a:pt x="240225" y="123008"/>
                      <a:pt x="236185" y="106398"/>
                      <a:pt x="232596" y="90234"/>
                    </a:cubicBezTo>
                    <a:cubicBezTo>
                      <a:pt x="229452" y="75419"/>
                      <a:pt x="227206" y="60152"/>
                      <a:pt x="223617" y="45337"/>
                    </a:cubicBezTo>
                    <a:cubicBezTo>
                      <a:pt x="220474" y="31419"/>
                      <a:pt x="214193" y="17947"/>
                      <a:pt x="202968" y="9419"/>
                    </a:cubicBezTo>
                    <a:cubicBezTo>
                      <a:pt x="197578" y="5378"/>
                      <a:pt x="190846" y="3584"/>
                      <a:pt x="184113" y="3132"/>
                    </a:cubicBezTo>
                    <a:cubicBezTo>
                      <a:pt x="184119" y="3589"/>
                      <a:pt x="184119" y="4035"/>
                      <a:pt x="184565" y="4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0" name="Google Shape;940;p26"/>
              <p:cNvSpPr/>
              <p:nvPr/>
            </p:nvSpPr>
            <p:spPr>
              <a:xfrm>
                <a:off x="-2938164" y="1603771"/>
                <a:ext cx="117002" cy="114600"/>
              </a:xfrm>
              <a:custGeom>
                <a:rect b="b" l="l" r="r" t="t"/>
                <a:pathLst>
                  <a:path extrusionOk="0" h="24474" w="24987">
                    <a:moveTo>
                      <a:pt x="13762" y="187"/>
                    </a:moveTo>
                    <a:cubicBezTo>
                      <a:pt x="11991" y="3137"/>
                      <a:pt x="10566" y="6434"/>
                      <a:pt x="9411" y="9888"/>
                    </a:cubicBezTo>
                    <a:cubicBezTo>
                      <a:pt x="6519" y="8627"/>
                      <a:pt x="3634" y="7436"/>
                      <a:pt x="743" y="6475"/>
                    </a:cubicBezTo>
                    <a:cubicBezTo>
                      <a:pt x="-155" y="6029"/>
                      <a:pt x="-155" y="6475"/>
                      <a:pt x="297" y="6926"/>
                    </a:cubicBezTo>
                    <a:cubicBezTo>
                      <a:pt x="3253" y="8404"/>
                      <a:pt x="6209" y="9689"/>
                      <a:pt x="9041" y="11032"/>
                    </a:cubicBezTo>
                    <a:cubicBezTo>
                      <a:pt x="7751" y="15114"/>
                      <a:pt x="6824" y="19384"/>
                      <a:pt x="6132" y="23536"/>
                    </a:cubicBezTo>
                    <a:cubicBezTo>
                      <a:pt x="6132" y="24433"/>
                      <a:pt x="7481" y="24885"/>
                      <a:pt x="7481" y="23982"/>
                    </a:cubicBezTo>
                    <a:cubicBezTo>
                      <a:pt x="8402" y="19829"/>
                      <a:pt x="9686" y="15911"/>
                      <a:pt x="11012" y="11988"/>
                    </a:cubicBezTo>
                    <a:cubicBezTo>
                      <a:pt x="11792" y="12381"/>
                      <a:pt x="12566" y="12785"/>
                      <a:pt x="13316" y="13202"/>
                    </a:cubicBezTo>
                    <a:cubicBezTo>
                      <a:pt x="16911" y="14996"/>
                      <a:pt x="20501" y="16797"/>
                      <a:pt x="24541" y="17243"/>
                    </a:cubicBezTo>
                    <a:cubicBezTo>
                      <a:pt x="24987" y="17243"/>
                      <a:pt x="24987" y="16797"/>
                      <a:pt x="24987" y="16345"/>
                    </a:cubicBezTo>
                    <a:cubicBezTo>
                      <a:pt x="21392" y="14099"/>
                      <a:pt x="16906" y="13202"/>
                      <a:pt x="12865" y="11407"/>
                    </a:cubicBezTo>
                    <a:lnTo>
                      <a:pt x="11422" y="10768"/>
                    </a:lnTo>
                    <a:cubicBezTo>
                      <a:pt x="12548" y="7460"/>
                      <a:pt x="13692" y="4134"/>
                      <a:pt x="14659" y="633"/>
                    </a:cubicBezTo>
                    <a:cubicBezTo>
                      <a:pt x="15111" y="187"/>
                      <a:pt x="14214" y="-264"/>
                      <a:pt x="13762" y="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1" name="Google Shape;941;p26"/>
              <p:cNvSpPr/>
              <p:nvPr/>
            </p:nvSpPr>
            <p:spPr>
              <a:xfrm>
                <a:off x="-2896877" y="1821147"/>
                <a:ext cx="97593" cy="103202"/>
              </a:xfrm>
              <a:custGeom>
                <a:rect b="b" l="l" r="r" t="t"/>
                <a:pathLst>
                  <a:path extrusionOk="0" h="22040" w="20842">
                    <a:moveTo>
                      <a:pt x="457" y="6733"/>
                    </a:moveTo>
                    <a:cubicBezTo>
                      <a:pt x="3560" y="7079"/>
                      <a:pt x="6392" y="8211"/>
                      <a:pt x="9166" y="9742"/>
                    </a:cubicBezTo>
                    <a:cubicBezTo>
                      <a:pt x="7342" y="13484"/>
                      <a:pt x="5865" y="17466"/>
                      <a:pt x="4498" y="21102"/>
                    </a:cubicBezTo>
                    <a:cubicBezTo>
                      <a:pt x="4052" y="22000"/>
                      <a:pt x="5847" y="22451"/>
                      <a:pt x="5847" y="21548"/>
                    </a:cubicBezTo>
                    <a:cubicBezTo>
                      <a:pt x="7231" y="17859"/>
                      <a:pt x="8967" y="14293"/>
                      <a:pt x="10756" y="10657"/>
                    </a:cubicBezTo>
                    <a:lnTo>
                      <a:pt x="11682" y="11220"/>
                    </a:lnTo>
                    <a:cubicBezTo>
                      <a:pt x="14374" y="12569"/>
                      <a:pt x="17072" y="14815"/>
                      <a:pt x="20209" y="14815"/>
                    </a:cubicBezTo>
                    <a:cubicBezTo>
                      <a:pt x="20655" y="14815"/>
                      <a:pt x="21107" y="13918"/>
                      <a:pt x="20655" y="13918"/>
                    </a:cubicBezTo>
                    <a:cubicBezTo>
                      <a:pt x="17447" y="12311"/>
                      <a:pt x="14597" y="11067"/>
                      <a:pt x="11459" y="9220"/>
                    </a:cubicBezTo>
                    <a:cubicBezTo>
                      <a:pt x="12926" y="6240"/>
                      <a:pt x="14403" y="3196"/>
                      <a:pt x="15717" y="0"/>
                    </a:cubicBezTo>
                    <a:lnTo>
                      <a:pt x="15717" y="0"/>
                    </a:lnTo>
                    <a:cubicBezTo>
                      <a:pt x="13412" y="2305"/>
                      <a:pt x="11518" y="5185"/>
                      <a:pt x="9893" y="8287"/>
                    </a:cubicBezTo>
                    <a:cubicBezTo>
                      <a:pt x="6891" y="6616"/>
                      <a:pt x="3853" y="5408"/>
                      <a:pt x="0" y="5836"/>
                    </a:cubicBezTo>
                    <a:cubicBezTo>
                      <a:pt x="0" y="5836"/>
                      <a:pt x="0" y="6733"/>
                      <a:pt x="452" y="67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2" name="Google Shape;942;p26"/>
              <p:cNvSpPr/>
              <p:nvPr/>
            </p:nvSpPr>
            <p:spPr>
              <a:xfrm>
                <a:off x="-2842216" y="2046046"/>
                <a:ext cx="119287" cy="98431"/>
              </a:xfrm>
              <a:custGeom>
                <a:rect b="b" l="l" r="r" t="t"/>
                <a:pathLst>
                  <a:path extrusionOk="0" h="21021" w="25475">
                    <a:moveTo>
                      <a:pt x="14820" y="0"/>
                    </a:moveTo>
                    <a:cubicBezTo>
                      <a:pt x="10849" y="1490"/>
                      <a:pt x="8252" y="5308"/>
                      <a:pt x="6416" y="9566"/>
                    </a:cubicBezTo>
                    <a:cubicBezTo>
                      <a:pt x="4275" y="8733"/>
                      <a:pt x="2141" y="7894"/>
                      <a:pt x="0" y="7185"/>
                    </a:cubicBezTo>
                    <a:lnTo>
                      <a:pt x="0" y="7185"/>
                    </a:lnTo>
                    <a:cubicBezTo>
                      <a:pt x="1859" y="8229"/>
                      <a:pt x="3871" y="9425"/>
                      <a:pt x="5976" y="10628"/>
                    </a:cubicBezTo>
                    <a:cubicBezTo>
                      <a:pt x="4733" y="13765"/>
                      <a:pt x="3865" y="17050"/>
                      <a:pt x="3143" y="19759"/>
                    </a:cubicBezTo>
                    <a:cubicBezTo>
                      <a:pt x="2698" y="21108"/>
                      <a:pt x="4492" y="21554"/>
                      <a:pt x="4938" y="20205"/>
                    </a:cubicBezTo>
                    <a:cubicBezTo>
                      <a:pt x="6017" y="17331"/>
                      <a:pt x="7020" y="14534"/>
                      <a:pt x="8187" y="11859"/>
                    </a:cubicBezTo>
                    <a:cubicBezTo>
                      <a:pt x="13641" y="14839"/>
                      <a:pt x="19582" y="17507"/>
                      <a:pt x="25142" y="17507"/>
                    </a:cubicBezTo>
                    <a:cubicBezTo>
                      <a:pt x="25587" y="17507"/>
                      <a:pt x="25587" y="17061"/>
                      <a:pt x="25142" y="16610"/>
                    </a:cubicBezTo>
                    <a:cubicBezTo>
                      <a:pt x="21101" y="14815"/>
                      <a:pt x="16614" y="13466"/>
                      <a:pt x="12122" y="11672"/>
                    </a:cubicBezTo>
                    <a:cubicBezTo>
                      <a:pt x="11014" y="11302"/>
                      <a:pt x="9905" y="10903"/>
                      <a:pt x="8803" y="10481"/>
                    </a:cubicBezTo>
                    <a:cubicBezTo>
                      <a:pt x="10427" y="6997"/>
                      <a:pt x="12404" y="3760"/>
                      <a:pt x="15266" y="897"/>
                    </a:cubicBezTo>
                    <a:cubicBezTo>
                      <a:pt x="15717" y="446"/>
                      <a:pt x="15266" y="0"/>
                      <a:pt x="148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3" name="Google Shape;943;p26"/>
              <p:cNvSpPr/>
              <p:nvPr/>
            </p:nvSpPr>
            <p:spPr>
              <a:xfrm>
                <a:off x="-4079950" y="149157"/>
                <a:ext cx="2406782" cy="2940156"/>
              </a:xfrm>
              <a:custGeom>
                <a:rect b="b" l="l" r="r" t="t"/>
                <a:pathLst>
                  <a:path extrusionOk="0" h="627903" w="513995">
                    <a:moveTo>
                      <a:pt x="137337" y="238615"/>
                    </a:moveTo>
                    <a:cubicBezTo>
                      <a:pt x="105909" y="209882"/>
                      <a:pt x="83911" y="172616"/>
                      <a:pt x="87054" y="129062"/>
                    </a:cubicBezTo>
                    <a:cubicBezTo>
                      <a:pt x="88849" y="102124"/>
                      <a:pt x="100074" y="76529"/>
                      <a:pt x="115339" y="54981"/>
                    </a:cubicBezTo>
                    <a:cubicBezTo>
                      <a:pt x="130153" y="33432"/>
                      <a:pt x="152151" y="20412"/>
                      <a:pt x="176395" y="11427"/>
                    </a:cubicBezTo>
                    <a:cubicBezTo>
                      <a:pt x="201983" y="2002"/>
                      <a:pt x="226227" y="653"/>
                      <a:pt x="252266" y="8735"/>
                    </a:cubicBezTo>
                    <a:cubicBezTo>
                      <a:pt x="286832" y="19509"/>
                      <a:pt x="317814" y="44206"/>
                      <a:pt x="334423" y="76529"/>
                    </a:cubicBezTo>
                    <a:cubicBezTo>
                      <a:pt x="357770" y="122323"/>
                      <a:pt x="344750" y="174856"/>
                      <a:pt x="321855" y="217958"/>
                    </a:cubicBezTo>
                    <a:cubicBezTo>
                      <a:pt x="320958" y="219753"/>
                      <a:pt x="323650" y="221554"/>
                      <a:pt x="324547" y="219753"/>
                    </a:cubicBezTo>
                    <a:cubicBezTo>
                      <a:pt x="342053" y="186979"/>
                      <a:pt x="353729" y="150159"/>
                      <a:pt x="348791" y="112892"/>
                    </a:cubicBezTo>
                    <a:cubicBezTo>
                      <a:pt x="345196" y="85502"/>
                      <a:pt x="331731" y="60359"/>
                      <a:pt x="312425" y="41057"/>
                    </a:cubicBezTo>
                    <a:cubicBezTo>
                      <a:pt x="294467" y="23098"/>
                      <a:pt x="271572" y="10524"/>
                      <a:pt x="247328" y="3790"/>
                    </a:cubicBezTo>
                    <a:cubicBezTo>
                      <a:pt x="222638" y="-2943"/>
                      <a:pt x="199291" y="-251"/>
                      <a:pt x="175498" y="8277"/>
                    </a:cubicBezTo>
                    <a:cubicBezTo>
                      <a:pt x="155295" y="15462"/>
                      <a:pt x="134194" y="26688"/>
                      <a:pt x="120277" y="43297"/>
                    </a:cubicBezTo>
                    <a:cubicBezTo>
                      <a:pt x="109504" y="55866"/>
                      <a:pt x="100971" y="70687"/>
                      <a:pt x="94690" y="85948"/>
                    </a:cubicBezTo>
                    <a:cubicBezTo>
                      <a:pt x="85266" y="107948"/>
                      <a:pt x="81671" y="131742"/>
                      <a:pt x="84814" y="155091"/>
                    </a:cubicBezTo>
                    <a:cubicBezTo>
                      <a:pt x="89301" y="189214"/>
                      <a:pt x="110401" y="218398"/>
                      <a:pt x="135097" y="241296"/>
                    </a:cubicBezTo>
                    <a:cubicBezTo>
                      <a:pt x="136446" y="242199"/>
                      <a:pt x="139138" y="239947"/>
                      <a:pt x="137343" y="238603"/>
                    </a:cubicBezTo>
                    <a:lnTo>
                      <a:pt x="137343" y="238603"/>
                    </a:lnTo>
                    <a:close/>
                    <a:moveTo>
                      <a:pt x="133062" y="369300"/>
                    </a:moveTo>
                    <a:cubicBezTo>
                      <a:pt x="142053" y="406684"/>
                      <a:pt x="146498" y="446513"/>
                      <a:pt x="135543" y="484214"/>
                    </a:cubicBezTo>
                    <a:cubicBezTo>
                      <a:pt x="130153" y="502624"/>
                      <a:pt x="119826" y="523275"/>
                      <a:pt x="105915" y="536747"/>
                    </a:cubicBezTo>
                    <a:cubicBezTo>
                      <a:pt x="84814" y="556507"/>
                      <a:pt x="80773" y="590178"/>
                      <a:pt x="105469" y="608582"/>
                    </a:cubicBezTo>
                    <a:cubicBezTo>
                      <a:pt x="130611" y="627439"/>
                      <a:pt x="166977" y="630131"/>
                      <a:pt x="197502" y="626541"/>
                    </a:cubicBezTo>
                    <a:cubicBezTo>
                      <a:pt x="209179" y="625192"/>
                      <a:pt x="220849" y="621603"/>
                      <a:pt x="230274" y="614418"/>
                    </a:cubicBezTo>
                    <a:cubicBezTo>
                      <a:pt x="238801" y="607685"/>
                      <a:pt x="243739" y="597357"/>
                      <a:pt x="247779" y="587480"/>
                    </a:cubicBezTo>
                    <a:cubicBezTo>
                      <a:pt x="254964" y="569070"/>
                      <a:pt x="259901" y="549316"/>
                      <a:pt x="264839" y="530008"/>
                    </a:cubicBezTo>
                    <a:cubicBezTo>
                      <a:pt x="269326" y="512947"/>
                      <a:pt x="269777" y="488255"/>
                      <a:pt x="282345" y="474332"/>
                    </a:cubicBezTo>
                    <a:cubicBezTo>
                      <a:pt x="300303" y="454572"/>
                      <a:pt x="333074" y="531803"/>
                      <a:pt x="337566" y="542126"/>
                    </a:cubicBezTo>
                    <a:cubicBezTo>
                      <a:pt x="341607" y="551551"/>
                      <a:pt x="345648" y="561433"/>
                      <a:pt x="350134" y="570413"/>
                    </a:cubicBezTo>
                    <a:cubicBezTo>
                      <a:pt x="352826" y="575351"/>
                      <a:pt x="356421" y="579838"/>
                      <a:pt x="358661" y="585228"/>
                    </a:cubicBezTo>
                    <a:cubicBezTo>
                      <a:pt x="361805" y="591961"/>
                      <a:pt x="365845" y="598248"/>
                      <a:pt x="372578" y="601838"/>
                    </a:cubicBezTo>
                    <a:cubicBezTo>
                      <a:pt x="382002" y="606776"/>
                      <a:pt x="397268" y="604084"/>
                      <a:pt x="407144" y="603187"/>
                    </a:cubicBezTo>
                    <a:cubicBezTo>
                      <a:pt x="424204" y="601392"/>
                      <a:pt x="441710" y="597351"/>
                      <a:pt x="457873" y="590618"/>
                    </a:cubicBezTo>
                    <a:cubicBezTo>
                      <a:pt x="473138" y="583885"/>
                      <a:pt x="486157" y="574454"/>
                      <a:pt x="497382" y="562331"/>
                    </a:cubicBezTo>
                    <a:cubicBezTo>
                      <a:pt x="506361" y="552454"/>
                      <a:pt x="516237" y="538085"/>
                      <a:pt x="513545" y="524167"/>
                    </a:cubicBezTo>
                    <a:cubicBezTo>
                      <a:pt x="509950" y="505311"/>
                      <a:pt x="492896" y="501270"/>
                      <a:pt x="478076" y="493633"/>
                    </a:cubicBezTo>
                    <a:cubicBezTo>
                      <a:pt x="468652" y="488695"/>
                      <a:pt x="464159" y="472983"/>
                      <a:pt x="459667" y="464003"/>
                    </a:cubicBezTo>
                    <a:cubicBezTo>
                      <a:pt x="444402" y="432572"/>
                      <a:pt x="430039" y="401147"/>
                      <a:pt x="415219" y="370162"/>
                    </a:cubicBezTo>
                    <a:cubicBezTo>
                      <a:pt x="409384" y="358039"/>
                      <a:pt x="404892" y="345471"/>
                      <a:pt x="407138" y="331998"/>
                    </a:cubicBezTo>
                    <a:cubicBezTo>
                      <a:pt x="408932" y="319430"/>
                      <a:pt x="418814" y="307307"/>
                      <a:pt x="425095" y="296978"/>
                    </a:cubicBezTo>
                    <a:cubicBezTo>
                      <a:pt x="434971" y="281260"/>
                      <a:pt x="445299" y="265548"/>
                      <a:pt x="454723" y="249383"/>
                    </a:cubicBezTo>
                    <a:cubicBezTo>
                      <a:pt x="464148" y="232322"/>
                      <a:pt x="471783" y="214363"/>
                      <a:pt x="478070" y="196404"/>
                    </a:cubicBezTo>
                    <a:cubicBezTo>
                      <a:pt x="483008" y="182487"/>
                      <a:pt x="487495" y="166323"/>
                      <a:pt x="480762" y="152405"/>
                    </a:cubicBezTo>
                    <a:cubicBezTo>
                      <a:pt x="475372" y="141631"/>
                      <a:pt x="462805" y="138939"/>
                      <a:pt x="452031" y="138939"/>
                    </a:cubicBezTo>
                    <a:cubicBezTo>
                      <a:pt x="439012" y="138939"/>
                      <a:pt x="429582" y="143426"/>
                      <a:pt x="419260" y="150164"/>
                    </a:cubicBezTo>
                    <a:cubicBezTo>
                      <a:pt x="387832" y="171267"/>
                      <a:pt x="360896" y="197759"/>
                      <a:pt x="329467" y="218410"/>
                    </a:cubicBezTo>
                    <a:cubicBezTo>
                      <a:pt x="326775" y="220205"/>
                      <a:pt x="323632" y="222005"/>
                      <a:pt x="320489" y="223800"/>
                    </a:cubicBezTo>
                    <a:cubicBezTo>
                      <a:pt x="318694" y="224697"/>
                      <a:pt x="320489" y="227841"/>
                      <a:pt x="322283" y="226492"/>
                    </a:cubicBezTo>
                    <a:cubicBezTo>
                      <a:pt x="355054" y="206733"/>
                      <a:pt x="382894" y="180246"/>
                      <a:pt x="413419" y="157795"/>
                    </a:cubicBezTo>
                    <a:cubicBezTo>
                      <a:pt x="425095" y="149267"/>
                      <a:pt x="435417" y="142077"/>
                      <a:pt x="450231" y="141631"/>
                    </a:cubicBezTo>
                    <a:cubicBezTo>
                      <a:pt x="466839" y="140733"/>
                      <a:pt x="479859" y="148815"/>
                      <a:pt x="480762" y="166323"/>
                    </a:cubicBezTo>
                    <a:cubicBezTo>
                      <a:pt x="481208" y="176199"/>
                      <a:pt x="477619" y="185630"/>
                      <a:pt x="474927" y="195055"/>
                    </a:cubicBezTo>
                    <a:cubicBezTo>
                      <a:pt x="471332" y="206281"/>
                      <a:pt x="466845" y="217055"/>
                      <a:pt x="461907" y="227829"/>
                    </a:cubicBezTo>
                    <a:cubicBezTo>
                      <a:pt x="454272" y="243993"/>
                      <a:pt x="444847" y="259706"/>
                      <a:pt x="434971" y="274973"/>
                    </a:cubicBezTo>
                    <a:cubicBezTo>
                      <a:pt x="429582" y="283055"/>
                      <a:pt x="424644" y="291582"/>
                      <a:pt x="419254" y="299664"/>
                    </a:cubicBezTo>
                    <a:cubicBezTo>
                      <a:pt x="412967" y="309541"/>
                      <a:pt x="406235" y="319424"/>
                      <a:pt x="403537" y="331095"/>
                    </a:cubicBezTo>
                    <a:cubicBezTo>
                      <a:pt x="399496" y="349951"/>
                      <a:pt x="411173" y="369259"/>
                      <a:pt x="418803" y="385869"/>
                    </a:cubicBezTo>
                    <a:cubicBezTo>
                      <a:pt x="432719" y="415951"/>
                      <a:pt x="447087" y="446033"/>
                      <a:pt x="461450" y="476115"/>
                    </a:cubicBezTo>
                    <a:cubicBezTo>
                      <a:pt x="466839" y="486889"/>
                      <a:pt x="469977" y="494073"/>
                      <a:pt x="482099" y="499463"/>
                    </a:cubicBezTo>
                    <a:cubicBezTo>
                      <a:pt x="491975" y="503504"/>
                      <a:pt x="501405" y="507545"/>
                      <a:pt x="507241" y="516970"/>
                    </a:cubicBezTo>
                    <a:cubicBezTo>
                      <a:pt x="513076" y="525950"/>
                      <a:pt x="509932" y="536730"/>
                      <a:pt x="505446" y="545703"/>
                    </a:cubicBezTo>
                    <a:cubicBezTo>
                      <a:pt x="487940" y="579374"/>
                      <a:pt x="447979" y="594641"/>
                      <a:pt x="412961" y="600031"/>
                    </a:cubicBezTo>
                    <a:cubicBezTo>
                      <a:pt x="400839" y="601826"/>
                      <a:pt x="380190" y="605867"/>
                      <a:pt x="369863" y="596888"/>
                    </a:cubicBezTo>
                    <a:cubicBezTo>
                      <a:pt x="363576" y="591949"/>
                      <a:pt x="360884" y="582970"/>
                      <a:pt x="357295" y="575785"/>
                    </a:cubicBezTo>
                    <a:cubicBezTo>
                      <a:pt x="355500" y="572190"/>
                      <a:pt x="352808" y="569498"/>
                      <a:pt x="351008" y="565908"/>
                    </a:cubicBezTo>
                    <a:cubicBezTo>
                      <a:pt x="338886" y="539868"/>
                      <a:pt x="328558" y="512929"/>
                      <a:pt x="312847" y="488683"/>
                    </a:cubicBezTo>
                    <a:cubicBezTo>
                      <a:pt x="307909" y="481047"/>
                      <a:pt x="298479" y="466683"/>
                      <a:pt x="287260" y="468478"/>
                    </a:cubicBezTo>
                    <a:cubicBezTo>
                      <a:pt x="274240" y="470724"/>
                      <a:pt x="270200" y="488683"/>
                      <a:pt x="267954" y="499012"/>
                    </a:cubicBezTo>
                    <a:cubicBezTo>
                      <a:pt x="262564" y="521011"/>
                      <a:pt x="257626" y="542565"/>
                      <a:pt x="251345" y="564114"/>
                    </a:cubicBezTo>
                    <a:cubicBezTo>
                      <a:pt x="247304" y="578031"/>
                      <a:pt x="243709" y="592401"/>
                      <a:pt x="235182" y="604524"/>
                    </a:cubicBezTo>
                    <a:cubicBezTo>
                      <a:pt x="227547" y="615749"/>
                      <a:pt x="214979" y="620688"/>
                      <a:pt x="201959" y="623380"/>
                    </a:cubicBezTo>
                    <a:cubicBezTo>
                      <a:pt x="184002" y="626524"/>
                      <a:pt x="164250" y="626072"/>
                      <a:pt x="146287" y="622934"/>
                    </a:cubicBezTo>
                    <a:cubicBezTo>
                      <a:pt x="121597" y="618447"/>
                      <a:pt x="90614" y="605427"/>
                      <a:pt x="90614" y="576243"/>
                    </a:cubicBezTo>
                    <a:cubicBezTo>
                      <a:pt x="90614" y="552894"/>
                      <a:pt x="109920" y="539873"/>
                      <a:pt x="121591" y="522366"/>
                    </a:cubicBezTo>
                    <a:cubicBezTo>
                      <a:pt x="151670" y="476572"/>
                      <a:pt x="147178" y="418203"/>
                      <a:pt x="134610" y="367464"/>
                    </a:cubicBezTo>
                    <a:cubicBezTo>
                      <a:pt x="135015" y="363893"/>
                      <a:pt x="132593" y="364186"/>
                      <a:pt x="132347" y="365857"/>
                    </a:cubicBezTo>
                    <a:cubicBezTo>
                      <a:pt x="108835" y="359277"/>
                      <a:pt x="84474" y="355248"/>
                      <a:pt x="60992" y="348157"/>
                    </a:cubicBezTo>
                    <a:cubicBezTo>
                      <a:pt x="35405" y="340520"/>
                      <a:pt x="11161" y="326608"/>
                      <a:pt x="4422" y="298767"/>
                    </a:cubicBezTo>
                    <a:cubicBezTo>
                      <a:pt x="1730" y="287993"/>
                      <a:pt x="3525" y="276316"/>
                      <a:pt x="9812" y="266891"/>
                    </a:cubicBezTo>
                    <a:cubicBezTo>
                      <a:pt x="17893" y="254322"/>
                      <a:pt x="33159" y="249829"/>
                      <a:pt x="47521" y="248932"/>
                    </a:cubicBezTo>
                    <a:cubicBezTo>
                      <a:pt x="74457" y="247137"/>
                      <a:pt x="100496" y="257911"/>
                      <a:pt x="126986" y="256568"/>
                    </a:cubicBezTo>
                    <a:cubicBezTo>
                      <a:pt x="129678" y="257020"/>
                      <a:pt x="129678" y="253876"/>
                      <a:pt x="127432" y="253876"/>
                    </a:cubicBezTo>
                    <a:lnTo>
                      <a:pt x="127432" y="253876"/>
                    </a:lnTo>
                    <a:cubicBezTo>
                      <a:pt x="97353" y="255225"/>
                      <a:pt x="68622" y="242650"/>
                      <a:pt x="38091" y="247143"/>
                    </a:cubicBezTo>
                    <a:cubicBezTo>
                      <a:pt x="13847" y="250738"/>
                      <a:pt x="-2762" y="271389"/>
                      <a:pt x="382" y="295635"/>
                    </a:cubicBezTo>
                    <a:cubicBezTo>
                      <a:pt x="8017" y="354450"/>
                      <a:pt x="88825" y="356696"/>
                      <a:pt x="132376" y="369271"/>
                    </a:cubicBezTo>
                    <a:cubicBezTo>
                      <a:pt x="132610" y="369318"/>
                      <a:pt x="132833" y="369324"/>
                      <a:pt x="133033" y="3693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4" name="Google Shape;944;p26"/>
              <p:cNvSpPr/>
              <p:nvPr/>
            </p:nvSpPr>
            <p:spPr>
              <a:xfrm>
                <a:off x="-2777063" y="967747"/>
                <a:ext cx="6312" cy="6312"/>
              </a:xfrm>
              <a:custGeom>
                <a:rect b="b" l="l" r="r" t="t"/>
                <a:pathLst>
                  <a:path extrusionOk="0" h="1348" w="1348">
                    <a:moveTo>
                      <a:pt x="903" y="897"/>
                    </a:moveTo>
                    <a:cubicBezTo>
                      <a:pt x="903" y="897"/>
                      <a:pt x="1349" y="452"/>
                      <a:pt x="1349" y="0"/>
                    </a:cubicBezTo>
                    <a:cubicBezTo>
                      <a:pt x="452" y="897"/>
                      <a:pt x="0" y="1349"/>
                      <a:pt x="0" y="1349"/>
                    </a:cubicBezTo>
                    <a:cubicBezTo>
                      <a:pt x="446" y="1349"/>
                      <a:pt x="897" y="1349"/>
                      <a:pt x="897" y="903"/>
                    </a:cubicBez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5" name="Google Shape;945;p26"/>
              <p:cNvSpPr/>
              <p:nvPr/>
            </p:nvSpPr>
            <p:spPr>
              <a:xfrm>
                <a:off x="-2168550" y="840263"/>
                <a:ext cx="328965" cy="290381"/>
              </a:xfrm>
              <a:custGeom>
                <a:rect b="b" l="l" r="r" t="t"/>
                <a:pathLst>
                  <a:path extrusionOk="0" h="749370" w="848942">
                    <a:moveTo>
                      <a:pt x="498007" y="601262"/>
                    </a:moveTo>
                    <a:cubicBezTo>
                      <a:pt x="504106" y="601262"/>
                      <a:pt x="509522" y="602608"/>
                      <a:pt x="512209" y="605301"/>
                    </a:cubicBezTo>
                    <a:lnTo>
                      <a:pt x="512281" y="605301"/>
                    </a:lnTo>
                    <a:cubicBezTo>
                      <a:pt x="528570" y="616145"/>
                      <a:pt x="544787" y="626976"/>
                      <a:pt x="550233" y="643265"/>
                    </a:cubicBezTo>
                    <a:cubicBezTo>
                      <a:pt x="555618" y="664940"/>
                      <a:pt x="550233" y="686603"/>
                      <a:pt x="533956" y="702892"/>
                    </a:cubicBezTo>
                    <a:cubicBezTo>
                      <a:pt x="506835" y="730025"/>
                      <a:pt x="463413" y="724567"/>
                      <a:pt x="441750" y="692061"/>
                    </a:cubicBezTo>
                    <a:cubicBezTo>
                      <a:pt x="430919" y="675844"/>
                      <a:pt x="430919" y="648711"/>
                      <a:pt x="441750" y="632434"/>
                    </a:cubicBezTo>
                    <a:cubicBezTo>
                      <a:pt x="452582" y="616145"/>
                      <a:pt x="463413" y="610687"/>
                      <a:pt x="479702" y="605301"/>
                    </a:cubicBezTo>
                    <a:cubicBezTo>
                      <a:pt x="485124" y="602608"/>
                      <a:pt x="491907" y="601262"/>
                      <a:pt x="498007" y="601262"/>
                    </a:cubicBezTo>
                    <a:close/>
                    <a:moveTo>
                      <a:pt x="181508" y="307143"/>
                    </a:moveTo>
                    <a:cubicBezTo>
                      <a:pt x="208557" y="307143"/>
                      <a:pt x="235677" y="328818"/>
                      <a:pt x="235677" y="361324"/>
                    </a:cubicBezTo>
                    <a:cubicBezTo>
                      <a:pt x="235677" y="388384"/>
                      <a:pt x="214003" y="415505"/>
                      <a:pt x="181508" y="415505"/>
                    </a:cubicBezTo>
                    <a:cubicBezTo>
                      <a:pt x="149002" y="415505"/>
                      <a:pt x="121942" y="388444"/>
                      <a:pt x="127328" y="361324"/>
                    </a:cubicBezTo>
                    <a:cubicBezTo>
                      <a:pt x="127328" y="334276"/>
                      <a:pt x="149002" y="307143"/>
                      <a:pt x="181508" y="307143"/>
                    </a:cubicBezTo>
                    <a:close/>
                    <a:moveTo>
                      <a:pt x="174893" y="280"/>
                    </a:moveTo>
                    <a:cubicBezTo>
                      <a:pt x="205220" y="-986"/>
                      <a:pt x="234364" y="2069"/>
                      <a:pt x="257412" y="8852"/>
                    </a:cubicBezTo>
                    <a:cubicBezTo>
                      <a:pt x="346907" y="37316"/>
                      <a:pt x="408913" y="120682"/>
                      <a:pt x="434322" y="210901"/>
                    </a:cubicBezTo>
                    <a:lnTo>
                      <a:pt x="438607" y="241099"/>
                    </a:lnTo>
                    <a:lnTo>
                      <a:pt x="445913" y="246025"/>
                    </a:lnTo>
                    <a:lnTo>
                      <a:pt x="450897" y="258056"/>
                    </a:lnTo>
                    <a:lnTo>
                      <a:pt x="456101" y="257501"/>
                    </a:lnTo>
                    <a:cubicBezTo>
                      <a:pt x="520387" y="251161"/>
                      <a:pt x="597612" y="250133"/>
                      <a:pt x="626076" y="307070"/>
                    </a:cubicBezTo>
                    <a:cubicBezTo>
                      <a:pt x="645022" y="342342"/>
                      <a:pt x="647715" y="383014"/>
                      <a:pt x="644998" y="424357"/>
                    </a:cubicBezTo>
                    <a:lnTo>
                      <a:pt x="639358" y="474904"/>
                    </a:lnTo>
                    <a:lnTo>
                      <a:pt x="649215" y="498700"/>
                    </a:lnTo>
                    <a:lnTo>
                      <a:pt x="698701" y="499659"/>
                    </a:lnTo>
                    <a:cubicBezTo>
                      <a:pt x="805922" y="512106"/>
                      <a:pt x="878098" y="586304"/>
                      <a:pt x="837462" y="724567"/>
                    </a:cubicBezTo>
                    <a:lnTo>
                      <a:pt x="837536" y="724567"/>
                    </a:lnTo>
                    <a:cubicBezTo>
                      <a:pt x="821246" y="767904"/>
                      <a:pt x="745402" y="751688"/>
                      <a:pt x="756174" y="697374"/>
                    </a:cubicBezTo>
                    <a:cubicBezTo>
                      <a:pt x="799510" y="567277"/>
                      <a:pt x="685715" y="550988"/>
                      <a:pt x="598956" y="572650"/>
                    </a:cubicBezTo>
                    <a:cubicBezTo>
                      <a:pt x="577293" y="578108"/>
                      <a:pt x="550173" y="561819"/>
                      <a:pt x="550173" y="534698"/>
                    </a:cubicBezTo>
                    <a:cubicBezTo>
                      <a:pt x="555618" y="480517"/>
                      <a:pt x="566389" y="426264"/>
                      <a:pt x="561004" y="372095"/>
                    </a:cubicBezTo>
                    <a:cubicBezTo>
                      <a:pt x="555618" y="301625"/>
                      <a:pt x="458040" y="328745"/>
                      <a:pt x="409244" y="334131"/>
                    </a:cubicBezTo>
                    <a:cubicBezTo>
                      <a:pt x="398413" y="336860"/>
                      <a:pt x="388925" y="332787"/>
                      <a:pt x="382145" y="325323"/>
                    </a:cubicBezTo>
                    <a:lnTo>
                      <a:pt x="380121" y="319887"/>
                    </a:lnTo>
                    <a:lnTo>
                      <a:pt x="375301" y="316637"/>
                    </a:lnTo>
                    <a:cubicBezTo>
                      <a:pt x="366266" y="307601"/>
                      <a:pt x="360677" y="295119"/>
                      <a:pt x="360677" y="281331"/>
                    </a:cubicBezTo>
                    <a:lnTo>
                      <a:pt x="366599" y="267033"/>
                    </a:lnTo>
                    <a:lnTo>
                      <a:pt x="360451" y="228860"/>
                    </a:lnTo>
                    <a:cubicBezTo>
                      <a:pt x="339106" y="161034"/>
                      <a:pt x="287268" y="96985"/>
                      <a:pt x="214075" y="84768"/>
                    </a:cubicBezTo>
                    <a:cubicBezTo>
                      <a:pt x="127328" y="73937"/>
                      <a:pt x="105665" y="149853"/>
                      <a:pt x="29749" y="160684"/>
                    </a:cubicBezTo>
                    <a:cubicBezTo>
                      <a:pt x="18906" y="160684"/>
                      <a:pt x="2628" y="155238"/>
                      <a:pt x="2628" y="144395"/>
                    </a:cubicBezTo>
                    <a:cubicBezTo>
                      <a:pt x="-17721" y="46777"/>
                      <a:pt x="83911" y="4081"/>
                      <a:pt x="174893" y="28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6" name="Google Shape;946;p26"/>
              <p:cNvSpPr/>
              <p:nvPr/>
            </p:nvSpPr>
            <p:spPr>
              <a:xfrm>
                <a:off x="-2544797" y="2273066"/>
                <a:ext cx="694096" cy="510911"/>
              </a:xfrm>
              <a:custGeom>
                <a:rect b="b" l="l" r="r" t="t"/>
                <a:pathLst>
                  <a:path extrusionOk="0" h="1318479" w="1791216">
                    <a:moveTo>
                      <a:pt x="56937" y="693978"/>
                    </a:moveTo>
                    <a:cubicBezTo>
                      <a:pt x="138238" y="693978"/>
                      <a:pt x="138238" y="818690"/>
                      <a:pt x="56937" y="818690"/>
                    </a:cubicBezTo>
                    <a:cubicBezTo>
                      <a:pt x="-18979" y="818690"/>
                      <a:pt x="-18979" y="693978"/>
                      <a:pt x="56937" y="693978"/>
                    </a:cubicBezTo>
                    <a:close/>
                    <a:moveTo>
                      <a:pt x="370686" y="546240"/>
                    </a:moveTo>
                    <a:cubicBezTo>
                      <a:pt x="390339" y="546240"/>
                      <a:pt x="409318" y="555731"/>
                      <a:pt x="420155" y="574713"/>
                    </a:cubicBezTo>
                    <a:cubicBezTo>
                      <a:pt x="425601" y="585544"/>
                      <a:pt x="430986" y="591002"/>
                      <a:pt x="430986" y="596388"/>
                    </a:cubicBezTo>
                    <a:lnTo>
                      <a:pt x="431059" y="596388"/>
                    </a:lnTo>
                    <a:cubicBezTo>
                      <a:pt x="447275" y="634340"/>
                      <a:pt x="409384" y="672304"/>
                      <a:pt x="365974" y="672304"/>
                    </a:cubicBezTo>
                    <a:cubicBezTo>
                      <a:pt x="328022" y="672304"/>
                      <a:pt x="290058" y="634340"/>
                      <a:pt x="306347" y="596388"/>
                    </a:cubicBezTo>
                    <a:cubicBezTo>
                      <a:pt x="311805" y="585544"/>
                      <a:pt x="311805" y="580098"/>
                      <a:pt x="317179" y="574713"/>
                    </a:cubicBezTo>
                    <a:cubicBezTo>
                      <a:pt x="330709" y="555731"/>
                      <a:pt x="351034" y="546240"/>
                      <a:pt x="370686" y="546240"/>
                    </a:cubicBezTo>
                    <a:close/>
                    <a:moveTo>
                      <a:pt x="1770256" y="455763"/>
                    </a:moveTo>
                    <a:cubicBezTo>
                      <a:pt x="1786260" y="457282"/>
                      <a:pt x="1798460" y="475592"/>
                      <a:pt x="1786244" y="487809"/>
                    </a:cubicBezTo>
                    <a:cubicBezTo>
                      <a:pt x="1618206" y="704665"/>
                      <a:pt x="1385146" y="867340"/>
                      <a:pt x="1146579" y="997437"/>
                    </a:cubicBezTo>
                    <a:cubicBezTo>
                      <a:pt x="908072" y="1122161"/>
                      <a:pt x="642372" y="1252257"/>
                      <a:pt x="382191" y="1317342"/>
                    </a:cubicBezTo>
                    <a:cubicBezTo>
                      <a:pt x="338853" y="1328246"/>
                      <a:pt x="300902" y="1257703"/>
                      <a:pt x="349685" y="1236041"/>
                    </a:cubicBezTo>
                    <a:cubicBezTo>
                      <a:pt x="593649" y="1116848"/>
                      <a:pt x="859277" y="1051763"/>
                      <a:pt x="1103229" y="927040"/>
                    </a:cubicBezTo>
                    <a:cubicBezTo>
                      <a:pt x="1347194" y="802401"/>
                      <a:pt x="1547748" y="634340"/>
                      <a:pt x="1753750" y="460833"/>
                    </a:cubicBezTo>
                    <a:lnTo>
                      <a:pt x="1753750" y="460688"/>
                    </a:lnTo>
                    <a:cubicBezTo>
                      <a:pt x="1759166" y="456616"/>
                      <a:pt x="1764922" y="455257"/>
                      <a:pt x="1770256" y="455763"/>
                    </a:cubicBezTo>
                    <a:close/>
                    <a:moveTo>
                      <a:pt x="745409" y="325351"/>
                    </a:moveTo>
                    <a:cubicBezTo>
                      <a:pt x="756240" y="330736"/>
                      <a:pt x="761698" y="330736"/>
                      <a:pt x="767071" y="330736"/>
                    </a:cubicBezTo>
                    <a:cubicBezTo>
                      <a:pt x="788746" y="336110"/>
                      <a:pt x="805035" y="363242"/>
                      <a:pt x="805035" y="384905"/>
                    </a:cubicBezTo>
                    <a:cubicBezTo>
                      <a:pt x="805035" y="390290"/>
                      <a:pt x="799650" y="401194"/>
                      <a:pt x="799650" y="406580"/>
                    </a:cubicBezTo>
                    <a:lnTo>
                      <a:pt x="799224" y="407868"/>
                    </a:lnTo>
                    <a:lnTo>
                      <a:pt x="799650" y="384905"/>
                    </a:lnTo>
                    <a:cubicBezTo>
                      <a:pt x="799650" y="395748"/>
                      <a:pt x="794264" y="412038"/>
                      <a:pt x="794264" y="422869"/>
                    </a:cubicBezTo>
                    <a:lnTo>
                      <a:pt x="799224" y="407868"/>
                    </a:lnTo>
                    <a:lnTo>
                      <a:pt x="798983" y="420874"/>
                    </a:lnTo>
                    <a:cubicBezTo>
                      <a:pt x="795593" y="431038"/>
                      <a:pt x="788813" y="439164"/>
                      <a:pt x="777975" y="444616"/>
                    </a:cubicBezTo>
                    <a:cubicBezTo>
                      <a:pt x="767071" y="460905"/>
                      <a:pt x="750855" y="466279"/>
                      <a:pt x="734565" y="466279"/>
                    </a:cubicBezTo>
                    <a:cubicBezTo>
                      <a:pt x="691156" y="466279"/>
                      <a:pt x="653204" y="422941"/>
                      <a:pt x="669493" y="384977"/>
                    </a:cubicBezTo>
                    <a:cubicBezTo>
                      <a:pt x="680324" y="363315"/>
                      <a:pt x="691156" y="347025"/>
                      <a:pt x="707445" y="336182"/>
                    </a:cubicBezTo>
                    <a:cubicBezTo>
                      <a:pt x="718276" y="330736"/>
                      <a:pt x="734565" y="325351"/>
                      <a:pt x="745409" y="325351"/>
                    </a:cubicBezTo>
                    <a:close/>
                    <a:moveTo>
                      <a:pt x="1547051" y="196561"/>
                    </a:moveTo>
                    <a:cubicBezTo>
                      <a:pt x="1592444" y="201980"/>
                      <a:pt x="1645290" y="227724"/>
                      <a:pt x="1677833" y="243977"/>
                    </a:cubicBezTo>
                    <a:cubicBezTo>
                      <a:pt x="1694122" y="249362"/>
                      <a:pt x="1699496" y="260194"/>
                      <a:pt x="1699496" y="276483"/>
                    </a:cubicBezTo>
                    <a:cubicBezTo>
                      <a:pt x="1699496" y="281941"/>
                      <a:pt x="1699496" y="287387"/>
                      <a:pt x="1699496" y="292772"/>
                    </a:cubicBezTo>
                    <a:lnTo>
                      <a:pt x="1699786" y="292917"/>
                    </a:lnTo>
                    <a:cubicBezTo>
                      <a:pt x="1699786" y="303748"/>
                      <a:pt x="1694400" y="303748"/>
                      <a:pt x="1683569" y="320110"/>
                    </a:cubicBezTo>
                    <a:cubicBezTo>
                      <a:pt x="1645605" y="330941"/>
                      <a:pt x="1634774" y="320110"/>
                      <a:pt x="1596822" y="303821"/>
                    </a:cubicBezTo>
                    <a:cubicBezTo>
                      <a:pt x="1553412" y="287532"/>
                      <a:pt x="1526352" y="260411"/>
                      <a:pt x="1531737" y="309206"/>
                    </a:cubicBezTo>
                    <a:cubicBezTo>
                      <a:pt x="1537195" y="352544"/>
                      <a:pt x="1531737" y="385050"/>
                      <a:pt x="1510074" y="423014"/>
                    </a:cubicBezTo>
                    <a:cubicBezTo>
                      <a:pt x="1455821" y="509773"/>
                      <a:pt x="1347411" y="498930"/>
                      <a:pt x="1271495" y="450134"/>
                    </a:cubicBezTo>
                    <a:cubicBezTo>
                      <a:pt x="1233531" y="428472"/>
                      <a:pt x="1135953" y="401339"/>
                      <a:pt x="1163073" y="488098"/>
                    </a:cubicBezTo>
                    <a:cubicBezTo>
                      <a:pt x="1168531" y="509773"/>
                      <a:pt x="1184808" y="526050"/>
                      <a:pt x="1190194" y="547725"/>
                    </a:cubicBezTo>
                    <a:cubicBezTo>
                      <a:pt x="1201025" y="580304"/>
                      <a:pt x="1201025" y="612810"/>
                      <a:pt x="1179362" y="634485"/>
                    </a:cubicBezTo>
                    <a:cubicBezTo>
                      <a:pt x="1146784" y="667063"/>
                      <a:pt x="1081772" y="672449"/>
                      <a:pt x="1038362" y="672449"/>
                    </a:cubicBezTo>
                    <a:cubicBezTo>
                      <a:pt x="1011314" y="672449"/>
                      <a:pt x="886615" y="558569"/>
                      <a:pt x="886615" y="650774"/>
                    </a:cubicBezTo>
                    <a:cubicBezTo>
                      <a:pt x="886615" y="726617"/>
                      <a:pt x="864867" y="889293"/>
                      <a:pt x="761903" y="900136"/>
                    </a:cubicBezTo>
                    <a:cubicBezTo>
                      <a:pt x="723951" y="905582"/>
                      <a:pt x="501662" y="694111"/>
                      <a:pt x="496276" y="786316"/>
                    </a:cubicBezTo>
                    <a:cubicBezTo>
                      <a:pt x="490891" y="873076"/>
                      <a:pt x="474601" y="997799"/>
                      <a:pt x="366191" y="1019462"/>
                    </a:cubicBezTo>
                    <a:cubicBezTo>
                      <a:pt x="312011" y="1030306"/>
                      <a:pt x="268601" y="1019462"/>
                      <a:pt x="219817" y="997799"/>
                    </a:cubicBezTo>
                    <a:cubicBezTo>
                      <a:pt x="138444" y="965221"/>
                      <a:pt x="165564" y="1100836"/>
                      <a:pt x="154733" y="1155017"/>
                    </a:cubicBezTo>
                    <a:cubicBezTo>
                      <a:pt x="154733" y="1171306"/>
                      <a:pt x="133070" y="1176692"/>
                      <a:pt x="116781" y="1171306"/>
                    </a:cubicBezTo>
                    <a:cubicBezTo>
                      <a:pt x="13744" y="1127957"/>
                      <a:pt x="57154" y="889365"/>
                      <a:pt x="170950" y="883980"/>
                    </a:cubicBezTo>
                    <a:cubicBezTo>
                      <a:pt x="219745" y="883980"/>
                      <a:pt x="306420" y="949004"/>
                      <a:pt x="349830" y="916498"/>
                    </a:cubicBezTo>
                    <a:cubicBezTo>
                      <a:pt x="403998" y="873076"/>
                      <a:pt x="387721" y="802606"/>
                      <a:pt x="403998" y="742979"/>
                    </a:cubicBezTo>
                    <a:cubicBezTo>
                      <a:pt x="436504" y="607364"/>
                      <a:pt x="647891" y="699569"/>
                      <a:pt x="712975" y="748365"/>
                    </a:cubicBezTo>
                    <a:cubicBezTo>
                      <a:pt x="723807" y="756473"/>
                      <a:pt x="733295" y="764600"/>
                      <a:pt x="742784" y="773408"/>
                    </a:cubicBezTo>
                    <a:lnTo>
                      <a:pt x="758676" y="788937"/>
                    </a:lnTo>
                    <a:lnTo>
                      <a:pt x="763109" y="787101"/>
                    </a:lnTo>
                    <a:lnTo>
                      <a:pt x="763865" y="787414"/>
                    </a:lnTo>
                    <a:lnTo>
                      <a:pt x="767149" y="780834"/>
                    </a:lnTo>
                    <a:cubicBezTo>
                      <a:pt x="771219" y="774051"/>
                      <a:pt x="775289" y="767268"/>
                      <a:pt x="777975" y="759123"/>
                    </a:cubicBezTo>
                    <a:cubicBezTo>
                      <a:pt x="810481" y="699497"/>
                      <a:pt x="777975" y="591075"/>
                      <a:pt x="832156" y="542279"/>
                    </a:cubicBezTo>
                    <a:cubicBezTo>
                      <a:pt x="875493" y="498930"/>
                      <a:pt x="929735" y="498930"/>
                      <a:pt x="983915" y="531436"/>
                    </a:cubicBezTo>
                    <a:cubicBezTo>
                      <a:pt x="1000193" y="542207"/>
                      <a:pt x="1032699" y="585617"/>
                      <a:pt x="1048988" y="585617"/>
                    </a:cubicBezTo>
                    <a:cubicBezTo>
                      <a:pt x="1114072" y="574785"/>
                      <a:pt x="1114072" y="591075"/>
                      <a:pt x="1097783" y="547653"/>
                    </a:cubicBezTo>
                    <a:cubicBezTo>
                      <a:pt x="1065277" y="471737"/>
                      <a:pt x="1081566" y="325351"/>
                      <a:pt x="1195362" y="325351"/>
                    </a:cubicBezTo>
                    <a:cubicBezTo>
                      <a:pt x="1249615" y="325351"/>
                      <a:pt x="1287495" y="352399"/>
                      <a:pt x="1330904" y="379532"/>
                    </a:cubicBezTo>
                    <a:cubicBezTo>
                      <a:pt x="1433868" y="439158"/>
                      <a:pt x="1460989" y="352399"/>
                      <a:pt x="1460989" y="271097"/>
                    </a:cubicBezTo>
                    <a:cubicBezTo>
                      <a:pt x="1463718" y="206049"/>
                      <a:pt x="1501658" y="191142"/>
                      <a:pt x="1547051" y="196561"/>
                    </a:cubicBezTo>
                    <a:close/>
                    <a:moveTo>
                      <a:pt x="1043615" y="140928"/>
                    </a:moveTo>
                    <a:cubicBezTo>
                      <a:pt x="1081566" y="140928"/>
                      <a:pt x="1108687" y="173507"/>
                      <a:pt x="1108687" y="206013"/>
                    </a:cubicBezTo>
                    <a:cubicBezTo>
                      <a:pt x="1108687" y="243977"/>
                      <a:pt x="1076108" y="271097"/>
                      <a:pt x="1043615" y="271097"/>
                    </a:cubicBezTo>
                    <a:cubicBezTo>
                      <a:pt x="1005578" y="271097"/>
                      <a:pt x="978530" y="243977"/>
                      <a:pt x="978530" y="206013"/>
                    </a:cubicBezTo>
                    <a:cubicBezTo>
                      <a:pt x="978530" y="168061"/>
                      <a:pt x="1011108" y="140928"/>
                      <a:pt x="1043615" y="140928"/>
                    </a:cubicBezTo>
                    <a:close/>
                    <a:moveTo>
                      <a:pt x="1480953" y="81881"/>
                    </a:moveTo>
                    <a:lnTo>
                      <a:pt x="1476581" y="91512"/>
                    </a:lnTo>
                    <a:lnTo>
                      <a:pt x="1474248" y="92571"/>
                    </a:lnTo>
                    <a:close/>
                    <a:moveTo>
                      <a:pt x="1488110" y="70470"/>
                    </a:moveTo>
                    <a:lnTo>
                      <a:pt x="1480953" y="81881"/>
                    </a:lnTo>
                    <a:lnTo>
                      <a:pt x="1485054" y="72848"/>
                    </a:lnTo>
                    <a:close/>
                    <a:moveTo>
                      <a:pt x="1428483" y="0"/>
                    </a:moveTo>
                    <a:cubicBezTo>
                      <a:pt x="1442049" y="0"/>
                      <a:pt x="1455613" y="5419"/>
                      <a:pt x="1466456" y="14227"/>
                    </a:cubicBezTo>
                    <a:lnTo>
                      <a:pt x="1472631" y="24086"/>
                    </a:lnTo>
                    <a:lnTo>
                      <a:pt x="1439326" y="10831"/>
                    </a:lnTo>
                    <a:cubicBezTo>
                      <a:pt x="1455616" y="21675"/>
                      <a:pt x="1471832" y="37964"/>
                      <a:pt x="1488110" y="48795"/>
                    </a:cubicBezTo>
                    <a:lnTo>
                      <a:pt x="1472631" y="24086"/>
                    </a:lnTo>
                    <a:lnTo>
                      <a:pt x="1478600" y="26461"/>
                    </a:lnTo>
                    <a:cubicBezTo>
                      <a:pt x="1488079" y="33925"/>
                      <a:pt x="1493495" y="43416"/>
                      <a:pt x="1493495" y="54253"/>
                    </a:cubicBezTo>
                    <a:lnTo>
                      <a:pt x="1485054" y="72848"/>
                    </a:lnTo>
                    <a:lnTo>
                      <a:pt x="1463723" y="89446"/>
                    </a:lnTo>
                    <a:cubicBezTo>
                      <a:pt x="1455597" y="96226"/>
                      <a:pt x="1447471" y="103006"/>
                      <a:pt x="1439326" y="108422"/>
                    </a:cubicBezTo>
                    <a:lnTo>
                      <a:pt x="1474248" y="92571"/>
                    </a:lnTo>
                    <a:lnTo>
                      <a:pt x="1466429" y="105038"/>
                    </a:lnTo>
                    <a:cubicBezTo>
                      <a:pt x="1455595" y="113847"/>
                      <a:pt x="1442049" y="119265"/>
                      <a:pt x="1428483" y="119265"/>
                    </a:cubicBezTo>
                    <a:cubicBezTo>
                      <a:pt x="1395989" y="119265"/>
                      <a:pt x="1368868" y="92133"/>
                      <a:pt x="1368868" y="59627"/>
                    </a:cubicBezTo>
                    <a:cubicBezTo>
                      <a:pt x="1368868" y="27121"/>
                      <a:pt x="1395989" y="0"/>
                      <a:pt x="142848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7" name="Google Shape;947;p26"/>
              <p:cNvSpPr/>
              <p:nvPr/>
            </p:nvSpPr>
            <p:spPr>
              <a:xfrm>
                <a:off x="-3925782" y="1303288"/>
                <a:ext cx="159776" cy="464196"/>
              </a:xfrm>
              <a:custGeom>
                <a:rect b="b" l="l" r="r" t="t"/>
                <a:pathLst>
                  <a:path extrusionOk="0" h="1197926" w="412326">
                    <a:moveTo>
                      <a:pt x="307653" y="1086600"/>
                    </a:moveTo>
                    <a:lnTo>
                      <a:pt x="315408" y="1088977"/>
                    </a:lnTo>
                    <a:cubicBezTo>
                      <a:pt x="318798" y="1090324"/>
                      <a:pt x="322870" y="1091670"/>
                      <a:pt x="328286" y="1091670"/>
                    </a:cubicBezTo>
                    <a:lnTo>
                      <a:pt x="312858" y="1088928"/>
                    </a:lnTo>
                    <a:close/>
                    <a:moveTo>
                      <a:pt x="307231" y="1086470"/>
                    </a:moveTo>
                    <a:lnTo>
                      <a:pt x="307298" y="1086491"/>
                    </a:lnTo>
                    <a:lnTo>
                      <a:pt x="311514" y="1088689"/>
                    </a:lnTo>
                    <a:lnTo>
                      <a:pt x="311196" y="1088633"/>
                    </a:lnTo>
                    <a:close/>
                    <a:moveTo>
                      <a:pt x="306624" y="1086139"/>
                    </a:moveTo>
                    <a:lnTo>
                      <a:pt x="307231" y="1086470"/>
                    </a:lnTo>
                    <a:lnTo>
                      <a:pt x="306624" y="1086284"/>
                    </a:lnTo>
                    <a:close/>
                    <a:moveTo>
                      <a:pt x="306624" y="1086139"/>
                    </a:moveTo>
                    <a:lnTo>
                      <a:pt x="307653" y="1086600"/>
                    </a:lnTo>
                    <a:lnTo>
                      <a:pt x="307298" y="1086491"/>
                    </a:lnTo>
                    <a:close/>
                    <a:moveTo>
                      <a:pt x="286266" y="1084203"/>
                    </a:moveTo>
                    <a:lnTo>
                      <a:pt x="311196" y="1088633"/>
                    </a:lnTo>
                    <a:lnTo>
                      <a:pt x="324493" y="1095884"/>
                    </a:lnTo>
                    <a:lnTo>
                      <a:pt x="332466" y="1101525"/>
                    </a:lnTo>
                    <a:lnTo>
                      <a:pt x="337163" y="1103470"/>
                    </a:lnTo>
                    <a:lnTo>
                      <a:pt x="336416" y="1102387"/>
                    </a:lnTo>
                    <a:lnTo>
                      <a:pt x="324493" y="1095884"/>
                    </a:lnTo>
                    <a:lnTo>
                      <a:pt x="322199" y="1094262"/>
                    </a:lnTo>
                    <a:lnTo>
                      <a:pt x="311514" y="1088689"/>
                    </a:lnTo>
                    <a:lnTo>
                      <a:pt x="312858" y="1088928"/>
                    </a:lnTo>
                    <a:lnTo>
                      <a:pt x="324890" y="1094311"/>
                    </a:lnTo>
                    <a:cubicBezTo>
                      <a:pt x="329632" y="1097028"/>
                      <a:pt x="333702" y="1099736"/>
                      <a:pt x="339118" y="1102429"/>
                    </a:cubicBezTo>
                    <a:lnTo>
                      <a:pt x="340374" y="1104800"/>
                    </a:lnTo>
                    <a:lnTo>
                      <a:pt x="342953" y="1105868"/>
                    </a:lnTo>
                    <a:cubicBezTo>
                      <a:pt x="352711" y="1115627"/>
                      <a:pt x="358747" y="1129109"/>
                      <a:pt x="358747" y="1144000"/>
                    </a:cubicBezTo>
                    <a:cubicBezTo>
                      <a:pt x="358747" y="1158892"/>
                      <a:pt x="352711" y="1172373"/>
                      <a:pt x="342953" y="1182132"/>
                    </a:cubicBezTo>
                    <a:lnTo>
                      <a:pt x="330305" y="1187370"/>
                    </a:lnTo>
                    <a:lnTo>
                      <a:pt x="328286" y="1189188"/>
                    </a:lnTo>
                    <a:lnTo>
                      <a:pt x="325342" y="1189426"/>
                    </a:lnTo>
                    <a:lnTo>
                      <a:pt x="304821" y="1197926"/>
                    </a:lnTo>
                    <a:lnTo>
                      <a:pt x="291006" y="1192204"/>
                    </a:lnTo>
                    <a:lnTo>
                      <a:pt x="286266" y="1192587"/>
                    </a:lnTo>
                    <a:lnTo>
                      <a:pt x="279058" y="1187255"/>
                    </a:lnTo>
                    <a:lnTo>
                      <a:pt x="266689" y="1182132"/>
                    </a:lnTo>
                    <a:lnTo>
                      <a:pt x="261274" y="1174100"/>
                    </a:lnTo>
                    <a:lnTo>
                      <a:pt x="252370" y="1167513"/>
                    </a:lnTo>
                    <a:cubicBezTo>
                      <a:pt x="241539" y="1151297"/>
                      <a:pt x="246997" y="1129622"/>
                      <a:pt x="252370" y="1113333"/>
                    </a:cubicBezTo>
                    <a:cubicBezTo>
                      <a:pt x="260515" y="1097080"/>
                      <a:pt x="272714" y="1087591"/>
                      <a:pt x="286266" y="1084203"/>
                    </a:cubicBezTo>
                    <a:close/>
                    <a:moveTo>
                      <a:pt x="306624" y="668862"/>
                    </a:moveTo>
                    <a:cubicBezTo>
                      <a:pt x="371696" y="668862"/>
                      <a:pt x="371696" y="771838"/>
                      <a:pt x="306624" y="771838"/>
                    </a:cubicBezTo>
                    <a:cubicBezTo>
                      <a:pt x="241539" y="771838"/>
                      <a:pt x="241539" y="668862"/>
                      <a:pt x="306624" y="668862"/>
                    </a:cubicBezTo>
                    <a:close/>
                    <a:moveTo>
                      <a:pt x="328286" y="267669"/>
                    </a:moveTo>
                    <a:cubicBezTo>
                      <a:pt x="393371" y="267669"/>
                      <a:pt x="393371" y="365259"/>
                      <a:pt x="328286" y="365259"/>
                    </a:cubicBezTo>
                    <a:cubicBezTo>
                      <a:pt x="268659" y="365259"/>
                      <a:pt x="268659" y="273054"/>
                      <a:pt x="328286" y="267669"/>
                    </a:cubicBezTo>
                    <a:close/>
                    <a:moveTo>
                      <a:pt x="355407" y="56198"/>
                    </a:moveTo>
                    <a:cubicBezTo>
                      <a:pt x="377082" y="56198"/>
                      <a:pt x="393371" y="67030"/>
                      <a:pt x="404203" y="83319"/>
                    </a:cubicBezTo>
                    <a:cubicBezTo>
                      <a:pt x="415034" y="99536"/>
                      <a:pt x="415034" y="121210"/>
                      <a:pt x="404203" y="137500"/>
                    </a:cubicBezTo>
                    <a:lnTo>
                      <a:pt x="404203" y="142885"/>
                    </a:lnTo>
                    <a:cubicBezTo>
                      <a:pt x="387913" y="175391"/>
                      <a:pt x="333744" y="175391"/>
                      <a:pt x="317455" y="142885"/>
                    </a:cubicBezTo>
                    <a:lnTo>
                      <a:pt x="317455" y="137500"/>
                    </a:lnTo>
                    <a:cubicBezTo>
                      <a:pt x="312069" y="121283"/>
                      <a:pt x="306624" y="104993"/>
                      <a:pt x="306624" y="83319"/>
                    </a:cubicBezTo>
                    <a:cubicBezTo>
                      <a:pt x="317455" y="67030"/>
                      <a:pt x="339118" y="56198"/>
                      <a:pt x="355407" y="56198"/>
                    </a:cubicBezTo>
                    <a:close/>
                    <a:moveTo>
                      <a:pt x="160309" y="2017"/>
                    </a:moveTo>
                    <a:cubicBezTo>
                      <a:pt x="181984" y="-3368"/>
                      <a:pt x="203647" y="2017"/>
                      <a:pt x="214490" y="18307"/>
                    </a:cubicBezTo>
                    <a:lnTo>
                      <a:pt x="219864" y="23692"/>
                    </a:lnTo>
                    <a:lnTo>
                      <a:pt x="220009" y="23620"/>
                    </a:lnTo>
                    <a:cubicBezTo>
                      <a:pt x="220009" y="23620"/>
                      <a:pt x="220009" y="29005"/>
                      <a:pt x="214623" y="29066"/>
                    </a:cubicBezTo>
                    <a:cubicBezTo>
                      <a:pt x="209250" y="39909"/>
                      <a:pt x="203792" y="56198"/>
                      <a:pt x="192960" y="61584"/>
                    </a:cubicBezTo>
                    <a:cubicBezTo>
                      <a:pt x="100827" y="104921"/>
                      <a:pt x="187502" y="197126"/>
                      <a:pt x="214623" y="245921"/>
                    </a:cubicBezTo>
                    <a:cubicBezTo>
                      <a:pt x="230852" y="278427"/>
                      <a:pt x="230852" y="316391"/>
                      <a:pt x="220009" y="348897"/>
                    </a:cubicBezTo>
                    <a:cubicBezTo>
                      <a:pt x="198273" y="435729"/>
                      <a:pt x="35682" y="473681"/>
                      <a:pt x="144092" y="587488"/>
                    </a:cubicBezTo>
                    <a:cubicBezTo>
                      <a:pt x="192888" y="636283"/>
                      <a:pt x="214563" y="685006"/>
                      <a:pt x="192888" y="750103"/>
                    </a:cubicBezTo>
                    <a:cubicBezTo>
                      <a:pt x="176671" y="804344"/>
                      <a:pt x="160382" y="847693"/>
                      <a:pt x="133261" y="891103"/>
                    </a:cubicBezTo>
                    <a:cubicBezTo>
                      <a:pt x="122430" y="912838"/>
                      <a:pt x="100682" y="939899"/>
                      <a:pt x="95309" y="967019"/>
                    </a:cubicBezTo>
                    <a:cubicBezTo>
                      <a:pt x="89851" y="999525"/>
                      <a:pt x="144092" y="1053778"/>
                      <a:pt x="165767" y="1075453"/>
                    </a:cubicBezTo>
                    <a:cubicBezTo>
                      <a:pt x="182057" y="1097116"/>
                      <a:pt x="176599" y="1129622"/>
                      <a:pt x="144092" y="1129622"/>
                    </a:cubicBezTo>
                    <a:cubicBezTo>
                      <a:pt x="30224" y="1124176"/>
                      <a:pt x="-34788" y="1015742"/>
                      <a:pt x="19393" y="912778"/>
                    </a:cubicBezTo>
                    <a:cubicBezTo>
                      <a:pt x="41055" y="863971"/>
                      <a:pt x="138647" y="755549"/>
                      <a:pt x="116972" y="695922"/>
                    </a:cubicBezTo>
                    <a:cubicBezTo>
                      <a:pt x="100682" y="652573"/>
                      <a:pt x="57345" y="630910"/>
                      <a:pt x="41055" y="587488"/>
                    </a:cubicBezTo>
                    <a:cubicBezTo>
                      <a:pt x="19393" y="538693"/>
                      <a:pt x="19393" y="479066"/>
                      <a:pt x="41055" y="430271"/>
                    </a:cubicBezTo>
                    <a:cubicBezTo>
                      <a:pt x="62730" y="381476"/>
                      <a:pt x="182057" y="338126"/>
                      <a:pt x="138647" y="267669"/>
                    </a:cubicBezTo>
                    <a:cubicBezTo>
                      <a:pt x="84393" y="180909"/>
                      <a:pt x="35610" y="61644"/>
                      <a:pt x="160309"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948" name="Google Shape;948;p26"/>
            <p:cNvGrpSpPr/>
            <p:nvPr/>
          </p:nvGrpSpPr>
          <p:grpSpPr>
            <a:xfrm rot="1026859">
              <a:off x="-891978" y="289525"/>
              <a:ext cx="1882339" cy="2340820"/>
              <a:chOff x="-10598388" y="-9"/>
              <a:chExt cx="2588471" cy="3215305"/>
            </a:xfrm>
          </p:grpSpPr>
          <p:sp>
            <p:nvSpPr>
              <p:cNvPr id="949" name="Google Shape;949;p26"/>
              <p:cNvSpPr/>
              <p:nvPr/>
            </p:nvSpPr>
            <p:spPr>
              <a:xfrm>
                <a:off x="-10459899" y="235606"/>
                <a:ext cx="2449982" cy="2979690"/>
              </a:xfrm>
              <a:custGeom>
                <a:rect b="b" l="l" r="r" t="t"/>
                <a:pathLst>
                  <a:path extrusionOk="0" h="636346" w="523221">
                    <a:moveTo>
                      <a:pt x="138467" y="256512"/>
                    </a:moveTo>
                    <a:cubicBezTo>
                      <a:pt x="138467" y="256512"/>
                      <a:pt x="85492" y="225533"/>
                      <a:pt x="78308" y="153246"/>
                    </a:cubicBezTo>
                    <a:cubicBezTo>
                      <a:pt x="70673" y="80960"/>
                      <a:pt x="120510" y="22591"/>
                      <a:pt x="180669" y="4632"/>
                    </a:cubicBezTo>
                    <a:cubicBezTo>
                      <a:pt x="240828" y="-13327"/>
                      <a:pt x="321190" y="23042"/>
                      <a:pt x="346778" y="77370"/>
                    </a:cubicBezTo>
                    <a:cubicBezTo>
                      <a:pt x="384041" y="156842"/>
                      <a:pt x="331060" y="222395"/>
                      <a:pt x="331060" y="222395"/>
                    </a:cubicBezTo>
                    <a:cubicBezTo>
                      <a:pt x="331060" y="222395"/>
                      <a:pt x="423093" y="111493"/>
                      <a:pt x="476074" y="149657"/>
                    </a:cubicBezTo>
                    <a:cubicBezTo>
                      <a:pt x="528603" y="187369"/>
                      <a:pt x="411423" y="325661"/>
                      <a:pt x="410526" y="336881"/>
                    </a:cubicBezTo>
                    <a:cubicBezTo>
                      <a:pt x="409628" y="348107"/>
                      <a:pt x="467541" y="488639"/>
                      <a:pt x="483258" y="491331"/>
                    </a:cubicBezTo>
                    <a:cubicBezTo>
                      <a:pt x="498975" y="494475"/>
                      <a:pt x="546561" y="527700"/>
                      <a:pt x="509297" y="567659"/>
                    </a:cubicBezTo>
                    <a:cubicBezTo>
                      <a:pt x="472033" y="607618"/>
                      <a:pt x="382241" y="633213"/>
                      <a:pt x="363838" y="607618"/>
                    </a:cubicBezTo>
                    <a:cubicBezTo>
                      <a:pt x="345429" y="582474"/>
                      <a:pt x="312657" y="484592"/>
                      <a:pt x="293351" y="482352"/>
                    </a:cubicBezTo>
                    <a:cubicBezTo>
                      <a:pt x="274045" y="480105"/>
                      <a:pt x="259682" y="617500"/>
                      <a:pt x="227357" y="630966"/>
                    </a:cubicBezTo>
                    <a:cubicBezTo>
                      <a:pt x="194586" y="644432"/>
                      <a:pt x="116463" y="629617"/>
                      <a:pt x="103444" y="619289"/>
                    </a:cubicBezTo>
                    <a:cubicBezTo>
                      <a:pt x="89979" y="608961"/>
                      <a:pt x="61694" y="579776"/>
                      <a:pt x="109279" y="530838"/>
                    </a:cubicBezTo>
                    <a:cubicBezTo>
                      <a:pt x="156870" y="481900"/>
                      <a:pt x="132175" y="385813"/>
                      <a:pt x="132175" y="381326"/>
                    </a:cubicBezTo>
                    <a:cubicBezTo>
                      <a:pt x="132175" y="376840"/>
                      <a:pt x="-5655" y="365162"/>
                      <a:pt x="180" y="293773"/>
                    </a:cubicBezTo>
                    <a:cubicBezTo>
                      <a:pt x="6021" y="222384"/>
                      <a:pt x="107930" y="261896"/>
                      <a:pt x="138461" y="25650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0" name="Google Shape;950;p26"/>
              <p:cNvSpPr/>
              <p:nvPr/>
            </p:nvSpPr>
            <p:spPr>
              <a:xfrm>
                <a:off x="-9724015" y="741784"/>
                <a:ext cx="597454" cy="398242"/>
              </a:xfrm>
              <a:custGeom>
                <a:rect b="b" l="l" r="r" t="t"/>
                <a:pathLst>
                  <a:path extrusionOk="0" h="85049" w="127593">
                    <a:moveTo>
                      <a:pt x="126737" y="20432"/>
                    </a:moveTo>
                    <a:cubicBezTo>
                      <a:pt x="129880" y="15493"/>
                      <a:pt x="123593" y="8309"/>
                      <a:pt x="120450" y="5165"/>
                    </a:cubicBezTo>
                    <a:cubicBezTo>
                      <a:pt x="116409" y="1124"/>
                      <a:pt x="111025" y="-671"/>
                      <a:pt x="105184" y="226"/>
                    </a:cubicBezTo>
                    <a:cubicBezTo>
                      <a:pt x="99795" y="1124"/>
                      <a:pt x="95760" y="4713"/>
                      <a:pt x="93062" y="9206"/>
                    </a:cubicBezTo>
                    <a:cubicBezTo>
                      <a:pt x="90370" y="14596"/>
                      <a:pt x="89467" y="23575"/>
                      <a:pt x="93062" y="28514"/>
                    </a:cubicBezTo>
                    <a:cubicBezTo>
                      <a:pt x="95308" y="31206"/>
                      <a:pt x="101144" y="32109"/>
                      <a:pt x="101589" y="27165"/>
                    </a:cubicBezTo>
                    <a:cubicBezTo>
                      <a:pt x="102487" y="20877"/>
                      <a:pt x="98446" y="11446"/>
                      <a:pt x="107425" y="9657"/>
                    </a:cubicBezTo>
                    <a:cubicBezTo>
                      <a:pt x="110116" y="9212"/>
                      <a:pt x="113711" y="10555"/>
                      <a:pt x="115952" y="11904"/>
                    </a:cubicBezTo>
                    <a:cubicBezTo>
                      <a:pt x="119547" y="14150"/>
                      <a:pt x="120890" y="19540"/>
                      <a:pt x="124930" y="20432"/>
                    </a:cubicBezTo>
                    <a:cubicBezTo>
                      <a:pt x="125382" y="21329"/>
                      <a:pt x="126279" y="20883"/>
                      <a:pt x="126725" y="20432"/>
                    </a:cubicBezTo>
                    <a:close/>
                    <a:moveTo>
                      <a:pt x="5070" y="50068"/>
                    </a:moveTo>
                    <a:cubicBezTo>
                      <a:pt x="7316" y="46924"/>
                      <a:pt x="6419" y="42883"/>
                      <a:pt x="7316" y="39293"/>
                    </a:cubicBezTo>
                    <a:cubicBezTo>
                      <a:pt x="8213" y="35698"/>
                      <a:pt x="10911" y="32109"/>
                      <a:pt x="14049" y="29868"/>
                    </a:cubicBezTo>
                    <a:cubicBezTo>
                      <a:pt x="23027" y="24033"/>
                      <a:pt x="25273" y="36156"/>
                      <a:pt x="28862" y="41094"/>
                    </a:cubicBezTo>
                    <a:cubicBezTo>
                      <a:pt x="31554" y="45135"/>
                      <a:pt x="37390" y="43340"/>
                      <a:pt x="37841" y="38848"/>
                    </a:cubicBezTo>
                    <a:cubicBezTo>
                      <a:pt x="38739" y="32115"/>
                      <a:pt x="32903" y="24478"/>
                      <a:pt x="27514" y="20889"/>
                    </a:cubicBezTo>
                    <a:cubicBezTo>
                      <a:pt x="22576" y="17294"/>
                      <a:pt x="15837" y="18197"/>
                      <a:pt x="10905" y="20443"/>
                    </a:cubicBezTo>
                    <a:cubicBezTo>
                      <a:pt x="5516" y="23135"/>
                      <a:pt x="2378" y="28525"/>
                      <a:pt x="1029" y="33909"/>
                    </a:cubicBezTo>
                    <a:cubicBezTo>
                      <a:pt x="-320" y="38848"/>
                      <a:pt x="-1217" y="48279"/>
                      <a:pt x="4173" y="50519"/>
                    </a:cubicBezTo>
                    <a:cubicBezTo>
                      <a:pt x="4173" y="50971"/>
                      <a:pt x="4618" y="50519"/>
                      <a:pt x="5070" y="50073"/>
                    </a:cubicBezTo>
                    <a:close/>
                    <a:moveTo>
                      <a:pt x="37841" y="59944"/>
                    </a:moveTo>
                    <a:cubicBezTo>
                      <a:pt x="32452" y="80149"/>
                      <a:pt x="61634" y="86883"/>
                      <a:pt x="76002" y="84636"/>
                    </a:cubicBezTo>
                    <a:cubicBezTo>
                      <a:pt x="85427" y="82841"/>
                      <a:pt x="94857" y="78800"/>
                      <a:pt x="101589" y="72067"/>
                    </a:cubicBezTo>
                    <a:cubicBezTo>
                      <a:pt x="107425" y="66232"/>
                      <a:pt x="111917" y="55006"/>
                      <a:pt x="107425" y="47821"/>
                    </a:cubicBezTo>
                    <a:cubicBezTo>
                      <a:pt x="106527" y="46472"/>
                      <a:pt x="104733" y="45129"/>
                      <a:pt x="102938" y="45129"/>
                    </a:cubicBezTo>
                    <a:cubicBezTo>
                      <a:pt x="96651" y="46027"/>
                      <a:pt x="97549" y="58150"/>
                      <a:pt x="94411" y="62636"/>
                    </a:cubicBezTo>
                    <a:cubicBezTo>
                      <a:pt x="90816" y="68472"/>
                      <a:pt x="82735" y="71616"/>
                      <a:pt x="76454" y="72965"/>
                    </a:cubicBezTo>
                    <a:cubicBezTo>
                      <a:pt x="70167" y="74759"/>
                      <a:pt x="63434" y="74314"/>
                      <a:pt x="57147" y="72519"/>
                    </a:cubicBezTo>
                    <a:cubicBezTo>
                      <a:pt x="50415" y="70273"/>
                      <a:pt x="47271" y="63991"/>
                      <a:pt x="42779" y="59053"/>
                    </a:cubicBezTo>
                    <a:cubicBezTo>
                      <a:pt x="40979" y="56807"/>
                      <a:pt x="38287" y="57704"/>
                      <a:pt x="37835" y="599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1" name="Google Shape;951;p26"/>
              <p:cNvSpPr/>
              <p:nvPr/>
            </p:nvSpPr>
            <p:spPr>
              <a:xfrm>
                <a:off x="-9216934" y="2144868"/>
                <a:ext cx="164023" cy="163953"/>
              </a:xfrm>
              <a:custGeom>
                <a:rect b="b" l="l" r="r" t="t"/>
                <a:pathLst>
                  <a:path extrusionOk="0" h="35014" w="35029">
                    <a:moveTo>
                      <a:pt x="17523" y="35014"/>
                    </a:moveTo>
                    <a:cubicBezTo>
                      <a:pt x="26948" y="35014"/>
                      <a:pt x="35029" y="26932"/>
                      <a:pt x="35029" y="17507"/>
                    </a:cubicBezTo>
                    <a:cubicBezTo>
                      <a:pt x="35029" y="8082"/>
                      <a:pt x="26948" y="0"/>
                      <a:pt x="17523" y="0"/>
                    </a:cubicBezTo>
                    <a:cubicBezTo>
                      <a:pt x="8099" y="0"/>
                      <a:pt x="18" y="8082"/>
                      <a:pt x="18" y="17507"/>
                    </a:cubicBezTo>
                    <a:cubicBezTo>
                      <a:pt x="-428" y="26932"/>
                      <a:pt x="7653" y="35014"/>
                      <a:pt x="17523" y="350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2" name="Google Shape;952;p26"/>
              <p:cNvSpPr/>
              <p:nvPr/>
            </p:nvSpPr>
            <p:spPr>
              <a:xfrm>
                <a:off x="-9265200" y="1833778"/>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3" name="Google Shape;953;p26"/>
              <p:cNvSpPr/>
              <p:nvPr/>
            </p:nvSpPr>
            <p:spPr>
              <a:xfrm>
                <a:off x="-9330348" y="1495365"/>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6" y="35014"/>
                      <a:pt x="17506" y="350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4" name="Google Shape;954;p26"/>
              <p:cNvSpPr/>
              <p:nvPr/>
            </p:nvSpPr>
            <p:spPr>
              <a:xfrm>
                <a:off x="-10280697" y="1418083"/>
                <a:ext cx="202570" cy="469135"/>
              </a:xfrm>
              <a:custGeom>
                <a:rect b="b" l="l" r="r" t="t"/>
                <a:pathLst>
                  <a:path extrusionOk="0" h="100189" w="43261">
                    <a:moveTo>
                      <a:pt x="40927" y="2133"/>
                    </a:moveTo>
                    <a:cubicBezTo>
                      <a:pt x="37784" y="-559"/>
                      <a:pt x="34194" y="-1011"/>
                      <a:pt x="31051" y="2578"/>
                    </a:cubicBezTo>
                    <a:cubicBezTo>
                      <a:pt x="27456" y="6174"/>
                      <a:pt x="29256" y="12455"/>
                      <a:pt x="29702" y="16948"/>
                    </a:cubicBezTo>
                    <a:cubicBezTo>
                      <a:pt x="30148" y="20091"/>
                      <a:pt x="40475" y="32214"/>
                      <a:pt x="31051" y="30866"/>
                    </a:cubicBezTo>
                    <a:cubicBezTo>
                      <a:pt x="25661" y="29968"/>
                      <a:pt x="22072" y="30866"/>
                      <a:pt x="18929" y="35352"/>
                    </a:cubicBezTo>
                    <a:cubicBezTo>
                      <a:pt x="16237" y="38947"/>
                      <a:pt x="16683" y="44332"/>
                      <a:pt x="19375" y="47921"/>
                    </a:cubicBezTo>
                    <a:cubicBezTo>
                      <a:pt x="21621" y="50613"/>
                      <a:pt x="24764" y="52860"/>
                      <a:pt x="26559" y="55557"/>
                    </a:cubicBezTo>
                    <a:cubicBezTo>
                      <a:pt x="30154" y="60044"/>
                      <a:pt x="22072" y="61393"/>
                      <a:pt x="20272" y="62742"/>
                    </a:cubicBezTo>
                    <a:cubicBezTo>
                      <a:pt x="16231" y="64988"/>
                      <a:pt x="14882" y="70824"/>
                      <a:pt x="15785" y="75311"/>
                    </a:cubicBezTo>
                    <a:cubicBezTo>
                      <a:pt x="17134" y="81147"/>
                      <a:pt x="24764" y="89229"/>
                      <a:pt x="18032" y="92818"/>
                    </a:cubicBezTo>
                    <a:cubicBezTo>
                      <a:pt x="13991" y="95064"/>
                      <a:pt x="16683" y="101346"/>
                      <a:pt x="21175" y="100003"/>
                    </a:cubicBezTo>
                    <a:cubicBezTo>
                      <a:pt x="32851" y="95962"/>
                      <a:pt x="29702" y="86537"/>
                      <a:pt x="25216" y="77551"/>
                    </a:cubicBezTo>
                    <a:cubicBezTo>
                      <a:pt x="21175" y="69469"/>
                      <a:pt x="28359" y="69915"/>
                      <a:pt x="32851" y="65874"/>
                    </a:cubicBezTo>
                    <a:cubicBezTo>
                      <a:pt x="36892" y="62730"/>
                      <a:pt x="35543" y="55546"/>
                      <a:pt x="33297" y="51505"/>
                    </a:cubicBezTo>
                    <a:cubicBezTo>
                      <a:pt x="31503" y="47909"/>
                      <a:pt x="18483" y="38039"/>
                      <a:pt x="31051" y="38936"/>
                    </a:cubicBezTo>
                    <a:cubicBezTo>
                      <a:pt x="36441" y="39382"/>
                      <a:pt x="39132" y="37141"/>
                      <a:pt x="41824" y="32648"/>
                    </a:cubicBezTo>
                    <a:cubicBezTo>
                      <a:pt x="44070" y="29053"/>
                      <a:pt x="43619" y="24567"/>
                      <a:pt x="40927" y="21423"/>
                    </a:cubicBezTo>
                    <a:cubicBezTo>
                      <a:pt x="38235" y="18279"/>
                      <a:pt x="36886" y="16484"/>
                      <a:pt x="35989" y="12443"/>
                    </a:cubicBezTo>
                    <a:cubicBezTo>
                      <a:pt x="35092" y="7957"/>
                      <a:pt x="37338" y="7957"/>
                      <a:pt x="40030" y="5259"/>
                    </a:cubicBezTo>
                    <a:cubicBezTo>
                      <a:pt x="41824" y="3916"/>
                      <a:pt x="41824" y="2567"/>
                      <a:pt x="40927" y="2121"/>
                    </a:cubicBezTo>
                    <a:close/>
                    <a:moveTo>
                      <a:pt x="6355" y="89686"/>
                    </a:moveTo>
                    <a:cubicBezTo>
                      <a:pt x="10842" y="89686"/>
                      <a:pt x="10842" y="82953"/>
                      <a:pt x="6355" y="82953"/>
                    </a:cubicBezTo>
                    <a:cubicBezTo>
                      <a:pt x="1869" y="82953"/>
                      <a:pt x="1869" y="89686"/>
                      <a:pt x="6355" y="89686"/>
                    </a:cubicBezTo>
                    <a:close/>
                    <a:moveTo>
                      <a:pt x="3663" y="72625"/>
                    </a:moveTo>
                    <a:cubicBezTo>
                      <a:pt x="5458" y="72625"/>
                      <a:pt x="7258" y="70830"/>
                      <a:pt x="7258" y="69029"/>
                    </a:cubicBezTo>
                    <a:cubicBezTo>
                      <a:pt x="7258" y="67235"/>
                      <a:pt x="5464" y="65434"/>
                      <a:pt x="3663" y="65434"/>
                    </a:cubicBezTo>
                    <a:cubicBezTo>
                      <a:pt x="1869" y="65434"/>
                      <a:pt x="68" y="67229"/>
                      <a:pt x="68" y="69029"/>
                    </a:cubicBezTo>
                    <a:cubicBezTo>
                      <a:pt x="-377" y="71276"/>
                      <a:pt x="1417" y="72625"/>
                      <a:pt x="3663" y="72625"/>
                    </a:cubicBezTo>
                    <a:close/>
                    <a:moveTo>
                      <a:pt x="9053" y="56906"/>
                    </a:moveTo>
                    <a:cubicBezTo>
                      <a:pt x="9950" y="57352"/>
                      <a:pt x="10848" y="57352"/>
                      <a:pt x="11745" y="57352"/>
                    </a:cubicBezTo>
                    <a:cubicBezTo>
                      <a:pt x="13539" y="56906"/>
                      <a:pt x="14888" y="54660"/>
                      <a:pt x="14437" y="52865"/>
                    </a:cubicBezTo>
                    <a:cubicBezTo>
                      <a:pt x="13991" y="50619"/>
                      <a:pt x="10842" y="49270"/>
                      <a:pt x="9047" y="50619"/>
                    </a:cubicBezTo>
                    <a:cubicBezTo>
                      <a:pt x="6801" y="51516"/>
                      <a:pt x="6349" y="55557"/>
                      <a:pt x="9047" y="56906"/>
                    </a:cubicBezTo>
                    <a:close/>
                    <a:moveTo>
                      <a:pt x="8156" y="36701"/>
                    </a:moveTo>
                    <a:cubicBezTo>
                      <a:pt x="10402" y="36701"/>
                      <a:pt x="11751" y="34907"/>
                      <a:pt x="11751" y="33106"/>
                    </a:cubicBezTo>
                    <a:cubicBezTo>
                      <a:pt x="11751" y="30860"/>
                      <a:pt x="9956" y="29511"/>
                      <a:pt x="8156" y="29511"/>
                    </a:cubicBezTo>
                    <a:cubicBezTo>
                      <a:pt x="5909" y="29511"/>
                      <a:pt x="4561" y="31305"/>
                      <a:pt x="4561" y="33106"/>
                    </a:cubicBezTo>
                    <a:cubicBezTo>
                      <a:pt x="4561" y="34907"/>
                      <a:pt x="6355" y="36701"/>
                      <a:pt x="8156" y="36701"/>
                    </a:cubicBezTo>
                    <a:close/>
                    <a:moveTo>
                      <a:pt x="21175" y="23681"/>
                    </a:moveTo>
                    <a:cubicBezTo>
                      <a:pt x="25661" y="23681"/>
                      <a:pt x="25661" y="16948"/>
                      <a:pt x="21175" y="16948"/>
                    </a:cubicBezTo>
                    <a:cubicBezTo>
                      <a:pt x="16689" y="16948"/>
                      <a:pt x="16689" y="23681"/>
                      <a:pt x="21175" y="23681"/>
                    </a:cubicBezTo>
                    <a:close/>
                    <a:moveTo>
                      <a:pt x="17586" y="9763"/>
                    </a:moveTo>
                    <a:cubicBezTo>
                      <a:pt x="19380" y="9763"/>
                      <a:pt x="21181" y="7968"/>
                      <a:pt x="21181" y="6168"/>
                    </a:cubicBezTo>
                    <a:cubicBezTo>
                      <a:pt x="21181" y="4373"/>
                      <a:pt x="19386" y="2573"/>
                      <a:pt x="17586" y="2573"/>
                    </a:cubicBezTo>
                    <a:cubicBezTo>
                      <a:pt x="15791" y="2573"/>
                      <a:pt x="13991" y="4367"/>
                      <a:pt x="13991" y="6168"/>
                    </a:cubicBezTo>
                    <a:cubicBezTo>
                      <a:pt x="13991" y="7963"/>
                      <a:pt x="15785" y="9763"/>
                      <a:pt x="17586" y="97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5" name="Google Shape;955;p26"/>
              <p:cNvSpPr/>
              <p:nvPr/>
            </p:nvSpPr>
            <p:spPr>
              <a:xfrm>
                <a:off x="-9798577" y="1036546"/>
                <a:ext cx="134893" cy="70968"/>
              </a:xfrm>
              <a:custGeom>
                <a:rect b="b" l="l" r="r" t="t"/>
                <a:pathLst>
                  <a:path extrusionOk="0" h="15156" w="28808">
                    <a:moveTo>
                      <a:pt x="24586" y="571"/>
                    </a:moveTo>
                    <a:cubicBezTo>
                      <a:pt x="20545" y="-778"/>
                      <a:pt x="16504" y="571"/>
                      <a:pt x="12909" y="1468"/>
                    </a:cubicBezTo>
                    <a:cubicBezTo>
                      <a:pt x="8869" y="2365"/>
                      <a:pt x="4828" y="2365"/>
                      <a:pt x="1685" y="5063"/>
                    </a:cubicBezTo>
                    <a:cubicBezTo>
                      <a:pt x="-562" y="7310"/>
                      <a:pt x="-562" y="10899"/>
                      <a:pt x="1685" y="12700"/>
                    </a:cubicBezTo>
                    <a:cubicBezTo>
                      <a:pt x="5280" y="15843"/>
                      <a:pt x="9320" y="15392"/>
                      <a:pt x="13807" y="14494"/>
                    </a:cubicBezTo>
                    <a:cubicBezTo>
                      <a:pt x="17847" y="13597"/>
                      <a:pt x="22785" y="12700"/>
                      <a:pt x="25929" y="10453"/>
                    </a:cubicBezTo>
                    <a:cubicBezTo>
                      <a:pt x="29970" y="7755"/>
                      <a:pt x="29970" y="1920"/>
                      <a:pt x="24580" y="5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6" name="Google Shape;956;p26"/>
              <p:cNvSpPr/>
              <p:nvPr/>
            </p:nvSpPr>
            <p:spPr>
              <a:xfrm>
                <a:off x="-9160774" y="867852"/>
                <a:ext cx="128286" cy="86533"/>
              </a:xfrm>
              <a:custGeom>
                <a:rect b="b" l="l" r="r" t="t"/>
                <a:pathLst>
                  <a:path extrusionOk="0" h="18480" w="27397">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8423" y="6523"/>
                      <a:pt x="27977" y="688"/>
                      <a:pt x="23485" y="2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7" name="Google Shape;957;p26"/>
              <p:cNvSpPr/>
              <p:nvPr/>
            </p:nvSpPr>
            <p:spPr>
              <a:xfrm>
                <a:off x="-8763923" y="1201050"/>
                <a:ext cx="69362" cy="71483"/>
              </a:xfrm>
              <a:custGeom>
                <a:rect b="b" l="l" r="r" t="t"/>
                <a:pathLst>
                  <a:path extrusionOk="0" h="15266" w="14813">
                    <a:moveTo>
                      <a:pt x="7407" y="0"/>
                    </a:moveTo>
                    <a:cubicBezTo>
                      <a:pt x="-2469" y="0"/>
                      <a:pt x="-2469" y="15267"/>
                      <a:pt x="7407" y="15267"/>
                    </a:cubicBezTo>
                    <a:cubicBezTo>
                      <a:pt x="17283" y="15267"/>
                      <a:pt x="17283" y="0"/>
                      <a:pt x="74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8" name="Google Shape;958;p26"/>
              <p:cNvSpPr/>
              <p:nvPr/>
            </p:nvSpPr>
            <p:spPr>
              <a:xfrm>
                <a:off x="-8664067" y="1224920"/>
                <a:ext cx="62497" cy="61640"/>
              </a:xfrm>
              <a:custGeom>
                <a:rect b="b" l="l" r="r" t="t"/>
                <a:pathLst>
                  <a:path extrusionOk="0" h="13164" w="13347">
                    <a:moveTo>
                      <a:pt x="13013" y="4784"/>
                    </a:moveTo>
                    <a:cubicBezTo>
                      <a:pt x="12568" y="2989"/>
                      <a:pt x="11665" y="1640"/>
                      <a:pt x="9870" y="743"/>
                    </a:cubicBezTo>
                    <a:cubicBezTo>
                      <a:pt x="8521" y="-155"/>
                      <a:pt x="6727" y="-155"/>
                      <a:pt x="4932" y="297"/>
                    </a:cubicBezTo>
                    <a:cubicBezTo>
                      <a:pt x="4932" y="297"/>
                      <a:pt x="4486" y="297"/>
                      <a:pt x="4486" y="297"/>
                    </a:cubicBezTo>
                    <a:cubicBezTo>
                      <a:pt x="1795" y="1194"/>
                      <a:pt x="0" y="3441"/>
                      <a:pt x="0" y="6584"/>
                    </a:cubicBezTo>
                    <a:cubicBezTo>
                      <a:pt x="0" y="9276"/>
                      <a:pt x="1795" y="11974"/>
                      <a:pt x="4486" y="12872"/>
                    </a:cubicBezTo>
                    <a:cubicBezTo>
                      <a:pt x="4486" y="12872"/>
                      <a:pt x="4932" y="12872"/>
                      <a:pt x="4932" y="12872"/>
                    </a:cubicBezTo>
                    <a:cubicBezTo>
                      <a:pt x="6727" y="13317"/>
                      <a:pt x="8527" y="13317"/>
                      <a:pt x="9870" y="12426"/>
                    </a:cubicBezTo>
                    <a:cubicBezTo>
                      <a:pt x="11219" y="11529"/>
                      <a:pt x="12116" y="10180"/>
                      <a:pt x="13013" y="8385"/>
                    </a:cubicBezTo>
                    <a:cubicBezTo>
                      <a:pt x="13459" y="7488"/>
                      <a:pt x="13459" y="5693"/>
                      <a:pt x="13013" y="4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9" name="Google Shape;959;p26"/>
              <p:cNvSpPr/>
              <p:nvPr/>
            </p:nvSpPr>
            <p:spPr>
              <a:xfrm>
                <a:off x="-10072290" y="1747558"/>
                <a:ext cx="75665" cy="77772"/>
              </a:xfrm>
              <a:custGeom>
                <a:rect b="b" l="l" r="r" t="t"/>
                <a:pathLst>
                  <a:path extrusionOk="0" h="16609" w="16159">
                    <a:moveTo>
                      <a:pt x="8080" y="0"/>
                    </a:moveTo>
                    <a:cubicBezTo>
                      <a:pt x="-2693" y="0"/>
                      <a:pt x="-2693" y="16610"/>
                      <a:pt x="8080" y="16610"/>
                    </a:cubicBezTo>
                    <a:cubicBezTo>
                      <a:pt x="18853" y="16610"/>
                      <a:pt x="18853" y="0"/>
                      <a:pt x="80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0" name="Google Shape;960;p26"/>
              <p:cNvSpPr/>
              <p:nvPr/>
            </p:nvSpPr>
            <p:spPr>
              <a:xfrm>
                <a:off x="-9057401" y="1221320"/>
                <a:ext cx="67461" cy="66187"/>
              </a:xfrm>
              <a:custGeom>
                <a:rect b="b" l="l" r="r" t="t"/>
                <a:pathLst>
                  <a:path extrusionOk="0" h="14135" w="14407">
                    <a:moveTo>
                      <a:pt x="12629" y="1958"/>
                    </a:moveTo>
                    <a:cubicBezTo>
                      <a:pt x="10834" y="163"/>
                      <a:pt x="8142" y="-289"/>
                      <a:pt x="5896" y="163"/>
                    </a:cubicBezTo>
                    <a:cubicBezTo>
                      <a:pt x="4102" y="609"/>
                      <a:pt x="3204" y="1512"/>
                      <a:pt x="1855" y="2855"/>
                    </a:cubicBezTo>
                    <a:cubicBezTo>
                      <a:pt x="-836" y="5101"/>
                      <a:pt x="-391" y="9588"/>
                      <a:pt x="1855" y="12280"/>
                    </a:cubicBezTo>
                    <a:cubicBezTo>
                      <a:pt x="4102" y="14527"/>
                      <a:pt x="8588" y="14972"/>
                      <a:pt x="10834" y="12280"/>
                    </a:cubicBezTo>
                    <a:lnTo>
                      <a:pt x="11280" y="11834"/>
                    </a:lnTo>
                    <a:cubicBezTo>
                      <a:pt x="12177" y="11389"/>
                      <a:pt x="12629" y="10485"/>
                      <a:pt x="13074" y="9588"/>
                    </a:cubicBezTo>
                    <a:cubicBezTo>
                      <a:pt x="15321" y="6896"/>
                      <a:pt x="14423" y="3752"/>
                      <a:pt x="12629" y="1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1" name="Google Shape;961;p26"/>
              <p:cNvSpPr/>
              <p:nvPr/>
            </p:nvSpPr>
            <p:spPr>
              <a:xfrm>
                <a:off x="-8972568" y="1110690"/>
                <a:ext cx="53629" cy="54678"/>
              </a:xfrm>
              <a:custGeom>
                <a:rect b="b" l="l" r="r" t="t"/>
                <a:pathLst>
                  <a:path extrusionOk="0" h="11677" w="11453">
                    <a:moveTo>
                      <a:pt x="5727" y="0"/>
                    </a:moveTo>
                    <a:cubicBezTo>
                      <a:pt x="-1909" y="0"/>
                      <a:pt x="-1909" y="11677"/>
                      <a:pt x="5727" y="11677"/>
                    </a:cubicBezTo>
                    <a:cubicBezTo>
                      <a:pt x="13362" y="11677"/>
                      <a:pt x="13362" y="0"/>
                      <a:pt x="572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2" name="Google Shape;962;p26"/>
              <p:cNvSpPr/>
              <p:nvPr/>
            </p:nvSpPr>
            <p:spPr>
              <a:xfrm>
                <a:off x="-9969284" y="1108576"/>
                <a:ext cx="71038" cy="67283"/>
              </a:xfrm>
              <a:custGeom>
                <a:rect b="b" l="l" r="r" t="t"/>
                <a:pathLst>
                  <a:path extrusionOk="0" h="14369" w="15171">
                    <a:moveTo>
                      <a:pt x="14814" y="5836"/>
                    </a:moveTo>
                    <a:lnTo>
                      <a:pt x="14814" y="5836"/>
                    </a:lnTo>
                    <a:cubicBezTo>
                      <a:pt x="14368" y="3144"/>
                      <a:pt x="12568" y="897"/>
                      <a:pt x="9876" y="446"/>
                    </a:cubicBezTo>
                    <a:cubicBezTo>
                      <a:pt x="8979" y="446"/>
                      <a:pt x="8081" y="0"/>
                      <a:pt x="7184" y="0"/>
                    </a:cubicBezTo>
                    <a:cubicBezTo>
                      <a:pt x="5390" y="0"/>
                      <a:pt x="3143" y="897"/>
                      <a:pt x="2246" y="2246"/>
                    </a:cubicBezTo>
                    <a:cubicBezTo>
                      <a:pt x="897" y="3595"/>
                      <a:pt x="0" y="5390"/>
                      <a:pt x="0" y="7185"/>
                    </a:cubicBezTo>
                    <a:cubicBezTo>
                      <a:pt x="0" y="8979"/>
                      <a:pt x="897" y="10780"/>
                      <a:pt x="2246" y="12123"/>
                    </a:cubicBezTo>
                    <a:cubicBezTo>
                      <a:pt x="3595" y="13472"/>
                      <a:pt x="5390" y="14369"/>
                      <a:pt x="7184" y="14369"/>
                    </a:cubicBezTo>
                    <a:cubicBezTo>
                      <a:pt x="7184" y="14369"/>
                      <a:pt x="7630" y="14369"/>
                      <a:pt x="7630" y="14369"/>
                    </a:cubicBezTo>
                    <a:cubicBezTo>
                      <a:pt x="8979" y="14369"/>
                      <a:pt x="9876" y="13924"/>
                      <a:pt x="10773" y="13472"/>
                    </a:cubicBezTo>
                    <a:cubicBezTo>
                      <a:pt x="11671" y="13026"/>
                      <a:pt x="12122" y="12575"/>
                      <a:pt x="13019" y="12123"/>
                    </a:cubicBezTo>
                    <a:cubicBezTo>
                      <a:pt x="14820" y="10774"/>
                      <a:pt x="15717" y="8082"/>
                      <a:pt x="14820" y="5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3" name="Google Shape;963;p26"/>
              <p:cNvSpPr/>
              <p:nvPr/>
            </p:nvSpPr>
            <p:spPr>
              <a:xfrm>
                <a:off x="-8632578" y="2920453"/>
                <a:ext cx="96717" cy="96722"/>
              </a:xfrm>
              <a:custGeom>
                <a:rect b="b" l="l" r="r" t="t"/>
                <a:pathLst>
                  <a:path extrusionOk="0" h="20656" w="20655">
                    <a:moveTo>
                      <a:pt x="10328" y="0"/>
                    </a:moveTo>
                    <a:cubicBezTo>
                      <a:pt x="4938" y="0"/>
                      <a:pt x="0" y="4487"/>
                      <a:pt x="0" y="10328"/>
                    </a:cubicBezTo>
                    <a:cubicBezTo>
                      <a:pt x="0" y="15718"/>
                      <a:pt x="4486" y="20657"/>
                      <a:pt x="10328" y="20657"/>
                    </a:cubicBezTo>
                    <a:cubicBezTo>
                      <a:pt x="15717" y="20657"/>
                      <a:pt x="20655" y="16170"/>
                      <a:pt x="20655" y="10328"/>
                    </a:cubicBezTo>
                    <a:cubicBezTo>
                      <a:pt x="20655" y="4938"/>
                      <a:pt x="16169" y="0"/>
                      <a:pt x="103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4" name="Google Shape;964;p26"/>
              <p:cNvSpPr/>
              <p:nvPr/>
            </p:nvSpPr>
            <p:spPr>
              <a:xfrm>
                <a:off x="-8358187" y="2833849"/>
                <a:ext cx="32506" cy="34051"/>
              </a:xfrm>
              <a:custGeom>
                <a:rect b="b" l="l" r="r" t="t"/>
                <a:pathLst>
                  <a:path extrusionOk="0" h="7272" w="6942">
                    <a:moveTo>
                      <a:pt x="6937" y="2780"/>
                    </a:moveTo>
                    <a:cubicBezTo>
                      <a:pt x="6937" y="985"/>
                      <a:pt x="5588" y="-364"/>
                      <a:pt x="3793" y="88"/>
                    </a:cubicBezTo>
                    <a:cubicBezTo>
                      <a:pt x="2444" y="88"/>
                      <a:pt x="1101" y="534"/>
                      <a:pt x="650" y="1437"/>
                    </a:cubicBezTo>
                    <a:cubicBezTo>
                      <a:pt x="204" y="1883"/>
                      <a:pt x="204" y="2334"/>
                      <a:pt x="204" y="2786"/>
                    </a:cubicBezTo>
                    <a:cubicBezTo>
                      <a:pt x="-693" y="5032"/>
                      <a:pt x="1553" y="7273"/>
                      <a:pt x="3348" y="7273"/>
                    </a:cubicBezTo>
                    <a:cubicBezTo>
                      <a:pt x="5142" y="7273"/>
                      <a:pt x="6943" y="5478"/>
                      <a:pt x="6943" y="3677"/>
                    </a:cubicBezTo>
                    <a:cubicBezTo>
                      <a:pt x="6943" y="3232"/>
                      <a:pt x="6943" y="2786"/>
                      <a:pt x="6943" y="2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5" name="Google Shape;965;p26"/>
              <p:cNvSpPr/>
              <p:nvPr/>
            </p:nvSpPr>
            <p:spPr>
              <a:xfrm>
                <a:off x="-8853289" y="2471930"/>
                <a:ext cx="77795" cy="78629"/>
              </a:xfrm>
              <a:custGeom>
                <a:rect b="b" l="l" r="r" t="t"/>
                <a:pathLst>
                  <a:path extrusionOk="0" h="16792" w="16614">
                    <a:moveTo>
                      <a:pt x="16614" y="8705"/>
                    </a:moveTo>
                    <a:cubicBezTo>
                      <a:pt x="16614" y="8705"/>
                      <a:pt x="16614" y="8259"/>
                      <a:pt x="16614" y="8259"/>
                    </a:cubicBezTo>
                    <a:lnTo>
                      <a:pt x="16614" y="8259"/>
                    </a:lnTo>
                    <a:cubicBezTo>
                      <a:pt x="16614" y="5116"/>
                      <a:pt x="15266" y="2424"/>
                      <a:pt x="12574" y="1075"/>
                    </a:cubicBezTo>
                    <a:cubicBezTo>
                      <a:pt x="10779" y="177"/>
                      <a:pt x="8533" y="-274"/>
                      <a:pt x="6287" y="177"/>
                    </a:cubicBezTo>
                    <a:cubicBezTo>
                      <a:pt x="4041" y="623"/>
                      <a:pt x="2692" y="1972"/>
                      <a:pt x="1349" y="3772"/>
                    </a:cubicBezTo>
                    <a:cubicBezTo>
                      <a:pt x="452" y="5121"/>
                      <a:pt x="0" y="6916"/>
                      <a:pt x="0" y="8711"/>
                    </a:cubicBezTo>
                    <a:cubicBezTo>
                      <a:pt x="0" y="13198"/>
                      <a:pt x="3595" y="16793"/>
                      <a:pt x="8081" y="16793"/>
                    </a:cubicBezTo>
                    <a:cubicBezTo>
                      <a:pt x="12568" y="16793"/>
                      <a:pt x="16608" y="12752"/>
                      <a:pt x="16608" y="8711"/>
                    </a:cubicBezTo>
                    <a:lnTo>
                      <a:pt x="16608" y="8711"/>
                    </a:lnTo>
                    <a:lnTo>
                      <a:pt x="16608" y="87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6" name="Google Shape;966;p26"/>
              <p:cNvSpPr/>
              <p:nvPr/>
            </p:nvSpPr>
            <p:spPr>
              <a:xfrm>
                <a:off x="-9606499" y="1345572"/>
                <a:ext cx="74424" cy="74634"/>
              </a:xfrm>
              <a:custGeom>
                <a:rect b="b" l="l" r="r" t="t"/>
                <a:pathLst>
                  <a:path extrusionOk="0" h="15939" w="15894">
                    <a:moveTo>
                      <a:pt x="12294" y="1012"/>
                    </a:moveTo>
                    <a:cubicBezTo>
                      <a:pt x="9602" y="-337"/>
                      <a:pt x="6904" y="-337"/>
                      <a:pt x="4658" y="1012"/>
                    </a:cubicBezTo>
                    <a:lnTo>
                      <a:pt x="4212" y="1012"/>
                    </a:lnTo>
                    <a:lnTo>
                      <a:pt x="4212" y="1012"/>
                    </a:lnTo>
                    <a:cubicBezTo>
                      <a:pt x="4212" y="1012"/>
                      <a:pt x="3766" y="1012"/>
                      <a:pt x="3766" y="1457"/>
                    </a:cubicBezTo>
                    <a:lnTo>
                      <a:pt x="3766" y="1457"/>
                    </a:lnTo>
                    <a:cubicBezTo>
                      <a:pt x="2869" y="1903"/>
                      <a:pt x="1972" y="2806"/>
                      <a:pt x="1075" y="4149"/>
                    </a:cubicBezTo>
                    <a:cubicBezTo>
                      <a:pt x="177" y="5498"/>
                      <a:pt x="-274" y="8191"/>
                      <a:pt x="177" y="9985"/>
                    </a:cubicBezTo>
                    <a:cubicBezTo>
                      <a:pt x="623" y="11334"/>
                      <a:pt x="1075" y="12677"/>
                      <a:pt x="2423" y="13580"/>
                    </a:cubicBezTo>
                    <a:cubicBezTo>
                      <a:pt x="4670" y="15375"/>
                      <a:pt x="7361" y="16273"/>
                      <a:pt x="10059" y="15827"/>
                    </a:cubicBezTo>
                    <a:cubicBezTo>
                      <a:pt x="13654" y="14929"/>
                      <a:pt x="15894" y="11786"/>
                      <a:pt x="15894" y="8191"/>
                    </a:cubicBezTo>
                    <a:cubicBezTo>
                      <a:pt x="15894" y="5047"/>
                      <a:pt x="14546" y="2355"/>
                      <a:pt x="12299" y="10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7" name="Google Shape;967;p26"/>
              <p:cNvSpPr/>
              <p:nvPr/>
            </p:nvSpPr>
            <p:spPr>
              <a:xfrm>
                <a:off x="-9588892" y="1350310"/>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8" name="Google Shape;968;p26"/>
              <p:cNvSpPr/>
              <p:nvPr/>
            </p:nvSpPr>
            <p:spPr>
              <a:xfrm>
                <a:off x="-9588892" y="1350310"/>
                <a:ext cx="2744" cy="2084"/>
              </a:xfrm>
              <a:custGeom>
                <a:rect b="b" l="l" r="r" t="t"/>
                <a:pathLst>
                  <a:path extrusionOk="0" h="445" w="586">
                    <a:moveTo>
                      <a:pt x="0" y="0"/>
                    </a:moveTo>
                    <a:lnTo>
                      <a:pt x="0" y="446"/>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9" name="Google Shape;969;p26"/>
              <p:cNvSpPr/>
              <p:nvPr/>
            </p:nvSpPr>
            <p:spPr>
              <a:xfrm>
                <a:off x="-9428626" y="2621964"/>
                <a:ext cx="78839" cy="79926"/>
              </a:xfrm>
              <a:custGeom>
                <a:rect b="b" l="l" r="r" t="t"/>
                <a:pathLst>
                  <a:path extrusionOk="0" h="17069" w="16837">
                    <a:moveTo>
                      <a:pt x="8419" y="0"/>
                    </a:moveTo>
                    <a:cubicBezTo>
                      <a:pt x="-2806" y="0"/>
                      <a:pt x="-2806" y="17061"/>
                      <a:pt x="8419" y="17061"/>
                    </a:cubicBezTo>
                    <a:cubicBezTo>
                      <a:pt x="19643" y="17507"/>
                      <a:pt x="19643" y="0"/>
                      <a:pt x="84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0" name="Google Shape;970;p26"/>
              <p:cNvSpPr/>
              <p:nvPr/>
            </p:nvSpPr>
            <p:spPr>
              <a:xfrm>
                <a:off x="-9475365" y="1376258"/>
                <a:ext cx="52828" cy="49705"/>
              </a:xfrm>
              <a:custGeom>
                <a:rect b="b" l="l" r="r" t="t"/>
                <a:pathLst>
                  <a:path extrusionOk="0" h="10615" w="11282">
                    <a:moveTo>
                      <a:pt x="6733" y="293"/>
                    </a:moveTo>
                    <a:cubicBezTo>
                      <a:pt x="5384" y="-153"/>
                      <a:pt x="4041" y="-153"/>
                      <a:pt x="2692" y="739"/>
                    </a:cubicBezTo>
                    <a:cubicBezTo>
                      <a:pt x="897" y="1636"/>
                      <a:pt x="0" y="3431"/>
                      <a:pt x="0" y="5225"/>
                    </a:cubicBezTo>
                    <a:cubicBezTo>
                      <a:pt x="0" y="6574"/>
                      <a:pt x="446" y="7917"/>
                      <a:pt x="1349" y="8821"/>
                    </a:cubicBezTo>
                    <a:cubicBezTo>
                      <a:pt x="2246" y="9718"/>
                      <a:pt x="3143" y="10170"/>
                      <a:pt x="4041" y="10170"/>
                    </a:cubicBezTo>
                    <a:cubicBezTo>
                      <a:pt x="4938" y="10615"/>
                      <a:pt x="5390" y="10615"/>
                      <a:pt x="6287" y="10615"/>
                    </a:cubicBezTo>
                    <a:cubicBezTo>
                      <a:pt x="8979" y="10615"/>
                      <a:pt x="11225" y="8369"/>
                      <a:pt x="11225" y="5677"/>
                    </a:cubicBezTo>
                    <a:cubicBezTo>
                      <a:pt x="11676" y="2985"/>
                      <a:pt x="9430" y="739"/>
                      <a:pt x="6738" y="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1" name="Google Shape;971;p26"/>
              <p:cNvSpPr/>
              <p:nvPr/>
            </p:nvSpPr>
            <p:spPr>
              <a:xfrm>
                <a:off x="-10432054" y="266864"/>
                <a:ext cx="1632821" cy="1733457"/>
              </a:xfrm>
              <a:custGeom>
                <a:rect b="b" l="l" r="r" t="t"/>
                <a:pathLst>
                  <a:path extrusionOk="0" h="370199" w="348707">
                    <a:moveTo>
                      <a:pt x="323324" y="219753"/>
                    </a:moveTo>
                    <a:cubicBezTo>
                      <a:pt x="340830" y="186979"/>
                      <a:pt x="352506" y="150159"/>
                      <a:pt x="347568" y="112892"/>
                    </a:cubicBezTo>
                    <a:cubicBezTo>
                      <a:pt x="343973" y="85502"/>
                      <a:pt x="330508" y="60359"/>
                      <a:pt x="311202" y="41057"/>
                    </a:cubicBezTo>
                    <a:cubicBezTo>
                      <a:pt x="293245" y="23098"/>
                      <a:pt x="270349" y="10523"/>
                      <a:pt x="246105" y="3790"/>
                    </a:cubicBezTo>
                    <a:cubicBezTo>
                      <a:pt x="221415" y="-2943"/>
                      <a:pt x="198068" y="-251"/>
                      <a:pt x="174276" y="8277"/>
                    </a:cubicBezTo>
                    <a:cubicBezTo>
                      <a:pt x="152729" y="15914"/>
                      <a:pt x="131628" y="27585"/>
                      <a:pt x="117260" y="45544"/>
                    </a:cubicBezTo>
                    <a:cubicBezTo>
                      <a:pt x="105138" y="60359"/>
                      <a:pt x="96159" y="77420"/>
                      <a:pt x="89872" y="95379"/>
                    </a:cubicBezTo>
                    <a:cubicBezTo>
                      <a:pt x="80448" y="122317"/>
                      <a:pt x="79996" y="151056"/>
                      <a:pt x="89427" y="177994"/>
                    </a:cubicBezTo>
                    <a:cubicBezTo>
                      <a:pt x="95262" y="195056"/>
                      <a:pt x="105589" y="210322"/>
                      <a:pt x="117260" y="223788"/>
                    </a:cubicBezTo>
                    <a:cubicBezTo>
                      <a:pt x="123095" y="230521"/>
                      <a:pt x="130279" y="235911"/>
                      <a:pt x="135669" y="242644"/>
                    </a:cubicBezTo>
                    <a:cubicBezTo>
                      <a:pt x="138812" y="246686"/>
                      <a:pt x="141504" y="250281"/>
                      <a:pt x="144648" y="254322"/>
                    </a:cubicBezTo>
                    <a:cubicBezTo>
                      <a:pt x="145093" y="253424"/>
                      <a:pt x="145093" y="252527"/>
                      <a:pt x="145545" y="251630"/>
                    </a:cubicBezTo>
                    <a:cubicBezTo>
                      <a:pt x="136566" y="252979"/>
                      <a:pt x="128039" y="255225"/>
                      <a:pt x="119055" y="254773"/>
                    </a:cubicBezTo>
                    <a:cubicBezTo>
                      <a:pt x="101549" y="254328"/>
                      <a:pt x="84489" y="249835"/>
                      <a:pt x="66977" y="247589"/>
                    </a:cubicBezTo>
                    <a:cubicBezTo>
                      <a:pt x="40041" y="244445"/>
                      <a:pt x="7270" y="250732"/>
                      <a:pt x="983" y="281712"/>
                    </a:cubicBezTo>
                    <a:cubicBezTo>
                      <a:pt x="-4853" y="308650"/>
                      <a:pt x="16248" y="333348"/>
                      <a:pt x="39144" y="344567"/>
                    </a:cubicBezTo>
                    <a:cubicBezTo>
                      <a:pt x="68326" y="358485"/>
                      <a:pt x="101994" y="361629"/>
                      <a:pt x="132977" y="370157"/>
                    </a:cubicBezTo>
                    <a:cubicBezTo>
                      <a:pt x="135223" y="370602"/>
                      <a:pt x="136120" y="367464"/>
                      <a:pt x="133874" y="367013"/>
                    </a:cubicBezTo>
                    <a:cubicBezTo>
                      <a:pt x="106041" y="358931"/>
                      <a:pt x="77756" y="355336"/>
                      <a:pt x="50368" y="345465"/>
                    </a:cubicBezTo>
                    <a:cubicBezTo>
                      <a:pt x="23878" y="336039"/>
                      <a:pt x="-1709" y="311342"/>
                      <a:pt x="4578" y="280808"/>
                    </a:cubicBezTo>
                    <a:cubicBezTo>
                      <a:pt x="12213" y="244891"/>
                      <a:pt x="57107" y="248932"/>
                      <a:pt x="84043" y="253419"/>
                    </a:cubicBezTo>
                    <a:cubicBezTo>
                      <a:pt x="97960" y="255665"/>
                      <a:pt x="111431" y="258357"/>
                      <a:pt x="125347" y="258357"/>
                    </a:cubicBezTo>
                    <a:cubicBezTo>
                      <a:pt x="132531" y="258357"/>
                      <a:pt x="139715" y="256111"/>
                      <a:pt x="146448" y="255213"/>
                    </a:cubicBezTo>
                    <a:cubicBezTo>
                      <a:pt x="147797" y="254768"/>
                      <a:pt x="147797" y="253419"/>
                      <a:pt x="147345" y="252521"/>
                    </a:cubicBezTo>
                    <a:cubicBezTo>
                      <a:pt x="137921" y="240398"/>
                      <a:pt x="126245" y="230070"/>
                      <a:pt x="116369" y="217953"/>
                    </a:cubicBezTo>
                    <a:cubicBezTo>
                      <a:pt x="102903" y="201343"/>
                      <a:pt x="93022" y="182035"/>
                      <a:pt x="88535" y="161378"/>
                    </a:cubicBezTo>
                    <a:cubicBezTo>
                      <a:pt x="82248" y="130845"/>
                      <a:pt x="90330" y="98968"/>
                      <a:pt x="104698" y="72030"/>
                    </a:cubicBezTo>
                    <a:cubicBezTo>
                      <a:pt x="114574" y="54071"/>
                      <a:pt x="126245" y="39702"/>
                      <a:pt x="142859" y="28476"/>
                    </a:cubicBezTo>
                    <a:cubicBezTo>
                      <a:pt x="168000" y="11867"/>
                      <a:pt x="200326" y="641"/>
                      <a:pt x="230851" y="5128"/>
                    </a:cubicBezTo>
                    <a:cubicBezTo>
                      <a:pt x="269012" y="10518"/>
                      <a:pt x="305824" y="33861"/>
                      <a:pt x="326925" y="66189"/>
                    </a:cubicBezTo>
                    <a:cubicBezTo>
                      <a:pt x="358353" y="113784"/>
                      <a:pt x="346231" y="172152"/>
                      <a:pt x="321090" y="219742"/>
                    </a:cubicBezTo>
                    <a:cubicBezTo>
                      <a:pt x="319289" y="219742"/>
                      <a:pt x="322433" y="221536"/>
                      <a:pt x="323330" y="219742"/>
                    </a:cubicBezTo>
                    <a:lnTo>
                      <a:pt x="323330" y="2197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2" name="Google Shape;972;p26"/>
              <p:cNvSpPr/>
              <p:nvPr/>
            </p:nvSpPr>
            <p:spPr>
              <a:xfrm>
                <a:off x="-10023673" y="940223"/>
                <a:ext cx="1994731" cy="2236676"/>
              </a:xfrm>
              <a:custGeom>
                <a:rect b="b" l="l" r="r" t="t"/>
                <a:pathLst>
                  <a:path extrusionOk="0" h="477667" w="425997">
                    <a:moveTo>
                      <a:pt x="43938" y="223191"/>
                    </a:moveTo>
                    <a:cubicBezTo>
                      <a:pt x="53362" y="261355"/>
                      <a:pt x="58306" y="302211"/>
                      <a:pt x="47081" y="340826"/>
                    </a:cubicBezTo>
                    <a:cubicBezTo>
                      <a:pt x="41692" y="359236"/>
                      <a:pt x="31364" y="379887"/>
                      <a:pt x="17453" y="393359"/>
                    </a:cubicBezTo>
                    <a:cubicBezTo>
                      <a:pt x="-3196" y="412215"/>
                      <a:pt x="-8134" y="444995"/>
                      <a:pt x="17008" y="462057"/>
                    </a:cubicBezTo>
                    <a:cubicBezTo>
                      <a:pt x="28684" y="470139"/>
                      <a:pt x="43944" y="473282"/>
                      <a:pt x="57415" y="475077"/>
                    </a:cubicBezTo>
                    <a:cubicBezTo>
                      <a:pt x="74023" y="477323"/>
                      <a:pt x="91083" y="478221"/>
                      <a:pt x="107698" y="477323"/>
                    </a:cubicBezTo>
                    <a:cubicBezTo>
                      <a:pt x="117122" y="476878"/>
                      <a:pt x="128347" y="475529"/>
                      <a:pt x="135983" y="469241"/>
                    </a:cubicBezTo>
                    <a:cubicBezTo>
                      <a:pt x="143167" y="463406"/>
                      <a:pt x="146310" y="454426"/>
                      <a:pt x="149002" y="445892"/>
                    </a:cubicBezTo>
                    <a:cubicBezTo>
                      <a:pt x="155289" y="427036"/>
                      <a:pt x="158878" y="407283"/>
                      <a:pt x="163816" y="387975"/>
                    </a:cubicBezTo>
                    <a:cubicBezTo>
                      <a:pt x="166508" y="376749"/>
                      <a:pt x="170549" y="365975"/>
                      <a:pt x="175492" y="355647"/>
                    </a:cubicBezTo>
                    <a:cubicBezTo>
                      <a:pt x="179533" y="346668"/>
                      <a:pt x="184019" y="337237"/>
                      <a:pt x="191655" y="330955"/>
                    </a:cubicBezTo>
                    <a:cubicBezTo>
                      <a:pt x="214105" y="310750"/>
                      <a:pt x="243287" y="385283"/>
                      <a:pt x="249568" y="398749"/>
                    </a:cubicBezTo>
                    <a:cubicBezTo>
                      <a:pt x="253609" y="408174"/>
                      <a:pt x="257649" y="418057"/>
                      <a:pt x="262136" y="427036"/>
                    </a:cubicBezTo>
                    <a:cubicBezTo>
                      <a:pt x="264828" y="431975"/>
                      <a:pt x="268423" y="436462"/>
                      <a:pt x="270663" y="441851"/>
                    </a:cubicBezTo>
                    <a:cubicBezTo>
                      <a:pt x="273806" y="448585"/>
                      <a:pt x="277847" y="454872"/>
                      <a:pt x="284580" y="458461"/>
                    </a:cubicBezTo>
                    <a:cubicBezTo>
                      <a:pt x="294004" y="463400"/>
                      <a:pt x="309270" y="460708"/>
                      <a:pt x="319146" y="459810"/>
                    </a:cubicBezTo>
                    <a:cubicBezTo>
                      <a:pt x="336206" y="458016"/>
                      <a:pt x="353711" y="453975"/>
                      <a:pt x="369874" y="447241"/>
                    </a:cubicBezTo>
                    <a:cubicBezTo>
                      <a:pt x="385140" y="440508"/>
                      <a:pt x="398159" y="431077"/>
                      <a:pt x="409384" y="418954"/>
                    </a:cubicBezTo>
                    <a:cubicBezTo>
                      <a:pt x="418363" y="409078"/>
                      <a:pt x="428239" y="394708"/>
                      <a:pt x="425547" y="380790"/>
                    </a:cubicBezTo>
                    <a:cubicBezTo>
                      <a:pt x="421952" y="361934"/>
                      <a:pt x="404898" y="357893"/>
                      <a:pt x="390078" y="350257"/>
                    </a:cubicBezTo>
                    <a:cubicBezTo>
                      <a:pt x="380202" y="345319"/>
                      <a:pt x="374812" y="328709"/>
                      <a:pt x="369874" y="319724"/>
                    </a:cubicBezTo>
                    <a:cubicBezTo>
                      <a:pt x="353266" y="288744"/>
                      <a:pt x="337103" y="257765"/>
                      <a:pt x="322283" y="225437"/>
                    </a:cubicBezTo>
                    <a:cubicBezTo>
                      <a:pt x="317797" y="215560"/>
                      <a:pt x="313756" y="204786"/>
                      <a:pt x="312859" y="194006"/>
                    </a:cubicBezTo>
                    <a:cubicBezTo>
                      <a:pt x="311510" y="181883"/>
                      <a:pt x="316899" y="172904"/>
                      <a:pt x="323186" y="162575"/>
                    </a:cubicBezTo>
                    <a:cubicBezTo>
                      <a:pt x="332165" y="147760"/>
                      <a:pt x="342944" y="134288"/>
                      <a:pt x="353266" y="120822"/>
                    </a:cubicBezTo>
                    <a:cubicBezTo>
                      <a:pt x="363142" y="108253"/>
                      <a:pt x="371223" y="94330"/>
                      <a:pt x="377510" y="79966"/>
                    </a:cubicBezTo>
                    <a:cubicBezTo>
                      <a:pt x="384243" y="64248"/>
                      <a:pt x="390975" y="47192"/>
                      <a:pt x="387838" y="30131"/>
                    </a:cubicBezTo>
                    <a:cubicBezTo>
                      <a:pt x="383351" y="3193"/>
                      <a:pt x="351471" y="-6238"/>
                      <a:pt x="329027" y="4090"/>
                    </a:cubicBezTo>
                    <a:cubicBezTo>
                      <a:pt x="313762" y="10823"/>
                      <a:pt x="300297" y="22946"/>
                      <a:pt x="287277" y="33720"/>
                    </a:cubicBezTo>
                    <a:cubicBezTo>
                      <a:pt x="268868" y="48987"/>
                      <a:pt x="250911" y="65151"/>
                      <a:pt x="232954" y="80864"/>
                    </a:cubicBezTo>
                    <a:cubicBezTo>
                      <a:pt x="231159" y="82213"/>
                      <a:pt x="233851" y="84459"/>
                      <a:pt x="235200" y="83110"/>
                    </a:cubicBezTo>
                    <a:cubicBezTo>
                      <a:pt x="253157" y="67392"/>
                      <a:pt x="271115" y="51233"/>
                      <a:pt x="289524" y="35967"/>
                    </a:cubicBezTo>
                    <a:cubicBezTo>
                      <a:pt x="302989" y="24741"/>
                      <a:pt x="318254" y="10823"/>
                      <a:pt x="335314" y="4987"/>
                    </a:cubicBezTo>
                    <a:cubicBezTo>
                      <a:pt x="351031" y="-402"/>
                      <a:pt x="371229" y="5433"/>
                      <a:pt x="380208" y="19803"/>
                    </a:cubicBezTo>
                    <a:cubicBezTo>
                      <a:pt x="391884" y="38213"/>
                      <a:pt x="380653" y="62905"/>
                      <a:pt x="373024" y="80864"/>
                    </a:cubicBezTo>
                    <a:cubicBezTo>
                      <a:pt x="359107" y="113192"/>
                      <a:pt x="333514" y="138781"/>
                      <a:pt x="315111" y="168863"/>
                    </a:cubicBezTo>
                    <a:cubicBezTo>
                      <a:pt x="305235" y="185473"/>
                      <a:pt x="308824" y="203431"/>
                      <a:pt x="316008" y="220499"/>
                    </a:cubicBezTo>
                    <a:cubicBezTo>
                      <a:pt x="322295" y="236217"/>
                      <a:pt x="330376" y="251032"/>
                      <a:pt x="337555" y="266293"/>
                    </a:cubicBezTo>
                    <a:cubicBezTo>
                      <a:pt x="351020" y="293231"/>
                      <a:pt x="365388" y="319724"/>
                      <a:pt x="379756" y="345764"/>
                    </a:cubicBezTo>
                    <a:cubicBezTo>
                      <a:pt x="382900" y="351154"/>
                      <a:pt x="388735" y="353846"/>
                      <a:pt x="394124" y="356093"/>
                    </a:cubicBezTo>
                    <a:cubicBezTo>
                      <a:pt x="405349" y="360579"/>
                      <a:pt x="416574" y="365969"/>
                      <a:pt x="421060" y="378544"/>
                    </a:cubicBezTo>
                    <a:cubicBezTo>
                      <a:pt x="427347" y="396503"/>
                      <a:pt x="409384" y="414913"/>
                      <a:pt x="397713" y="425687"/>
                    </a:cubicBezTo>
                    <a:cubicBezTo>
                      <a:pt x="371675" y="449482"/>
                      <a:pt x="332617" y="458913"/>
                      <a:pt x="297599" y="458016"/>
                    </a:cubicBezTo>
                    <a:cubicBezTo>
                      <a:pt x="290867" y="458016"/>
                      <a:pt x="285031" y="457118"/>
                      <a:pt x="280093" y="452180"/>
                    </a:cubicBezTo>
                    <a:cubicBezTo>
                      <a:pt x="273806" y="445892"/>
                      <a:pt x="271566" y="436913"/>
                      <a:pt x="267074" y="429728"/>
                    </a:cubicBezTo>
                    <a:cubicBezTo>
                      <a:pt x="262136" y="422092"/>
                      <a:pt x="258992" y="414010"/>
                      <a:pt x="255397" y="405934"/>
                    </a:cubicBezTo>
                    <a:cubicBezTo>
                      <a:pt x="249111" y="391565"/>
                      <a:pt x="242378" y="376749"/>
                      <a:pt x="234748" y="362832"/>
                    </a:cubicBezTo>
                    <a:cubicBezTo>
                      <a:pt x="228461" y="351154"/>
                      <a:pt x="221729" y="338586"/>
                      <a:pt x="211401" y="330058"/>
                    </a:cubicBezTo>
                    <a:cubicBezTo>
                      <a:pt x="182671" y="305366"/>
                      <a:pt x="162913" y="378098"/>
                      <a:pt x="158872" y="394262"/>
                    </a:cubicBezTo>
                    <a:cubicBezTo>
                      <a:pt x="154386" y="412673"/>
                      <a:pt x="150791" y="431529"/>
                      <a:pt x="144504" y="449488"/>
                    </a:cubicBezTo>
                    <a:cubicBezTo>
                      <a:pt x="141360" y="459364"/>
                      <a:pt x="136422" y="468344"/>
                      <a:pt x="126546" y="472385"/>
                    </a:cubicBezTo>
                    <a:cubicBezTo>
                      <a:pt x="112630" y="478221"/>
                      <a:pt x="95570" y="476426"/>
                      <a:pt x="81202" y="475529"/>
                    </a:cubicBezTo>
                    <a:cubicBezTo>
                      <a:pt x="65039" y="474631"/>
                      <a:pt x="48876" y="473282"/>
                      <a:pt x="33610" y="467892"/>
                    </a:cubicBezTo>
                    <a:cubicBezTo>
                      <a:pt x="22837" y="464297"/>
                      <a:pt x="12064" y="458016"/>
                      <a:pt x="6223" y="447687"/>
                    </a:cubicBezTo>
                    <a:cubicBezTo>
                      <a:pt x="-961" y="435118"/>
                      <a:pt x="3977" y="417605"/>
                      <a:pt x="11612" y="405934"/>
                    </a:cubicBezTo>
                    <a:cubicBezTo>
                      <a:pt x="15653" y="399647"/>
                      <a:pt x="22385" y="394708"/>
                      <a:pt x="27329" y="388427"/>
                    </a:cubicBezTo>
                    <a:cubicBezTo>
                      <a:pt x="31370" y="383037"/>
                      <a:pt x="35411" y="377653"/>
                      <a:pt x="38554" y="371817"/>
                    </a:cubicBezTo>
                    <a:cubicBezTo>
                      <a:pt x="64593" y="327366"/>
                      <a:pt x="59203" y="272140"/>
                      <a:pt x="47533" y="223648"/>
                    </a:cubicBezTo>
                    <a:cubicBezTo>
                      <a:pt x="46630" y="220053"/>
                      <a:pt x="43492" y="220950"/>
                      <a:pt x="43938" y="223197"/>
                    </a:cubicBezTo>
                    <a:lnTo>
                      <a:pt x="43938" y="22319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3" name="Google Shape;973;p26"/>
              <p:cNvSpPr/>
              <p:nvPr/>
            </p:nvSpPr>
            <p:spPr>
              <a:xfrm>
                <a:off x="-10384346" y="-9"/>
                <a:ext cx="1319805" cy="825342"/>
              </a:xfrm>
              <a:custGeom>
                <a:rect b="b" l="l" r="r" t="t"/>
                <a:pathLst>
                  <a:path extrusionOk="0" h="176261" w="281859">
                    <a:moveTo>
                      <a:pt x="15030" y="68433"/>
                    </a:moveTo>
                    <a:cubicBezTo>
                      <a:pt x="26255" y="59008"/>
                      <a:pt x="40618" y="67536"/>
                      <a:pt x="43315" y="80111"/>
                    </a:cubicBezTo>
                    <a:cubicBezTo>
                      <a:pt x="46007" y="94926"/>
                      <a:pt x="43315" y="109741"/>
                      <a:pt x="41521" y="124562"/>
                    </a:cubicBezTo>
                    <a:cubicBezTo>
                      <a:pt x="39726" y="139377"/>
                      <a:pt x="35685" y="164972"/>
                      <a:pt x="51397" y="174397"/>
                    </a:cubicBezTo>
                    <a:cubicBezTo>
                      <a:pt x="57684" y="177992"/>
                      <a:pt x="65313" y="175746"/>
                      <a:pt x="71600" y="173048"/>
                    </a:cubicBezTo>
                    <a:cubicBezTo>
                      <a:pt x="84620" y="167212"/>
                      <a:pt x="96742" y="155987"/>
                      <a:pt x="108864" y="148356"/>
                    </a:cubicBezTo>
                    <a:cubicBezTo>
                      <a:pt x="134451" y="131746"/>
                      <a:pt x="162290" y="113788"/>
                      <a:pt x="191021" y="102562"/>
                    </a:cubicBezTo>
                    <a:cubicBezTo>
                      <a:pt x="213916" y="93583"/>
                      <a:pt x="238612" y="91788"/>
                      <a:pt x="262405" y="87295"/>
                    </a:cubicBezTo>
                    <a:cubicBezTo>
                      <a:pt x="278122" y="84603"/>
                      <a:pt x="287095" y="73829"/>
                      <a:pt x="278568" y="58562"/>
                    </a:cubicBezTo>
                    <a:cubicBezTo>
                      <a:pt x="267794" y="38803"/>
                      <a:pt x="244447" y="24440"/>
                      <a:pt x="224244" y="15460"/>
                    </a:cubicBezTo>
                    <a:cubicBezTo>
                      <a:pt x="202697" y="5583"/>
                      <a:pt x="178899" y="1542"/>
                      <a:pt x="155106" y="193"/>
                    </a:cubicBezTo>
                    <a:cubicBezTo>
                      <a:pt x="123678" y="-1155"/>
                      <a:pt x="93153" y="4680"/>
                      <a:pt x="63073" y="13660"/>
                    </a:cubicBezTo>
                    <a:cubicBezTo>
                      <a:pt x="41075" y="19947"/>
                      <a:pt x="5160" y="31167"/>
                      <a:pt x="222" y="57659"/>
                    </a:cubicBezTo>
                    <a:cubicBezTo>
                      <a:pt x="-675" y="61700"/>
                      <a:pt x="1120" y="67084"/>
                      <a:pt x="6058" y="67987"/>
                    </a:cubicBezTo>
                    <a:cubicBezTo>
                      <a:pt x="16831" y="69782"/>
                      <a:pt x="27604" y="66639"/>
                      <a:pt x="36589" y="74275"/>
                    </a:cubicBezTo>
                    <a:cubicBezTo>
                      <a:pt x="43773" y="80562"/>
                      <a:pt x="44670" y="93583"/>
                      <a:pt x="47362" y="102110"/>
                    </a:cubicBezTo>
                    <a:cubicBezTo>
                      <a:pt x="49608" y="110192"/>
                      <a:pt x="62627" y="108844"/>
                      <a:pt x="62176" y="100316"/>
                    </a:cubicBezTo>
                    <a:cubicBezTo>
                      <a:pt x="61279" y="88193"/>
                      <a:pt x="58581" y="74275"/>
                      <a:pt x="50054" y="64844"/>
                    </a:cubicBezTo>
                    <a:cubicBezTo>
                      <a:pt x="45116" y="59454"/>
                      <a:pt x="39726" y="55419"/>
                      <a:pt x="32994" y="53618"/>
                    </a:cubicBezTo>
                    <a:cubicBezTo>
                      <a:pt x="25809" y="51824"/>
                      <a:pt x="18180" y="53618"/>
                      <a:pt x="10996" y="52269"/>
                    </a:cubicBezTo>
                    <a:cubicBezTo>
                      <a:pt x="12790" y="55864"/>
                      <a:pt x="15036" y="59002"/>
                      <a:pt x="16831" y="62598"/>
                    </a:cubicBezTo>
                    <a:cubicBezTo>
                      <a:pt x="20872" y="46433"/>
                      <a:pt x="46459" y="39249"/>
                      <a:pt x="59930" y="34762"/>
                    </a:cubicBezTo>
                    <a:cubicBezTo>
                      <a:pt x="78339" y="28475"/>
                      <a:pt x="98091" y="23988"/>
                      <a:pt x="117397" y="20844"/>
                    </a:cubicBezTo>
                    <a:cubicBezTo>
                      <a:pt x="164988" y="13660"/>
                      <a:pt x="218860" y="21290"/>
                      <a:pt x="255672" y="54515"/>
                    </a:cubicBezTo>
                    <a:cubicBezTo>
                      <a:pt x="258816" y="57208"/>
                      <a:pt x="273630" y="69331"/>
                      <a:pt x="265548" y="72474"/>
                    </a:cubicBezTo>
                    <a:cubicBezTo>
                      <a:pt x="257467" y="75618"/>
                      <a:pt x="247591" y="76070"/>
                      <a:pt x="239058" y="76961"/>
                    </a:cubicBezTo>
                    <a:cubicBezTo>
                      <a:pt x="210327" y="81002"/>
                      <a:pt x="184288" y="89530"/>
                      <a:pt x="159147" y="103002"/>
                    </a:cubicBezTo>
                    <a:cubicBezTo>
                      <a:pt x="131759" y="117817"/>
                      <a:pt x="105720" y="133981"/>
                      <a:pt x="80579" y="151494"/>
                    </a:cubicBezTo>
                    <a:cubicBezTo>
                      <a:pt x="76984" y="154186"/>
                      <a:pt x="61273" y="168104"/>
                      <a:pt x="56335" y="161822"/>
                    </a:cubicBezTo>
                    <a:cubicBezTo>
                      <a:pt x="50945" y="154186"/>
                      <a:pt x="52740" y="139823"/>
                      <a:pt x="53191" y="131289"/>
                    </a:cubicBezTo>
                    <a:cubicBezTo>
                      <a:pt x="54540" y="110638"/>
                      <a:pt x="59027" y="85940"/>
                      <a:pt x="46459" y="67982"/>
                    </a:cubicBezTo>
                    <a:cubicBezTo>
                      <a:pt x="37932" y="55859"/>
                      <a:pt x="20420" y="54064"/>
                      <a:pt x="9647" y="63941"/>
                    </a:cubicBezTo>
                    <a:cubicBezTo>
                      <a:pt x="6949" y="66633"/>
                      <a:pt x="11887" y="71125"/>
                      <a:pt x="15030" y="684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4" name="Google Shape;974;p26"/>
              <p:cNvSpPr/>
              <p:nvPr/>
            </p:nvSpPr>
            <p:spPr>
              <a:xfrm>
                <a:off x="-10289106" y="63762"/>
                <a:ext cx="1169019" cy="410894"/>
              </a:xfrm>
              <a:custGeom>
                <a:rect b="b" l="l" r="r" t="t"/>
                <a:pathLst>
                  <a:path extrusionOk="0" h="87751" w="249657">
                    <a:moveTo>
                      <a:pt x="2316" y="43134"/>
                    </a:moveTo>
                    <a:cubicBezTo>
                      <a:pt x="8151" y="35949"/>
                      <a:pt x="18033" y="32805"/>
                      <a:pt x="26560" y="29216"/>
                    </a:cubicBezTo>
                    <a:cubicBezTo>
                      <a:pt x="38237" y="24729"/>
                      <a:pt x="50805" y="21579"/>
                      <a:pt x="62927" y="19339"/>
                    </a:cubicBezTo>
                    <a:cubicBezTo>
                      <a:pt x="93006" y="13503"/>
                      <a:pt x="122188" y="13949"/>
                      <a:pt x="152268" y="14401"/>
                    </a:cubicBezTo>
                    <a:cubicBezTo>
                      <a:pt x="168431" y="14846"/>
                      <a:pt x="181450" y="22037"/>
                      <a:pt x="194915" y="30565"/>
                    </a:cubicBezTo>
                    <a:cubicBezTo>
                      <a:pt x="205688" y="37298"/>
                      <a:pt x="217811" y="41339"/>
                      <a:pt x="228584" y="48072"/>
                    </a:cubicBezTo>
                    <a:cubicBezTo>
                      <a:pt x="241603" y="56154"/>
                      <a:pt x="215119" y="57497"/>
                      <a:pt x="210175" y="58400"/>
                    </a:cubicBezTo>
                    <a:cubicBezTo>
                      <a:pt x="201648" y="59749"/>
                      <a:pt x="192669" y="63790"/>
                      <a:pt x="184588" y="66928"/>
                    </a:cubicBezTo>
                    <a:cubicBezTo>
                      <a:pt x="177403" y="70072"/>
                      <a:pt x="169322" y="72764"/>
                      <a:pt x="164830" y="79948"/>
                    </a:cubicBezTo>
                    <a:cubicBezTo>
                      <a:pt x="162584" y="83544"/>
                      <a:pt x="165727" y="87133"/>
                      <a:pt x="169316" y="87585"/>
                    </a:cubicBezTo>
                    <a:cubicBezTo>
                      <a:pt x="178741" y="88934"/>
                      <a:pt x="189965" y="81749"/>
                      <a:pt x="198944" y="78605"/>
                    </a:cubicBezTo>
                    <a:cubicBezTo>
                      <a:pt x="207923" y="75462"/>
                      <a:pt x="216004" y="74119"/>
                      <a:pt x="225435" y="72770"/>
                    </a:cubicBezTo>
                    <a:cubicBezTo>
                      <a:pt x="236659" y="70975"/>
                      <a:pt x="253719" y="62893"/>
                      <a:pt x="248781" y="48078"/>
                    </a:cubicBezTo>
                    <a:cubicBezTo>
                      <a:pt x="244741" y="35509"/>
                      <a:pt x="230824" y="30119"/>
                      <a:pt x="219599" y="25626"/>
                    </a:cubicBezTo>
                    <a:cubicBezTo>
                      <a:pt x="202539" y="18442"/>
                      <a:pt x="188171" y="6319"/>
                      <a:pt x="169768" y="1832"/>
                    </a:cubicBezTo>
                    <a:cubicBezTo>
                      <a:pt x="160343" y="-414"/>
                      <a:pt x="150462" y="37"/>
                      <a:pt x="140586" y="37"/>
                    </a:cubicBezTo>
                    <a:cubicBezTo>
                      <a:pt x="128018" y="37"/>
                      <a:pt x="114998" y="37"/>
                      <a:pt x="102425" y="934"/>
                    </a:cubicBezTo>
                    <a:cubicBezTo>
                      <a:pt x="89405" y="1832"/>
                      <a:pt x="76386" y="4078"/>
                      <a:pt x="63818" y="6770"/>
                    </a:cubicBezTo>
                    <a:cubicBezTo>
                      <a:pt x="44060" y="10811"/>
                      <a:pt x="5008" y="17996"/>
                      <a:pt x="70" y="42688"/>
                    </a:cubicBezTo>
                    <a:cubicBezTo>
                      <a:pt x="-376" y="43139"/>
                      <a:pt x="1419" y="44488"/>
                      <a:pt x="2316" y="431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5" name="Google Shape;975;p26"/>
              <p:cNvSpPr/>
              <p:nvPr/>
            </p:nvSpPr>
            <p:spPr>
              <a:xfrm>
                <a:off x="-10275959" y="94810"/>
                <a:ext cx="1099001" cy="706538"/>
              </a:xfrm>
              <a:custGeom>
                <a:rect b="b" l="l" r="r" t="t"/>
                <a:pathLst>
                  <a:path extrusionOk="0" h="150889" w="234704">
                    <a:moveTo>
                      <a:pt x="226679" y="30666"/>
                    </a:moveTo>
                    <a:cubicBezTo>
                      <a:pt x="215905" y="29769"/>
                      <a:pt x="206475" y="24379"/>
                      <a:pt x="196599" y="19441"/>
                    </a:cubicBezTo>
                    <a:cubicBezTo>
                      <a:pt x="187175" y="14954"/>
                      <a:pt x="177293" y="11804"/>
                      <a:pt x="167869" y="8667"/>
                    </a:cubicBezTo>
                    <a:cubicBezTo>
                      <a:pt x="145870" y="1030"/>
                      <a:pt x="125221" y="-2108"/>
                      <a:pt x="101874" y="1482"/>
                    </a:cubicBezTo>
                    <a:cubicBezTo>
                      <a:pt x="82568" y="4625"/>
                      <a:pt x="64165" y="10907"/>
                      <a:pt x="44859" y="14502"/>
                    </a:cubicBezTo>
                    <a:cubicBezTo>
                      <a:pt x="30942" y="17194"/>
                      <a:pt x="12087" y="19441"/>
                      <a:pt x="2211" y="31112"/>
                    </a:cubicBezTo>
                    <a:cubicBezTo>
                      <a:pt x="-932" y="34707"/>
                      <a:pt x="-932" y="40537"/>
                      <a:pt x="3560" y="43235"/>
                    </a:cubicBezTo>
                    <a:cubicBezTo>
                      <a:pt x="21518" y="54009"/>
                      <a:pt x="25558" y="72420"/>
                      <a:pt x="27804" y="92173"/>
                    </a:cubicBezTo>
                    <a:cubicBezTo>
                      <a:pt x="30051" y="106988"/>
                      <a:pt x="19277" y="125399"/>
                      <a:pt x="28250" y="139316"/>
                    </a:cubicBezTo>
                    <a:cubicBezTo>
                      <a:pt x="28250" y="139762"/>
                      <a:pt x="28696" y="139762"/>
                      <a:pt x="29147" y="140214"/>
                    </a:cubicBezTo>
                    <a:cubicBezTo>
                      <a:pt x="26456" y="149639"/>
                      <a:pt x="39921" y="155029"/>
                      <a:pt x="45310" y="146947"/>
                    </a:cubicBezTo>
                    <a:cubicBezTo>
                      <a:pt x="54289" y="131680"/>
                      <a:pt x="71349" y="123152"/>
                      <a:pt x="86615" y="115516"/>
                    </a:cubicBezTo>
                    <a:cubicBezTo>
                      <a:pt x="105469" y="106091"/>
                      <a:pt x="123878" y="97106"/>
                      <a:pt x="142287" y="87229"/>
                    </a:cubicBezTo>
                    <a:cubicBezTo>
                      <a:pt x="160245" y="77804"/>
                      <a:pt x="178202" y="71065"/>
                      <a:pt x="197057" y="64777"/>
                    </a:cubicBezTo>
                    <a:cubicBezTo>
                      <a:pt x="209624" y="60291"/>
                      <a:pt x="226239" y="55352"/>
                      <a:pt x="233423" y="43229"/>
                    </a:cubicBezTo>
                    <a:cubicBezTo>
                      <a:pt x="237012" y="36942"/>
                      <a:pt x="232520" y="31106"/>
                      <a:pt x="226690" y="30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6" name="Google Shape;976;p26"/>
              <p:cNvSpPr/>
              <p:nvPr/>
            </p:nvSpPr>
            <p:spPr>
              <a:xfrm>
                <a:off x="-10286666" y="215274"/>
                <a:ext cx="1425849" cy="766586"/>
              </a:xfrm>
              <a:custGeom>
                <a:rect b="b" l="l" r="r" t="t"/>
                <a:pathLst>
                  <a:path extrusionOk="0" h="163713" w="304506">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7054" y="152211"/>
                      <a:pt x="20198" y="154006"/>
                      <a:pt x="22895" y="154006"/>
                    </a:cubicBezTo>
                    <a:cubicBezTo>
                      <a:pt x="23341" y="157601"/>
                      <a:pt x="25587" y="159842"/>
                      <a:pt x="28285" y="162088"/>
                    </a:cubicBezTo>
                    <a:cubicBezTo>
                      <a:pt x="31880" y="164780"/>
                      <a:pt x="36812" y="163883"/>
                      <a:pt x="39961" y="161191"/>
                    </a:cubicBezTo>
                    <a:cubicBezTo>
                      <a:pt x="40407" y="160745"/>
                      <a:pt x="40859" y="160745"/>
                      <a:pt x="41310" y="160293"/>
                    </a:cubicBezTo>
                    <a:cubicBezTo>
                      <a:pt x="43556" y="160739"/>
                      <a:pt x="45797" y="160739"/>
                      <a:pt x="48043" y="159847"/>
                    </a:cubicBezTo>
                    <a:cubicBezTo>
                      <a:pt x="50289" y="158950"/>
                      <a:pt x="52529" y="158053"/>
                      <a:pt x="54330" y="156704"/>
                    </a:cubicBezTo>
                    <a:cubicBezTo>
                      <a:pt x="54330" y="156704"/>
                      <a:pt x="54330" y="156704"/>
                      <a:pt x="54330" y="156704"/>
                    </a:cubicBezTo>
                    <a:cubicBezTo>
                      <a:pt x="60616" y="154457"/>
                      <a:pt x="65103" y="149971"/>
                      <a:pt x="70047" y="145478"/>
                    </a:cubicBezTo>
                    <a:cubicBezTo>
                      <a:pt x="74533" y="145924"/>
                      <a:pt x="78574" y="145924"/>
                      <a:pt x="83512" y="142334"/>
                    </a:cubicBezTo>
                    <a:cubicBezTo>
                      <a:pt x="85758" y="140540"/>
                      <a:pt x="88901" y="137396"/>
                      <a:pt x="90696" y="134698"/>
                    </a:cubicBezTo>
                    <a:cubicBezTo>
                      <a:pt x="94291" y="133801"/>
                      <a:pt x="97428" y="133349"/>
                      <a:pt x="100572" y="132006"/>
                    </a:cubicBezTo>
                    <a:cubicBezTo>
                      <a:pt x="101018" y="132006"/>
                      <a:pt x="101469" y="132006"/>
                      <a:pt x="101921" y="132006"/>
                    </a:cubicBezTo>
                    <a:lnTo>
                      <a:pt x="102824" y="132012"/>
                    </a:lnTo>
                    <a:cubicBezTo>
                      <a:pt x="113151" y="132012"/>
                      <a:pt x="121679" y="125279"/>
                      <a:pt x="124822" y="115848"/>
                    </a:cubicBezTo>
                    <a:cubicBezTo>
                      <a:pt x="128417" y="115848"/>
                      <a:pt x="132006" y="115848"/>
                      <a:pt x="134698" y="114950"/>
                    </a:cubicBezTo>
                    <a:cubicBezTo>
                      <a:pt x="137390" y="114505"/>
                      <a:pt x="139636" y="113156"/>
                      <a:pt x="141882" y="111807"/>
                    </a:cubicBezTo>
                    <a:cubicBezTo>
                      <a:pt x="145923" y="114053"/>
                      <a:pt x="149963" y="115402"/>
                      <a:pt x="154901" y="115402"/>
                    </a:cubicBezTo>
                    <a:cubicBezTo>
                      <a:pt x="165229" y="115402"/>
                      <a:pt x="174208" y="108217"/>
                      <a:pt x="176900" y="98792"/>
                    </a:cubicBezTo>
                    <a:cubicBezTo>
                      <a:pt x="180043" y="100141"/>
                      <a:pt x="184084" y="100587"/>
                      <a:pt x="188124" y="98347"/>
                    </a:cubicBezTo>
                    <a:cubicBezTo>
                      <a:pt x="193062" y="95655"/>
                      <a:pt x="196206" y="90710"/>
                      <a:pt x="199801" y="86223"/>
                    </a:cubicBezTo>
                    <a:cubicBezTo>
                      <a:pt x="206088" y="92511"/>
                      <a:pt x="214615" y="94306"/>
                      <a:pt x="223593" y="88018"/>
                    </a:cubicBezTo>
                    <a:cubicBezTo>
                      <a:pt x="224491" y="87572"/>
                      <a:pt x="225388" y="86669"/>
                      <a:pt x="226737" y="85772"/>
                    </a:cubicBezTo>
                    <a:cubicBezTo>
                      <a:pt x="228531" y="86218"/>
                      <a:pt x="230332" y="86669"/>
                      <a:pt x="232126" y="86669"/>
                    </a:cubicBezTo>
                    <a:lnTo>
                      <a:pt x="233024" y="86669"/>
                    </a:lnTo>
                    <a:cubicBezTo>
                      <a:pt x="237510" y="86669"/>
                      <a:pt x="242002" y="85320"/>
                      <a:pt x="245591" y="83074"/>
                    </a:cubicBezTo>
                    <a:cubicBezTo>
                      <a:pt x="247838" y="83520"/>
                      <a:pt x="250078" y="83971"/>
                      <a:pt x="252776" y="83971"/>
                    </a:cubicBezTo>
                    <a:cubicBezTo>
                      <a:pt x="259062" y="83971"/>
                      <a:pt x="264000" y="80828"/>
                      <a:pt x="267590" y="75889"/>
                    </a:cubicBezTo>
                    <a:cubicBezTo>
                      <a:pt x="271185" y="75889"/>
                      <a:pt x="274322" y="74540"/>
                      <a:pt x="277014" y="72294"/>
                    </a:cubicBezTo>
                    <a:cubicBezTo>
                      <a:pt x="277460" y="72294"/>
                      <a:pt x="277911" y="72294"/>
                      <a:pt x="278809" y="72294"/>
                    </a:cubicBezTo>
                    <a:lnTo>
                      <a:pt x="281055" y="72294"/>
                    </a:lnTo>
                    <a:cubicBezTo>
                      <a:pt x="293622" y="72294"/>
                      <a:pt x="304402" y="61520"/>
                      <a:pt x="304402" y="48945"/>
                    </a:cubicBezTo>
                    <a:cubicBezTo>
                      <a:pt x="305299" y="41315"/>
                      <a:pt x="300361" y="33679"/>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7" name="Google Shape;977;p26"/>
              <p:cNvSpPr/>
              <p:nvPr/>
            </p:nvSpPr>
            <p:spPr>
              <a:xfrm>
                <a:off x="-10286666" y="215274"/>
                <a:ext cx="1425358" cy="706411"/>
              </a:xfrm>
              <a:custGeom>
                <a:rect b="b" l="l" r="r" t="t"/>
                <a:pathLst>
                  <a:path extrusionOk="0" h="150862" w="304401">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5260" y="150411"/>
                      <a:pt x="15705" y="150411"/>
                      <a:pt x="16157" y="150862"/>
                    </a:cubicBezTo>
                    <a:cubicBezTo>
                      <a:pt x="17952" y="150417"/>
                      <a:pt x="19752" y="149513"/>
                      <a:pt x="21547" y="148616"/>
                    </a:cubicBezTo>
                    <a:cubicBezTo>
                      <a:pt x="21992" y="148170"/>
                      <a:pt x="22444" y="148170"/>
                      <a:pt x="22895" y="147719"/>
                    </a:cubicBezTo>
                    <a:cubicBezTo>
                      <a:pt x="25587" y="148164"/>
                      <a:pt x="28285" y="148164"/>
                      <a:pt x="30531" y="147273"/>
                    </a:cubicBezTo>
                    <a:cubicBezTo>
                      <a:pt x="33223" y="146375"/>
                      <a:pt x="35469" y="145026"/>
                      <a:pt x="37715" y="143677"/>
                    </a:cubicBezTo>
                    <a:cubicBezTo>
                      <a:pt x="37715" y="143677"/>
                      <a:pt x="37715" y="143677"/>
                      <a:pt x="37715" y="143677"/>
                    </a:cubicBezTo>
                    <a:cubicBezTo>
                      <a:pt x="44448" y="140985"/>
                      <a:pt x="50283" y="136041"/>
                      <a:pt x="55673" y="131109"/>
                    </a:cubicBezTo>
                    <a:cubicBezTo>
                      <a:pt x="60611" y="131554"/>
                      <a:pt x="65549" y="132006"/>
                      <a:pt x="70938" y="127965"/>
                    </a:cubicBezTo>
                    <a:cubicBezTo>
                      <a:pt x="73630" y="125719"/>
                      <a:pt x="76773" y="122575"/>
                      <a:pt x="79020" y="118986"/>
                    </a:cubicBezTo>
                    <a:cubicBezTo>
                      <a:pt x="83060" y="118088"/>
                      <a:pt x="86655" y="117191"/>
                      <a:pt x="90244" y="115842"/>
                    </a:cubicBezTo>
                    <a:cubicBezTo>
                      <a:pt x="90690" y="115842"/>
                      <a:pt x="91593" y="115842"/>
                      <a:pt x="92039" y="115842"/>
                    </a:cubicBezTo>
                    <a:lnTo>
                      <a:pt x="93388" y="115842"/>
                    </a:lnTo>
                    <a:cubicBezTo>
                      <a:pt x="105064" y="115842"/>
                      <a:pt x="114934" y="108206"/>
                      <a:pt x="118078" y="97883"/>
                    </a:cubicBezTo>
                    <a:cubicBezTo>
                      <a:pt x="122118" y="97883"/>
                      <a:pt x="126159" y="97883"/>
                      <a:pt x="129303" y="96986"/>
                    </a:cubicBezTo>
                    <a:cubicBezTo>
                      <a:pt x="132446" y="96540"/>
                      <a:pt x="135138" y="95191"/>
                      <a:pt x="137384" y="93391"/>
                    </a:cubicBezTo>
                    <a:cubicBezTo>
                      <a:pt x="141870" y="96083"/>
                      <a:pt x="146808" y="97432"/>
                      <a:pt x="151752" y="97432"/>
                    </a:cubicBezTo>
                    <a:cubicBezTo>
                      <a:pt x="163429" y="97432"/>
                      <a:pt x="173299" y="89350"/>
                      <a:pt x="176894" y="79021"/>
                    </a:cubicBezTo>
                    <a:cubicBezTo>
                      <a:pt x="180489" y="80816"/>
                      <a:pt x="184975" y="80816"/>
                      <a:pt x="189461" y="78575"/>
                    </a:cubicBezTo>
                    <a:cubicBezTo>
                      <a:pt x="195297" y="75432"/>
                      <a:pt x="198440" y="70048"/>
                      <a:pt x="202481" y="65109"/>
                    </a:cubicBezTo>
                    <a:cubicBezTo>
                      <a:pt x="209665" y="72294"/>
                      <a:pt x="219541" y="74534"/>
                      <a:pt x="229417" y="66904"/>
                    </a:cubicBezTo>
                    <a:cubicBezTo>
                      <a:pt x="230314" y="66007"/>
                      <a:pt x="231663" y="65109"/>
                      <a:pt x="232560" y="64212"/>
                    </a:cubicBezTo>
                    <a:cubicBezTo>
                      <a:pt x="234807" y="64658"/>
                      <a:pt x="236601" y="65109"/>
                      <a:pt x="238847" y="65109"/>
                    </a:cubicBezTo>
                    <a:lnTo>
                      <a:pt x="240196" y="65109"/>
                    </a:lnTo>
                    <a:cubicBezTo>
                      <a:pt x="245586" y="65109"/>
                      <a:pt x="250524" y="63315"/>
                      <a:pt x="254564" y="60623"/>
                    </a:cubicBezTo>
                    <a:cubicBezTo>
                      <a:pt x="257256" y="61520"/>
                      <a:pt x="259954" y="61520"/>
                      <a:pt x="262646" y="61520"/>
                    </a:cubicBezTo>
                    <a:cubicBezTo>
                      <a:pt x="269830" y="61520"/>
                      <a:pt x="275214" y="57925"/>
                      <a:pt x="279706" y="52541"/>
                    </a:cubicBezTo>
                    <a:cubicBezTo>
                      <a:pt x="283747" y="52541"/>
                      <a:pt x="287342" y="51192"/>
                      <a:pt x="290033" y="48500"/>
                    </a:cubicBezTo>
                    <a:cubicBezTo>
                      <a:pt x="290479" y="48500"/>
                      <a:pt x="291382" y="48500"/>
                      <a:pt x="291828" y="48500"/>
                    </a:cubicBezTo>
                    <a:lnTo>
                      <a:pt x="294074" y="48500"/>
                    </a:lnTo>
                    <a:cubicBezTo>
                      <a:pt x="297669" y="48500"/>
                      <a:pt x="301258" y="47602"/>
                      <a:pt x="304402" y="46253"/>
                    </a:cubicBezTo>
                    <a:cubicBezTo>
                      <a:pt x="303956" y="39520"/>
                      <a:pt x="299464" y="33233"/>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8" name="Google Shape;978;p26"/>
              <p:cNvSpPr/>
              <p:nvPr/>
            </p:nvSpPr>
            <p:spPr>
              <a:xfrm>
                <a:off x="-9272569" y="1533173"/>
                <a:ext cx="31532" cy="33639"/>
              </a:xfrm>
              <a:custGeom>
                <a:rect b="b" l="l" r="r" t="t"/>
                <a:pathLst>
                  <a:path extrusionOk="0" h="7184" w="6734">
                    <a:moveTo>
                      <a:pt x="3369" y="7185"/>
                    </a:moveTo>
                    <a:cubicBezTo>
                      <a:pt x="7856" y="7185"/>
                      <a:pt x="7856" y="0"/>
                      <a:pt x="3369" y="0"/>
                    </a:cubicBezTo>
                    <a:cubicBezTo>
                      <a:pt x="-1123" y="0"/>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9" name="Google Shape;979;p26"/>
              <p:cNvSpPr/>
              <p:nvPr/>
            </p:nvSpPr>
            <p:spPr>
              <a:xfrm>
                <a:off x="-9259947" y="1589928"/>
                <a:ext cx="31509" cy="33639"/>
              </a:xfrm>
              <a:custGeom>
                <a:rect b="b" l="l" r="r" t="t"/>
                <a:pathLst>
                  <a:path extrusionOk="0" h="7184" w="6729">
                    <a:moveTo>
                      <a:pt x="3365" y="7185"/>
                    </a:moveTo>
                    <a:cubicBezTo>
                      <a:pt x="7851" y="7185"/>
                      <a:pt x="7851" y="0"/>
                      <a:pt x="3365" y="0"/>
                    </a:cubicBezTo>
                    <a:cubicBezTo>
                      <a:pt x="-1122" y="0"/>
                      <a:pt x="-1122" y="7185"/>
                      <a:pt x="3365"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0" name="Google Shape;980;p26"/>
              <p:cNvSpPr/>
              <p:nvPr/>
            </p:nvSpPr>
            <p:spPr>
              <a:xfrm>
                <a:off x="-9305625" y="1574334"/>
                <a:ext cx="32070" cy="30900"/>
              </a:xfrm>
              <a:custGeom>
                <a:rect b="b" l="l" r="r" t="t"/>
                <a:pathLst>
                  <a:path extrusionOk="0" h="6599" w="6849">
                    <a:moveTo>
                      <a:pt x="5938" y="5126"/>
                    </a:moveTo>
                    <a:cubicBezTo>
                      <a:pt x="6389" y="4680"/>
                      <a:pt x="5938" y="4680"/>
                      <a:pt x="5938" y="5126"/>
                    </a:cubicBezTo>
                    <a:cubicBezTo>
                      <a:pt x="5938" y="5126"/>
                      <a:pt x="6383" y="4680"/>
                      <a:pt x="6383" y="4228"/>
                    </a:cubicBezTo>
                    <a:cubicBezTo>
                      <a:pt x="7281" y="2879"/>
                      <a:pt x="6829" y="1085"/>
                      <a:pt x="5486" y="633"/>
                    </a:cubicBezTo>
                    <a:cubicBezTo>
                      <a:pt x="4589" y="187"/>
                      <a:pt x="3240" y="-264"/>
                      <a:pt x="2343" y="187"/>
                    </a:cubicBezTo>
                    <a:cubicBezTo>
                      <a:pt x="548" y="1085"/>
                      <a:pt x="-801" y="2879"/>
                      <a:pt x="548" y="4674"/>
                    </a:cubicBezTo>
                    <a:cubicBezTo>
                      <a:pt x="1451" y="6920"/>
                      <a:pt x="5040" y="7366"/>
                      <a:pt x="5938" y="512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1" name="Google Shape;981;p26"/>
              <p:cNvSpPr/>
              <p:nvPr/>
            </p:nvSpPr>
            <p:spPr>
              <a:xfrm>
                <a:off x="-9233706" y="1552063"/>
                <a:ext cx="33662" cy="33667"/>
              </a:xfrm>
              <a:custGeom>
                <a:rect b="b" l="l" r="r" t="t"/>
                <a:pathLst>
                  <a:path extrusionOk="0" h="7190" w="7189">
                    <a:moveTo>
                      <a:pt x="3595" y="7191"/>
                    </a:moveTo>
                    <a:cubicBezTo>
                      <a:pt x="5390" y="7191"/>
                      <a:pt x="7190" y="5396"/>
                      <a:pt x="7190" y="3595"/>
                    </a:cubicBezTo>
                    <a:cubicBezTo>
                      <a:pt x="7190" y="1801"/>
                      <a:pt x="5395" y="0"/>
                      <a:pt x="3595" y="0"/>
                    </a:cubicBezTo>
                    <a:cubicBezTo>
                      <a:pt x="1800" y="0"/>
                      <a:pt x="0" y="1795"/>
                      <a:pt x="0" y="3595"/>
                    </a:cubicBezTo>
                    <a:cubicBezTo>
                      <a:pt x="0" y="5390"/>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2" name="Google Shape;982;p26"/>
              <p:cNvSpPr/>
              <p:nvPr/>
            </p:nvSpPr>
            <p:spPr>
              <a:xfrm>
                <a:off x="-9182187" y="1863153"/>
                <a:ext cx="31527" cy="33639"/>
              </a:xfrm>
              <a:custGeom>
                <a:rect b="b" l="l" r="r" t="t"/>
                <a:pathLst>
                  <a:path extrusionOk="0" h="7184" w="6733">
                    <a:moveTo>
                      <a:pt x="3369" y="7185"/>
                    </a:moveTo>
                    <a:cubicBezTo>
                      <a:pt x="7856" y="7185"/>
                      <a:pt x="7856" y="0"/>
                      <a:pt x="3369" y="0"/>
                    </a:cubicBezTo>
                    <a:cubicBezTo>
                      <a:pt x="-1123" y="452"/>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3" name="Google Shape;983;p26"/>
              <p:cNvSpPr/>
              <p:nvPr/>
            </p:nvSpPr>
            <p:spPr>
              <a:xfrm>
                <a:off x="-9216876" y="1932510"/>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390"/>
                      <a:pt x="1349"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4" name="Google Shape;984;p26"/>
              <p:cNvSpPr/>
              <p:nvPr/>
            </p:nvSpPr>
            <p:spPr>
              <a:xfrm>
                <a:off x="-9233706" y="1879960"/>
                <a:ext cx="33662" cy="33667"/>
              </a:xfrm>
              <a:custGeom>
                <a:rect b="b" l="l" r="r" t="t"/>
                <a:pathLst>
                  <a:path extrusionOk="0" h="7190" w="7189">
                    <a:moveTo>
                      <a:pt x="3595" y="7191"/>
                    </a:moveTo>
                    <a:cubicBezTo>
                      <a:pt x="5390" y="7191"/>
                      <a:pt x="7190" y="5842"/>
                      <a:pt x="7190" y="3595"/>
                    </a:cubicBezTo>
                    <a:cubicBezTo>
                      <a:pt x="7190" y="1801"/>
                      <a:pt x="5841" y="0"/>
                      <a:pt x="3595" y="0"/>
                    </a:cubicBezTo>
                    <a:cubicBezTo>
                      <a:pt x="1800" y="0"/>
                      <a:pt x="0" y="1349"/>
                      <a:pt x="0" y="3595"/>
                    </a:cubicBezTo>
                    <a:cubicBezTo>
                      <a:pt x="452"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5" name="Google Shape;985;p26"/>
              <p:cNvSpPr/>
              <p:nvPr/>
            </p:nvSpPr>
            <p:spPr>
              <a:xfrm>
                <a:off x="-9168525" y="1915709"/>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1795"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6" name="Google Shape;986;p26"/>
              <p:cNvSpPr/>
              <p:nvPr/>
            </p:nvSpPr>
            <p:spPr>
              <a:xfrm>
                <a:off x="-9183244" y="2237285"/>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7" name="Google Shape;987;p26"/>
              <p:cNvSpPr/>
              <p:nvPr/>
            </p:nvSpPr>
            <p:spPr>
              <a:xfrm>
                <a:off x="-9132811" y="2182647"/>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800"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8" name="Google Shape;988;p26"/>
              <p:cNvSpPr/>
              <p:nvPr/>
            </p:nvSpPr>
            <p:spPr>
              <a:xfrm>
                <a:off x="-9166429" y="2193189"/>
                <a:ext cx="12601" cy="12605"/>
              </a:xfrm>
              <a:custGeom>
                <a:rect b="b" l="l" r="r" t="t"/>
                <a:pathLst>
                  <a:path extrusionOk="0" h="2692" w="2691">
                    <a:moveTo>
                      <a:pt x="1346" y="2692"/>
                    </a:moveTo>
                    <a:cubicBezTo>
                      <a:pt x="3140" y="2692"/>
                      <a:pt x="3140" y="0"/>
                      <a:pt x="1346" y="0"/>
                    </a:cubicBezTo>
                    <a:cubicBezTo>
                      <a:pt x="-449" y="0"/>
                      <a:pt x="-449" y="2692"/>
                      <a:pt x="1346"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9" name="Google Shape;989;p26"/>
              <p:cNvSpPr/>
              <p:nvPr/>
            </p:nvSpPr>
            <p:spPr>
              <a:xfrm>
                <a:off x="-9179045" y="2180560"/>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2246"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0" name="Google Shape;990;p26"/>
              <p:cNvSpPr/>
              <p:nvPr/>
            </p:nvSpPr>
            <p:spPr>
              <a:xfrm>
                <a:off x="-9139080" y="2230455"/>
                <a:ext cx="37273" cy="37085"/>
              </a:xfrm>
              <a:custGeom>
                <a:rect b="b" l="l" r="r" t="t"/>
                <a:pathLst>
                  <a:path extrusionOk="0" h="7920" w="7960">
                    <a:moveTo>
                      <a:pt x="7626" y="5054"/>
                    </a:moveTo>
                    <a:cubicBezTo>
                      <a:pt x="7180" y="6403"/>
                      <a:pt x="7180" y="5952"/>
                      <a:pt x="7626" y="5054"/>
                    </a:cubicBezTo>
                    <a:cubicBezTo>
                      <a:pt x="8072" y="4157"/>
                      <a:pt x="8072" y="3259"/>
                      <a:pt x="7626" y="2808"/>
                    </a:cubicBezTo>
                    <a:cubicBezTo>
                      <a:pt x="7180" y="1459"/>
                      <a:pt x="6277" y="562"/>
                      <a:pt x="4934" y="116"/>
                    </a:cubicBezTo>
                    <a:cubicBezTo>
                      <a:pt x="3140" y="-330"/>
                      <a:pt x="1339" y="562"/>
                      <a:pt x="448" y="1911"/>
                    </a:cubicBezTo>
                    <a:cubicBezTo>
                      <a:pt x="-449" y="3705"/>
                      <a:pt x="2" y="6397"/>
                      <a:pt x="1797" y="7301"/>
                    </a:cubicBezTo>
                    <a:cubicBezTo>
                      <a:pt x="4043" y="8650"/>
                      <a:pt x="7186" y="7752"/>
                      <a:pt x="7632" y="505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1" name="Google Shape;991;p26"/>
              <p:cNvSpPr/>
              <p:nvPr/>
            </p:nvSpPr>
            <p:spPr>
              <a:xfrm>
                <a:off x="-9782768" y="2529214"/>
                <a:ext cx="9473" cy="8677"/>
              </a:xfrm>
              <a:custGeom>
                <a:rect b="b" l="l" r="r" t="t"/>
                <a:pathLst>
                  <a:path extrusionOk="0" h="1853" w="2023">
                    <a:moveTo>
                      <a:pt x="1012" y="1853"/>
                    </a:moveTo>
                    <a:cubicBezTo>
                      <a:pt x="2360" y="1853"/>
                      <a:pt x="2360" y="59"/>
                      <a:pt x="1012" y="59"/>
                    </a:cubicBezTo>
                    <a:cubicBezTo>
                      <a:pt x="-337" y="-387"/>
                      <a:pt x="-337" y="1853"/>
                      <a:pt x="1012" y="1853"/>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2" name="Google Shape;992;p26"/>
              <p:cNvSpPr/>
              <p:nvPr/>
            </p:nvSpPr>
            <p:spPr>
              <a:xfrm>
                <a:off x="-10005022" y="1290616"/>
                <a:ext cx="1492210" cy="1136092"/>
              </a:xfrm>
              <a:custGeom>
                <a:rect b="b" l="l" r="r" t="t"/>
                <a:pathLst>
                  <a:path extrusionOk="0" h="242625" w="318678">
                    <a:moveTo>
                      <a:pt x="308428" y="178427"/>
                    </a:moveTo>
                    <a:cubicBezTo>
                      <a:pt x="303942" y="182022"/>
                      <a:pt x="299450" y="186063"/>
                      <a:pt x="295409" y="190104"/>
                    </a:cubicBezTo>
                    <a:cubicBezTo>
                      <a:pt x="292717" y="192796"/>
                      <a:pt x="287328" y="196837"/>
                      <a:pt x="288225" y="200878"/>
                    </a:cubicBezTo>
                    <a:cubicBezTo>
                      <a:pt x="288225" y="201324"/>
                      <a:pt x="289122" y="201776"/>
                      <a:pt x="289574" y="201776"/>
                    </a:cubicBezTo>
                    <a:cubicBezTo>
                      <a:pt x="293614" y="200878"/>
                      <a:pt x="296306" y="194140"/>
                      <a:pt x="298998" y="191447"/>
                    </a:cubicBezTo>
                    <a:cubicBezTo>
                      <a:pt x="302593" y="187406"/>
                      <a:pt x="306634" y="183811"/>
                      <a:pt x="310675" y="180222"/>
                    </a:cubicBezTo>
                    <a:cubicBezTo>
                      <a:pt x="311572" y="179319"/>
                      <a:pt x="309777" y="177524"/>
                      <a:pt x="308428" y="178421"/>
                    </a:cubicBezTo>
                    <a:close/>
                    <a:moveTo>
                      <a:pt x="183618" y="44628"/>
                    </a:moveTo>
                    <a:cubicBezTo>
                      <a:pt x="186310" y="43730"/>
                      <a:pt x="188105" y="41484"/>
                      <a:pt x="189905" y="39689"/>
                    </a:cubicBezTo>
                    <a:cubicBezTo>
                      <a:pt x="193500" y="36094"/>
                      <a:pt x="197986" y="32956"/>
                      <a:pt x="202027" y="29813"/>
                    </a:cubicBezTo>
                    <a:cubicBezTo>
                      <a:pt x="208314" y="24423"/>
                      <a:pt x="219087" y="18135"/>
                      <a:pt x="222676" y="10505"/>
                    </a:cubicBezTo>
                    <a:cubicBezTo>
                      <a:pt x="223122" y="9607"/>
                      <a:pt x="222231" y="8710"/>
                      <a:pt x="221327" y="9156"/>
                    </a:cubicBezTo>
                    <a:cubicBezTo>
                      <a:pt x="218184" y="11402"/>
                      <a:pt x="215938" y="14546"/>
                      <a:pt x="212800" y="17238"/>
                    </a:cubicBezTo>
                    <a:cubicBezTo>
                      <a:pt x="208314" y="21725"/>
                      <a:pt x="203376" y="24874"/>
                      <a:pt x="198432" y="28915"/>
                    </a:cubicBezTo>
                    <a:cubicBezTo>
                      <a:pt x="193494" y="32511"/>
                      <a:pt x="184515" y="37895"/>
                      <a:pt x="183167" y="44182"/>
                    </a:cubicBezTo>
                    <a:cubicBezTo>
                      <a:pt x="182715" y="44182"/>
                      <a:pt x="183167" y="45079"/>
                      <a:pt x="183612" y="44628"/>
                    </a:cubicBezTo>
                    <a:close/>
                    <a:moveTo>
                      <a:pt x="176434" y="81894"/>
                    </a:moveTo>
                    <a:cubicBezTo>
                      <a:pt x="190802" y="75607"/>
                      <a:pt x="202021" y="58997"/>
                      <a:pt x="211452" y="46874"/>
                    </a:cubicBezTo>
                    <a:cubicBezTo>
                      <a:pt x="222676" y="32956"/>
                      <a:pt x="233901" y="20382"/>
                      <a:pt x="247366" y="9162"/>
                    </a:cubicBezTo>
                    <a:cubicBezTo>
                      <a:pt x="248715" y="7813"/>
                      <a:pt x="246921" y="5567"/>
                      <a:pt x="245572" y="6470"/>
                    </a:cubicBezTo>
                    <a:cubicBezTo>
                      <a:pt x="231655" y="15895"/>
                      <a:pt x="221327" y="29367"/>
                      <a:pt x="211006" y="41942"/>
                    </a:cubicBezTo>
                    <a:cubicBezTo>
                      <a:pt x="205616" y="48229"/>
                      <a:pt x="200678" y="54962"/>
                      <a:pt x="194843" y="61249"/>
                    </a:cubicBezTo>
                    <a:cubicBezTo>
                      <a:pt x="188556" y="67982"/>
                      <a:pt x="181378" y="73372"/>
                      <a:pt x="175537" y="80557"/>
                    </a:cubicBezTo>
                    <a:cubicBezTo>
                      <a:pt x="174634" y="81009"/>
                      <a:pt x="175537" y="81906"/>
                      <a:pt x="176434" y="81906"/>
                    </a:cubicBezTo>
                    <a:close/>
                    <a:moveTo>
                      <a:pt x="162066" y="116017"/>
                    </a:moveTo>
                    <a:cubicBezTo>
                      <a:pt x="170593" y="107489"/>
                      <a:pt x="180023" y="100299"/>
                      <a:pt x="189453" y="93120"/>
                    </a:cubicBezTo>
                    <a:cubicBezTo>
                      <a:pt x="200678" y="84141"/>
                      <a:pt x="210554" y="72018"/>
                      <a:pt x="220430" y="61689"/>
                    </a:cubicBezTo>
                    <a:cubicBezTo>
                      <a:pt x="230306" y="51361"/>
                      <a:pt x="241079" y="42833"/>
                      <a:pt x="250961" y="32956"/>
                    </a:cubicBezTo>
                    <a:cubicBezTo>
                      <a:pt x="261289" y="23079"/>
                      <a:pt x="267570" y="10505"/>
                      <a:pt x="279692" y="2874"/>
                    </a:cubicBezTo>
                    <a:cubicBezTo>
                      <a:pt x="281486" y="1977"/>
                      <a:pt x="279692" y="-721"/>
                      <a:pt x="278343" y="182"/>
                    </a:cubicBezTo>
                    <a:cubicBezTo>
                      <a:pt x="268467" y="6916"/>
                      <a:pt x="262180" y="17244"/>
                      <a:pt x="254099" y="25772"/>
                    </a:cubicBezTo>
                    <a:cubicBezTo>
                      <a:pt x="243771" y="36546"/>
                      <a:pt x="231203" y="45531"/>
                      <a:pt x="220876" y="56305"/>
                    </a:cubicBezTo>
                    <a:cubicBezTo>
                      <a:pt x="209651" y="67982"/>
                      <a:pt x="198878" y="79654"/>
                      <a:pt x="187207" y="90428"/>
                    </a:cubicBezTo>
                    <a:cubicBezTo>
                      <a:pt x="179231" y="97982"/>
                      <a:pt x="168118" y="103184"/>
                      <a:pt x="161937" y="112639"/>
                    </a:cubicBezTo>
                    <a:cubicBezTo>
                      <a:pt x="144232" y="126938"/>
                      <a:pt x="127365" y="141295"/>
                      <a:pt x="111337" y="157330"/>
                    </a:cubicBezTo>
                    <a:cubicBezTo>
                      <a:pt x="102810" y="165858"/>
                      <a:pt x="94277" y="174838"/>
                      <a:pt x="85750" y="183823"/>
                    </a:cubicBezTo>
                    <a:cubicBezTo>
                      <a:pt x="78114" y="191905"/>
                      <a:pt x="69587" y="199987"/>
                      <a:pt x="63752" y="209412"/>
                    </a:cubicBezTo>
                    <a:cubicBezTo>
                      <a:pt x="62403" y="211207"/>
                      <a:pt x="65101" y="213007"/>
                      <a:pt x="66895" y="211658"/>
                    </a:cubicBezTo>
                    <a:cubicBezTo>
                      <a:pt x="75422" y="204925"/>
                      <a:pt x="82161" y="195494"/>
                      <a:pt x="89791" y="187412"/>
                    </a:cubicBezTo>
                    <a:cubicBezTo>
                      <a:pt x="98318" y="178433"/>
                      <a:pt x="106851" y="169454"/>
                      <a:pt x="115378" y="160920"/>
                    </a:cubicBezTo>
                    <a:cubicBezTo>
                      <a:pt x="130080" y="145806"/>
                      <a:pt x="145158" y="130691"/>
                      <a:pt x="160951" y="116252"/>
                    </a:cubicBezTo>
                    <a:cubicBezTo>
                      <a:pt x="161315" y="116381"/>
                      <a:pt x="161749" y="116340"/>
                      <a:pt x="162072" y="116023"/>
                    </a:cubicBezTo>
                    <a:close/>
                    <a:moveTo>
                      <a:pt x="293609" y="10053"/>
                    </a:moveTo>
                    <a:cubicBezTo>
                      <a:pt x="284630" y="12745"/>
                      <a:pt x="278343" y="21731"/>
                      <a:pt x="272508" y="28012"/>
                    </a:cubicBezTo>
                    <a:cubicBezTo>
                      <a:pt x="263981" y="37437"/>
                      <a:pt x="255448" y="46868"/>
                      <a:pt x="247366" y="56299"/>
                    </a:cubicBezTo>
                    <a:cubicBezTo>
                      <a:pt x="229860" y="77847"/>
                      <a:pt x="207411" y="94463"/>
                      <a:pt x="189002" y="115114"/>
                    </a:cubicBezTo>
                    <a:cubicBezTo>
                      <a:pt x="188556" y="116011"/>
                      <a:pt x="189448" y="116463"/>
                      <a:pt x="189899" y="116011"/>
                    </a:cubicBezTo>
                    <a:cubicBezTo>
                      <a:pt x="204713" y="94463"/>
                      <a:pt x="230306" y="80991"/>
                      <a:pt x="247812" y="62135"/>
                    </a:cubicBezTo>
                    <a:cubicBezTo>
                      <a:pt x="263077" y="45525"/>
                      <a:pt x="277440" y="27115"/>
                      <a:pt x="294952" y="12300"/>
                    </a:cubicBezTo>
                    <a:cubicBezTo>
                      <a:pt x="295849" y="11396"/>
                      <a:pt x="294506" y="9607"/>
                      <a:pt x="293603" y="10053"/>
                    </a:cubicBezTo>
                    <a:close/>
                    <a:moveTo>
                      <a:pt x="300793" y="29813"/>
                    </a:moveTo>
                    <a:cubicBezTo>
                      <a:pt x="280589" y="45977"/>
                      <a:pt x="263529" y="65730"/>
                      <a:pt x="244674" y="83243"/>
                    </a:cubicBezTo>
                    <a:cubicBezTo>
                      <a:pt x="235696" y="91771"/>
                      <a:pt x="227614" y="100750"/>
                      <a:pt x="219087" y="109736"/>
                    </a:cubicBezTo>
                    <a:cubicBezTo>
                      <a:pt x="212800" y="116023"/>
                      <a:pt x="201581" y="120510"/>
                      <a:pt x="197986" y="129043"/>
                    </a:cubicBezTo>
                    <a:cubicBezTo>
                      <a:pt x="197541" y="130392"/>
                      <a:pt x="198432" y="131735"/>
                      <a:pt x="199781" y="130838"/>
                    </a:cubicBezTo>
                    <a:cubicBezTo>
                      <a:pt x="217738" y="117818"/>
                      <a:pt x="231655" y="101208"/>
                      <a:pt x="247818" y="86387"/>
                    </a:cubicBezTo>
                    <a:cubicBezTo>
                      <a:pt x="266672" y="68880"/>
                      <a:pt x="285081" y="50018"/>
                      <a:pt x="301244" y="30264"/>
                    </a:cubicBezTo>
                    <a:cubicBezTo>
                      <a:pt x="302141" y="29818"/>
                      <a:pt x="301244" y="29367"/>
                      <a:pt x="300793" y="29818"/>
                    </a:cubicBezTo>
                    <a:close/>
                    <a:moveTo>
                      <a:pt x="161620" y="213447"/>
                    </a:moveTo>
                    <a:cubicBezTo>
                      <a:pt x="159826" y="214796"/>
                      <a:pt x="157579" y="215242"/>
                      <a:pt x="155785" y="216139"/>
                    </a:cubicBezTo>
                    <a:cubicBezTo>
                      <a:pt x="153539" y="217488"/>
                      <a:pt x="151744" y="219283"/>
                      <a:pt x="149949" y="220626"/>
                    </a:cubicBezTo>
                    <a:cubicBezTo>
                      <a:pt x="146355" y="223770"/>
                      <a:pt x="141868" y="226913"/>
                      <a:pt x="140525" y="231400"/>
                    </a:cubicBezTo>
                    <a:cubicBezTo>
                      <a:pt x="140079" y="232298"/>
                      <a:pt x="141422" y="232749"/>
                      <a:pt x="141874" y="232298"/>
                    </a:cubicBezTo>
                    <a:cubicBezTo>
                      <a:pt x="145469" y="230051"/>
                      <a:pt x="148161" y="226462"/>
                      <a:pt x="151298" y="223770"/>
                    </a:cubicBezTo>
                    <a:cubicBezTo>
                      <a:pt x="153093" y="221975"/>
                      <a:pt x="154893" y="220626"/>
                      <a:pt x="156688" y="219283"/>
                    </a:cubicBezTo>
                    <a:cubicBezTo>
                      <a:pt x="158482" y="217934"/>
                      <a:pt x="160283" y="215242"/>
                      <a:pt x="162077" y="213893"/>
                    </a:cubicBezTo>
                    <a:cubicBezTo>
                      <a:pt x="162529" y="213441"/>
                      <a:pt x="162083" y="212990"/>
                      <a:pt x="161632" y="213441"/>
                    </a:cubicBezTo>
                    <a:close/>
                    <a:moveTo>
                      <a:pt x="13017" y="41936"/>
                    </a:moveTo>
                    <a:cubicBezTo>
                      <a:pt x="9422" y="43285"/>
                      <a:pt x="7182" y="45977"/>
                      <a:pt x="4490" y="49120"/>
                    </a:cubicBezTo>
                    <a:cubicBezTo>
                      <a:pt x="2695" y="50915"/>
                      <a:pt x="-1345" y="55408"/>
                      <a:pt x="449" y="58100"/>
                    </a:cubicBezTo>
                    <a:cubicBezTo>
                      <a:pt x="449" y="58546"/>
                      <a:pt x="895" y="58546"/>
                      <a:pt x="1347" y="58546"/>
                    </a:cubicBezTo>
                    <a:cubicBezTo>
                      <a:pt x="4038" y="58546"/>
                      <a:pt x="5387" y="54059"/>
                      <a:pt x="6736" y="52258"/>
                    </a:cubicBezTo>
                    <a:cubicBezTo>
                      <a:pt x="8982" y="49114"/>
                      <a:pt x="11674" y="46422"/>
                      <a:pt x="13920" y="43279"/>
                    </a:cubicBezTo>
                    <a:cubicBezTo>
                      <a:pt x="13920" y="42381"/>
                      <a:pt x="13475" y="41484"/>
                      <a:pt x="13023" y="41930"/>
                    </a:cubicBezTo>
                    <a:close/>
                    <a:moveTo>
                      <a:pt x="22893" y="42833"/>
                    </a:moveTo>
                    <a:cubicBezTo>
                      <a:pt x="20201" y="48223"/>
                      <a:pt x="16606" y="53161"/>
                      <a:pt x="13017" y="58100"/>
                    </a:cubicBezTo>
                    <a:cubicBezTo>
                      <a:pt x="9874" y="62586"/>
                      <a:pt x="5381" y="66627"/>
                      <a:pt x="4038" y="72018"/>
                    </a:cubicBezTo>
                    <a:cubicBezTo>
                      <a:pt x="4038" y="72463"/>
                      <a:pt x="4484" y="72915"/>
                      <a:pt x="4936" y="72915"/>
                    </a:cubicBezTo>
                    <a:cubicBezTo>
                      <a:pt x="9874" y="70223"/>
                      <a:pt x="12571" y="64387"/>
                      <a:pt x="15709" y="59894"/>
                    </a:cubicBezTo>
                    <a:cubicBezTo>
                      <a:pt x="19304" y="54504"/>
                      <a:pt x="21996" y="49566"/>
                      <a:pt x="24236" y="43285"/>
                    </a:cubicBezTo>
                    <a:cubicBezTo>
                      <a:pt x="24688" y="42833"/>
                      <a:pt x="23339" y="41936"/>
                      <a:pt x="22887" y="42833"/>
                    </a:cubicBezTo>
                    <a:close/>
                    <a:moveTo>
                      <a:pt x="48932" y="41936"/>
                    </a:moveTo>
                    <a:cubicBezTo>
                      <a:pt x="39056" y="39689"/>
                      <a:pt x="32769" y="50915"/>
                      <a:pt x="28728" y="57654"/>
                    </a:cubicBezTo>
                    <a:cubicBezTo>
                      <a:pt x="25133" y="63490"/>
                      <a:pt x="21544" y="69331"/>
                      <a:pt x="17052" y="75161"/>
                    </a:cubicBezTo>
                    <a:cubicBezTo>
                      <a:pt x="11662" y="82346"/>
                      <a:pt x="4033" y="89976"/>
                      <a:pt x="2684" y="98956"/>
                    </a:cubicBezTo>
                    <a:cubicBezTo>
                      <a:pt x="2684" y="99853"/>
                      <a:pt x="3581" y="100750"/>
                      <a:pt x="4478" y="99853"/>
                    </a:cubicBezTo>
                    <a:cubicBezTo>
                      <a:pt x="8965" y="96258"/>
                      <a:pt x="12114" y="90874"/>
                      <a:pt x="15703" y="85935"/>
                    </a:cubicBezTo>
                    <a:cubicBezTo>
                      <a:pt x="20190" y="80100"/>
                      <a:pt x="25128" y="74258"/>
                      <a:pt x="29620" y="67976"/>
                    </a:cubicBezTo>
                    <a:cubicBezTo>
                      <a:pt x="35907" y="58997"/>
                      <a:pt x="39044" y="49566"/>
                      <a:pt x="49823" y="44628"/>
                    </a:cubicBezTo>
                    <a:cubicBezTo>
                      <a:pt x="50721" y="44176"/>
                      <a:pt x="50269" y="41936"/>
                      <a:pt x="48926" y="41936"/>
                    </a:cubicBezTo>
                    <a:close/>
                    <a:moveTo>
                      <a:pt x="64643" y="49120"/>
                    </a:moveTo>
                    <a:cubicBezTo>
                      <a:pt x="53870" y="60798"/>
                      <a:pt x="43542" y="72915"/>
                      <a:pt x="32769" y="84592"/>
                    </a:cubicBezTo>
                    <a:cubicBezTo>
                      <a:pt x="25133" y="93120"/>
                      <a:pt x="11668" y="102099"/>
                      <a:pt x="8525" y="113325"/>
                    </a:cubicBezTo>
                    <a:cubicBezTo>
                      <a:pt x="8079" y="114222"/>
                      <a:pt x="9422" y="115120"/>
                      <a:pt x="10319" y="114222"/>
                    </a:cubicBezTo>
                    <a:cubicBezTo>
                      <a:pt x="19298" y="104797"/>
                      <a:pt x="28277" y="94463"/>
                      <a:pt x="37256" y="84592"/>
                    </a:cubicBezTo>
                    <a:cubicBezTo>
                      <a:pt x="47131" y="73366"/>
                      <a:pt x="57013" y="62141"/>
                      <a:pt x="65986" y="50024"/>
                    </a:cubicBezTo>
                    <a:cubicBezTo>
                      <a:pt x="66889" y="49572"/>
                      <a:pt x="65540" y="48675"/>
                      <a:pt x="64637" y="49126"/>
                    </a:cubicBezTo>
                    <a:close/>
                    <a:moveTo>
                      <a:pt x="89785" y="45079"/>
                    </a:moveTo>
                    <a:cubicBezTo>
                      <a:pt x="75416" y="49120"/>
                      <a:pt x="69581" y="68428"/>
                      <a:pt x="60602" y="78751"/>
                    </a:cubicBezTo>
                    <a:cubicBezTo>
                      <a:pt x="47583" y="92668"/>
                      <a:pt x="29626" y="105689"/>
                      <a:pt x="22442" y="123648"/>
                    </a:cubicBezTo>
                    <a:cubicBezTo>
                      <a:pt x="21996" y="124545"/>
                      <a:pt x="23339" y="125442"/>
                      <a:pt x="24236" y="124996"/>
                    </a:cubicBezTo>
                    <a:cubicBezTo>
                      <a:pt x="30071" y="121401"/>
                      <a:pt x="33215" y="114668"/>
                      <a:pt x="37256" y="108832"/>
                    </a:cubicBezTo>
                    <a:cubicBezTo>
                      <a:pt x="43988" y="99853"/>
                      <a:pt x="52973" y="92223"/>
                      <a:pt x="61048" y="84141"/>
                    </a:cubicBezTo>
                    <a:cubicBezTo>
                      <a:pt x="72725" y="72915"/>
                      <a:pt x="79457" y="57648"/>
                      <a:pt x="90230" y="45531"/>
                    </a:cubicBezTo>
                    <a:cubicBezTo>
                      <a:pt x="90676" y="45531"/>
                      <a:pt x="90230" y="44634"/>
                      <a:pt x="89779" y="45085"/>
                    </a:cubicBezTo>
                    <a:close/>
                    <a:moveTo>
                      <a:pt x="111783" y="48669"/>
                    </a:moveTo>
                    <a:cubicBezTo>
                      <a:pt x="97414" y="59443"/>
                      <a:pt x="89333" y="75607"/>
                      <a:pt x="77663" y="89079"/>
                    </a:cubicBezTo>
                    <a:cubicBezTo>
                      <a:pt x="71376" y="96264"/>
                      <a:pt x="63294" y="102545"/>
                      <a:pt x="56116" y="108838"/>
                    </a:cubicBezTo>
                    <a:cubicBezTo>
                      <a:pt x="49829" y="114228"/>
                      <a:pt x="41748" y="120064"/>
                      <a:pt x="38159" y="127694"/>
                    </a:cubicBezTo>
                    <a:cubicBezTo>
                      <a:pt x="37713" y="128592"/>
                      <a:pt x="38604" y="130386"/>
                      <a:pt x="39953" y="129489"/>
                    </a:cubicBezTo>
                    <a:cubicBezTo>
                      <a:pt x="46240" y="125002"/>
                      <a:pt x="51178" y="119161"/>
                      <a:pt x="56562" y="113771"/>
                    </a:cubicBezTo>
                    <a:cubicBezTo>
                      <a:pt x="63746" y="107483"/>
                      <a:pt x="71376" y="101202"/>
                      <a:pt x="78560" y="94463"/>
                    </a:cubicBezTo>
                    <a:cubicBezTo>
                      <a:pt x="91579" y="81443"/>
                      <a:pt x="101455" y="64381"/>
                      <a:pt x="112680" y="49566"/>
                    </a:cubicBezTo>
                    <a:cubicBezTo>
                      <a:pt x="113126" y="49114"/>
                      <a:pt x="112680" y="48217"/>
                      <a:pt x="111783" y="48663"/>
                    </a:cubicBezTo>
                    <a:close/>
                    <a:moveTo>
                      <a:pt x="135130" y="50018"/>
                    </a:moveTo>
                    <a:cubicBezTo>
                      <a:pt x="120761" y="65736"/>
                      <a:pt x="108639" y="83243"/>
                      <a:pt x="92482" y="97613"/>
                    </a:cubicBezTo>
                    <a:cubicBezTo>
                      <a:pt x="79915" y="108838"/>
                      <a:pt x="60157" y="122756"/>
                      <a:pt x="55219" y="139817"/>
                    </a:cubicBezTo>
                    <a:cubicBezTo>
                      <a:pt x="54773" y="141612"/>
                      <a:pt x="57013" y="143413"/>
                      <a:pt x="58814" y="141612"/>
                    </a:cubicBezTo>
                    <a:cubicBezTo>
                      <a:pt x="65546" y="134879"/>
                      <a:pt x="70490" y="126345"/>
                      <a:pt x="77668" y="119161"/>
                    </a:cubicBezTo>
                    <a:cubicBezTo>
                      <a:pt x="84401" y="111976"/>
                      <a:pt x="91585" y="105695"/>
                      <a:pt x="98769" y="98510"/>
                    </a:cubicBezTo>
                    <a:cubicBezTo>
                      <a:pt x="114035" y="84141"/>
                      <a:pt x="123911" y="67079"/>
                      <a:pt x="136479" y="50469"/>
                    </a:cubicBezTo>
                    <a:cubicBezTo>
                      <a:pt x="136924" y="50469"/>
                      <a:pt x="136027" y="49120"/>
                      <a:pt x="135130" y="50018"/>
                    </a:cubicBezTo>
                    <a:close/>
                    <a:moveTo>
                      <a:pt x="134232" y="89530"/>
                    </a:moveTo>
                    <a:cubicBezTo>
                      <a:pt x="120767" y="100305"/>
                      <a:pt x="107742" y="111530"/>
                      <a:pt x="95174" y="123202"/>
                    </a:cubicBezTo>
                    <a:cubicBezTo>
                      <a:pt x="83949" y="133530"/>
                      <a:pt x="69587" y="145653"/>
                      <a:pt x="62403" y="159571"/>
                    </a:cubicBezTo>
                    <a:cubicBezTo>
                      <a:pt x="61506" y="161366"/>
                      <a:pt x="63752" y="162715"/>
                      <a:pt x="65095" y="161817"/>
                    </a:cubicBezTo>
                    <a:cubicBezTo>
                      <a:pt x="70930" y="156427"/>
                      <a:pt x="75868" y="149694"/>
                      <a:pt x="81258" y="143858"/>
                    </a:cubicBezTo>
                    <a:cubicBezTo>
                      <a:pt x="86647" y="138023"/>
                      <a:pt x="92482" y="132181"/>
                      <a:pt x="98318" y="126797"/>
                    </a:cubicBezTo>
                    <a:cubicBezTo>
                      <a:pt x="110440" y="114674"/>
                      <a:pt x="123459" y="103448"/>
                      <a:pt x="135581" y="91325"/>
                    </a:cubicBezTo>
                    <a:cubicBezTo>
                      <a:pt x="136479" y="89976"/>
                      <a:pt x="135130" y="88633"/>
                      <a:pt x="134232" y="89530"/>
                    </a:cubicBezTo>
                    <a:close/>
                    <a:moveTo>
                      <a:pt x="162969" y="87736"/>
                    </a:moveTo>
                    <a:cubicBezTo>
                      <a:pt x="143663" y="98962"/>
                      <a:pt x="130643" y="117818"/>
                      <a:pt x="115378" y="133530"/>
                    </a:cubicBezTo>
                    <a:cubicBezTo>
                      <a:pt x="106851" y="142510"/>
                      <a:pt x="97420" y="150592"/>
                      <a:pt x="88887" y="159119"/>
                    </a:cubicBezTo>
                    <a:cubicBezTo>
                      <a:pt x="81252" y="166756"/>
                      <a:pt x="71382" y="175729"/>
                      <a:pt x="67341" y="186057"/>
                    </a:cubicBezTo>
                    <a:cubicBezTo>
                      <a:pt x="66895" y="187406"/>
                      <a:pt x="68690" y="188304"/>
                      <a:pt x="70033" y="187406"/>
                    </a:cubicBezTo>
                    <a:cubicBezTo>
                      <a:pt x="78560" y="180673"/>
                      <a:pt x="85298" y="170797"/>
                      <a:pt x="92928" y="162715"/>
                    </a:cubicBezTo>
                    <a:cubicBezTo>
                      <a:pt x="101009" y="154633"/>
                      <a:pt x="109091" y="146996"/>
                      <a:pt x="117172" y="139366"/>
                    </a:cubicBezTo>
                    <a:cubicBezTo>
                      <a:pt x="133335" y="123202"/>
                      <a:pt x="146355" y="103448"/>
                      <a:pt x="164763" y="89976"/>
                    </a:cubicBezTo>
                    <a:cubicBezTo>
                      <a:pt x="166106" y="89079"/>
                      <a:pt x="164763" y="86833"/>
                      <a:pt x="162963" y="87730"/>
                    </a:cubicBezTo>
                    <a:close/>
                    <a:moveTo>
                      <a:pt x="152196" y="145653"/>
                    </a:moveTo>
                    <a:cubicBezTo>
                      <a:pt x="144114" y="150140"/>
                      <a:pt x="138279" y="157776"/>
                      <a:pt x="131992" y="164509"/>
                    </a:cubicBezTo>
                    <a:cubicBezTo>
                      <a:pt x="125260" y="172146"/>
                      <a:pt x="117624" y="178879"/>
                      <a:pt x="109994" y="185612"/>
                    </a:cubicBezTo>
                    <a:cubicBezTo>
                      <a:pt x="97872" y="195940"/>
                      <a:pt x="79017" y="207160"/>
                      <a:pt x="72730" y="222427"/>
                    </a:cubicBezTo>
                    <a:cubicBezTo>
                      <a:pt x="72285" y="223324"/>
                      <a:pt x="73628" y="224221"/>
                      <a:pt x="74525" y="223776"/>
                    </a:cubicBezTo>
                    <a:cubicBezTo>
                      <a:pt x="80360" y="219289"/>
                      <a:pt x="85298" y="213001"/>
                      <a:pt x="90688" y="207612"/>
                    </a:cubicBezTo>
                    <a:cubicBezTo>
                      <a:pt x="97872" y="200878"/>
                      <a:pt x="105502" y="195043"/>
                      <a:pt x="113137" y="188755"/>
                    </a:cubicBezTo>
                    <a:cubicBezTo>
                      <a:pt x="127951" y="176632"/>
                      <a:pt x="141868" y="162263"/>
                      <a:pt x="153544" y="147002"/>
                    </a:cubicBezTo>
                    <a:cubicBezTo>
                      <a:pt x="153996" y="146105"/>
                      <a:pt x="152647" y="145207"/>
                      <a:pt x="152196" y="145653"/>
                    </a:cubicBezTo>
                    <a:close/>
                    <a:moveTo>
                      <a:pt x="167913" y="155084"/>
                    </a:moveTo>
                    <a:cubicBezTo>
                      <a:pt x="159831" y="158679"/>
                      <a:pt x="153099" y="165858"/>
                      <a:pt x="146812" y="171694"/>
                    </a:cubicBezTo>
                    <a:cubicBezTo>
                      <a:pt x="138731" y="179330"/>
                      <a:pt x="131095" y="187858"/>
                      <a:pt x="123465" y="196386"/>
                    </a:cubicBezTo>
                    <a:cubicBezTo>
                      <a:pt x="116732" y="204022"/>
                      <a:pt x="109548" y="211652"/>
                      <a:pt x="102816" y="219283"/>
                    </a:cubicBezTo>
                    <a:cubicBezTo>
                      <a:pt x="95180" y="227365"/>
                      <a:pt x="85756" y="233201"/>
                      <a:pt x="78126" y="240831"/>
                    </a:cubicBezTo>
                    <a:cubicBezTo>
                      <a:pt x="77680" y="241277"/>
                      <a:pt x="78126" y="242626"/>
                      <a:pt x="79023" y="242626"/>
                    </a:cubicBezTo>
                    <a:cubicBezTo>
                      <a:pt x="86659" y="239934"/>
                      <a:pt x="92940" y="233646"/>
                      <a:pt x="98781" y="228256"/>
                    </a:cubicBezTo>
                    <a:cubicBezTo>
                      <a:pt x="107308" y="221072"/>
                      <a:pt x="115389" y="212990"/>
                      <a:pt x="123025" y="204462"/>
                    </a:cubicBezTo>
                    <a:cubicBezTo>
                      <a:pt x="130661" y="195934"/>
                      <a:pt x="137839" y="187401"/>
                      <a:pt x="145921" y="178873"/>
                    </a:cubicBezTo>
                    <a:cubicBezTo>
                      <a:pt x="153105" y="170791"/>
                      <a:pt x="162529" y="164503"/>
                      <a:pt x="169267" y="156421"/>
                    </a:cubicBezTo>
                    <a:cubicBezTo>
                      <a:pt x="170159" y="155976"/>
                      <a:pt x="169262" y="154627"/>
                      <a:pt x="167919" y="155072"/>
                    </a:cubicBezTo>
                    <a:close/>
                    <a:moveTo>
                      <a:pt x="317413" y="33859"/>
                    </a:moveTo>
                    <a:cubicBezTo>
                      <a:pt x="303496" y="35208"/>
                      <a:pt x="297209" y="57208"/>
                      <a:pt x="289580" y="66188"/>
                    </a:cubicBezTo>
                    <a:cubicBezTo>
                      <a:pt x="271622" y="87290"/>
                      <a:pt x="249173" y="104351"/>
                      <a:pt x="228523" y="122762"/>
                    </a:cubicBezTo>
                    <a:cubicBezTo>
                      <a:pt x="206525" y="141618"/>
                      <a:pt x="184076" y="161371"/>
                      <a:pt x="164324" y="182474"/>
                    </a:cubicBezTo>
                    <a:cubicBezTo>
                      <a:pt x="156688" y="190556"/>
                      <a:pt x="146366" y="196843"/>
                      <a:pt x="137833" y="204925"/>
                    </a:cubicBezTo>
                    <a:cubicBezTo>
                      <a:pt x="129306" y="213007"/>
                      <a:pt x="120773" y="221089"/>
                      <a:pt x="115384" y="231863"/>
                    </a:cubicBezTo>
                    <a:cubicBezTo>
                      <a:pt x="114486" y="233658"/>
                      <a:pt x="116732" y="235007"/>
                      <a:pt x="117630" y="233212"/>
                    </a:cubicBezTo>
                    <a:cubicBezTo>
                      <a:pt x="131095" y="213453"/>
                      <a:pt x="149955" y="196843"/>
                      <a:pt x="169262" y="182925"/>
                    </a:cubicBezTo>
                    <a:cubicBezTo>
                      <a:pt x="190808" y="167207"/>
                      <a:pt x="209217" y="146111"/>
                      <a:pt x="228523" y="128598"/>
                    </a:cubicBezTo>
                    <a:cubicBezTo>
                      <a:pt x="247378" y="111536"/>
                      <a:pt x="266684" y="95372"/>
                      <a:pt x="284196" y="76962"/>
                    </a:cubicBezTo>
                    <a:cubicBezTo>
                      <a:pt x="290928" y="70229"/>
                      <a:pt x="295872" y="62592"/>
                      <a:pt x="301702" y="55414"/>
                    </a:cubicBezTo>
                    <a:cubicBezTo>
                      <a:pt x="306640" y="49578"/>
                      <a:pt x="310680" y="40598"/>
                      <a:pt x="317865" y="37003"/>
                    </a:cubicBezTo>
                    <a:cubicBezTo>
                      <a:pt x="319213" y="36106"/>
                      <a:pt x="318762" y="33859"/>
                      <a:pt x="317419" y="33859"/>
                    </a:cubicBezTo>
                    <a:close/>
                    <a:moveTo>
                      <a:pt x="303496" y="77859"/>
                    </a:moveTo>
                    <a:cubicBezTo>
                      <a:pt x="298107" y="77413"/>
                      <a:pt x="292271" y="85941"/>
                      <a:pt x="289128" y="89085"/>
                    </a:cubicBezTo>
                    <a:cubicBezTo>
                      <a:pt x="281492" y="96721"/>
                      <a:pt x="273411" y="103900"/>
                      <a:pt x="265335" y="111085"/>
                    </a:cubicBezTo>
                    <a:cubicBezTo>
                      <a:pt x="243337" y="130392"/>
                      <a:pt x="220442" y="153289"/>
                      <a:pt x="204279" y="177536"/>
                    </a:cubicBezTo>
                    <a:cubicBezTo>
                      <a:pt x="203833" y="177981"/>
                      <a:pt x="204725" y="178885"/>
                      <a:pt x="205176" y="178433"/>
                    </a:cubicBezTo>
                    <a:cubicBezTo>
                      <a:pt x="215052" y="169454"/>
                      <a:pt x="223585" y="158228"/>
                      <a:pt x="232564" y="148351"/>
                    </a:cubicBezTo>
                    <a:cubicBezTo>
                      <a:pt x="241988" y="138023"/>
                      <a:pt x="251870" y="128146"/>
                      <a:pt x="263095" y="119167"/>
                    </a:cubicBezTo>
                    <a:cubicBezTo>
                      <a:pt x="271622" y="112434"/>
                      <a:pt x="280155" y="105700"/>
                      <a:pt x="287339" y="98064"/>
                    </a:cubicBezTo>
                    <a:cubicBezTo>
                      <a:pt x="292729" y="92674"/>
                      <a:pt x="297667" y="85941"/>
                      <a:pt x="303948" y="81900"/>
                    </a:cubicBezTo>
                    <a:cubicBezTo>
                      <a:pt x="305742" y="80105"/>
                      <a:pt x="305297" y="77859"/>
                      <a:pt x="303502" y="77859"/>
                    </a:cubicBezTo>
                    <a:close/>
                    <a:moveTo>
                      <a:pt x="289580" y="115126"/>
                    </a:moveTo>
                    <a:cubicBezTo>
                      <a:pt x="279704" y="129043"/>
                      <a:pt x="265335" y="140715"/>
                      <a:pt x="252768" y="151495"/>
                    </a:cubicBezTo>
                    <a:cubicBezTo>
                      <a:pt x="239302" y="163172"/>
                      <a:pt x="227180" y="175741"/>
                      <a:pt x="215504" y="189207"/>
                    </a:cubicBezTo>
                    <a:cubicBezTo>
                      <a:pt x="215504" y="189207"/>
                      <a:pt x="215504" y="189653"/>
                      <a:pt x="215950" y="189653"/>
                    </a:cubicBezTo>
                    <a:cubicBezTo>
                      <a:pt x="227174" y="176187"/>
                      <a:pt x="242886" y="166304"/>
                      <a:pt x="256357" y="155084"/>
                    </a:cubicBezTo>
                    <a:cubicBezTo>
                      <a:pt x="270273" y="143407"/>
                      <a:pt x="281944" y="131290"/>
                      <a:pt x="291826" y="116474"/>
                    </a:cubicBezTo>
                    <a:cubicBezTo>
                      <a:pt x="292277" y="115126"/>
                      <a:pt x="290477" y="114228"/>
                      <a:pt x="289580" y="115126"/>
                    </a:cubicBezTo>
                    <a:close/>
                    <a:moveTo>
                      <a:pt x="299907" y="132633"/>
                    </a:moveTo>
                    <a:cubicBezTo>
                      <a:pt x="292271" y="138023"/>
                      <a:pt x="285990" y="145653"/>
                      <a:pt x="278806" y="152392"/>
                    </a:cubicBezTo>
                    <a:cubicBezTo>
                      <a:pt x="270725" y="160474"/>
                      <a:pt x="261746" y="167659"/>
                      <a:pt x="252768" y="174843"/>
                    </a:cubicBezTo>
                    <a:cubicBezTo>
                      <a:pt x="240200" y="184720"/>
                      <a:pt x="218202" y="197295"/>
                      <a:pt x="213709" y="213905"/>
                    </a:cubicBezTo>
                    <a:cubicBezTo>
                      <a:pt x="213709" y="214802"/>
                      <a:pt x="214607" y="215699"/>
                      <a:pt x="215504" y="215254"/>
                    </a:cubicBezTo>
                    <a:cubicBezTo>
                      <a:pt x="222236" y="210315"/>
                      <a:pt x="227626" y="202685"/>
                      <a:pt x="233913" y="196843"/>
                    </a:cubicBezTo>
                    <a:cubicBezTo>
                      <a:pt x="241097" y="190110"/>
                      <a:pt x="248727" y="184274"/>
                      <a:pt x="256363" y="177987"/>
                    </a:cubicBezTo>
                    <a:cubicBezTo>
                      <a:pt x="271628" y="165864"/>
                      <a:pt x="291380" y="151049"/>
                      <a:pt x="300359" y="133090"/>
                    </a:cubicBezTo>
                    <a:cubicBezTo>
                      <a:pt x="300359" y="133090"/>
                      <a:pt x="300359" y="132639"/>
                      <a:pt x="299913" y="132639"/>
                    </a:cubicBezTo>
                    <a:close/>
                    <a:moveTo>
                      <a:pt x="304399" y="158674"/>
                    </a:moveTo>
                    <a:cubicBezTo>
                      <a:pt x="294072" y="162269"/>
                      <a:pt x="287791" y="173043"/>
                      <a:pt x="280155" y="180673"/>
                    </a:cubicBezTo>
                    <a:cubicBezTo>
                      <a:pt x="269382" y="191899"/>
                      <a:pt x="253219" y="199981"/>
                      <a:pt x="244240" y="212550"/>
                    </a:cubicBezTo>
                    <a:cubicBezTo>
                      <a:pt x="243343" y="213447"/>
                      <a:pt x="244686" y="214796"/>
                      <a:pt x="246035" y="214345"/>
                    </a:cubicBezTo>
                    <a:cubicBezTo>
                      <a:pt x="257711" y="208955"/>
                      <a:pt x="268485" y="197735"/>
                      <a:pt x="277909" y="189201"/>
                    </a:cubicBezTo>
                    <a:cubicBezTo>
                      <a:pt x="287785" y="180222"/>
                      <a:pt x="294518" y="168550"/>
                      <a:pt x="304845" y="160468"/>
                    </a:cubicBezTo>
                    <a:cubicBezTo>
                      <a:pt x="306194" y="159565"/>
                      <a:pt x="305291" y="158222"/>
                      <a:pt x="304394" y="1586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3" name="Google Shape;993;p26"/>
              <p:cNvSpPr/>
              <p:nvPr/>
            </p:nvSpPr>
            <p:spPr>
              <a:xfrm>
                <a:off x="-10277041" y="51282"/>
                <a:ext cx="1092577" cy="565543"/>
              </a:xfrm>
              <a:custGeom>
                <a:rect b="b" l="l" r="r" t="t"/>
                <a:pathLst>
                  <a:path extrusionOk="0" h="120778" w="233332">
                    <a:moveTo>
                      <a:pt x="19045" y="13472"/>
                    </a:moveTo>
                    <a:cubicBezTo>
                      <a:pt x="34311" y="11226"/>
                      <a:pt x="49576" y="6739"/>
                      <a:pt x="64836" y="4944"/>
                    </a:cubicBezTo>
                    <a:cubicBezTo>
                      <a:pt x="77404" y="3150"/>
                      <a:pt x="89977" y="2698"/>
                      <a:pt x="102997" y="2252"/>
                    </a:cubicBezTo>
                    <a:cubicBezTo>
                      <a:pt x="124543" y="1806"/>
                      <a:pt x="146096" y="5396"/>
                      <a:pt x="166745" y="10780"/>
                    </a:cubicBezTo>
                    <a:cubicBezTo>
                      <a:pt x="186948" y="16170"/>
                      <a:pt x="217473" y="25595"/>
                      <a:pt x="229150" y="45349"/>
                    </a:cubicBezTo>
                    <a:cubicBezTo>
                      <a:pt x="230499" y="48041"/>
                      <a:pt x="234088" y="45794"/>
                      <a:pt x="233191" y="43102"/>
                    </a:cubicBezTo>
                    <a:cubicBezTo>
                      <a:pt x="229596" y="35917"/>
                      <a:pt x="221514" y="30533"/>
                      <a:pt x="215233" y="26492"/>
                    </a:cubicBezTo>
                    <a:cubicBezTo>
                      <a:pt x="202214" y="17965"/>
                      <a:pt x="187400" y="12123"/>
                      <a:pt x="172134" y="8082"/>
                    </a:cubicBezTo>
                    <a:cubicBezTo>
                      <a:pt x="150588" y="1795"/>
                      <a:pt x="128584" y="446"/>
                      <a:pt x="106140" y="0"/>
                    </a:cubicBezTo>
                    <a:cubicBezTo>
                      <a:pt x="77855" y="0"/>
                      <a:pt x="45530" y="2692"/>
                      <a:pt x="19045" y="13020"/>
                    </a:cubicBezTo>
                    <a:cubicBezTo>
                      <a:pt x="18593" y="13020"/>
                      <a:pt x="19045" y="13466"/>
                      <a:pt x="19045" y="13466"/>
                    </a:cubicBezTo>
                    <a:close/>
                    <a:moveTo>
                      <a:pt x="636" y="52533"/>
                    </a:moveTo>
                    <a:cubicBezTo>
                      <a:pt x="6923" y="51184"/>
                      <a:pt x="12758" y="52087"/>
                      <a:pt x="18593" y="55225"/>
                    </a:cubicBezTo>
                    <a:cubicBezTo>
                      <a:pt x="27121" y="59712"/>
                      <a:pt x="29367" y="65999"/>
                      <a:pt x="30716" y="74985"/>
                    </a:cubicBezTo>
                    <a:cubicBezTo>
                      <a:pt x="33407" y="90251"/>
                      <a:pt x="28024" y="105518"/>
                      <a:pt x="30716" y="120779"/>
                    </a:cubicBezTo>
                    <a:lnTo>
                      <a:pt x="31161" y="120779"/>
                    </a:lnTo>
                    <a:cubicBezTo>
                      <a:pt x="35648" y="102820"/>
                      <a:pt x="37448" y="79026"/>
                      <a:pt x="28469" y="61964"/>
                    </a:cubicBezTo>
                    <a:cubicBezTo>
                      <a:pt x="24429" y="54328"/>
                      <a:pt x="7369" y="46246"/>
                      <a:pt x="184" y="52087"/>
                    </a:cubicBezTo>
                    <a:cubicBezTo>
                      <a:pt x="-261" y="52087"/>
                      <a:pt x="184" y="52985"/>
                      <a:pt x="636" y="52533"/>
                    </a:cubicBezTo>
                    <a:close/>
                    <a:moveTo>
                      <a:pt x="1985" y="47143"/>
                    </a:moveTo>
                    <a:cubicBezTo>
                      <a:pt x="10964" y="47143"/>
                      <a:pt x="18593" y="44451"/>
                      <a:pt x="27572" y="48492"/>
                    </a:cubicBezTo>
                    <a:cubicBezTo>
                      <a:pt x="36997" y="52979"/>
                      <a:pt x="44632" y="63759"/>
                      <a:pt x="47330" y="73636"/>
                    </a:cubicBezTo>
                    <a:cubicBezTo>
                      <a:pt x="50473" y="84410"/>
                      <a:pt x="48679" y="104615"/>
                      <a:pt x="58555" y="111800"/>
                    </a:cubicBezTo>
                    <a:cubicBezTo>
                      <a:pt x="59452" y="112697"/>
                      <a:pt x="60349" y="111354"/>
                      <a:pt x="60349" y="110451"/>
                    </a:cubicBezTo>
                    <a:cubicBezTo>
                      <a:pt x="59000" y="101923"/>
                      <a:pt x="54960" y="93389"/>
                      <a:pt x="53165" y="84410"/>
                    </a:cubicBezTo>
                    <a:cubicBezTo>
                      <a:pt x="50919" y="74985"/>
                      <a:pt x="48227" y="66451"/>
                      <a:pt x="42392" y="58821"/>
                    </a:cubicBezTo>
                    <a:cubicBezTo>
                      <a:pt x="38351" y="52985"/>
                      <a:pt x="32064" y="48492"/>
                      <a:pt x="25783" y="45354"/>
                    </a:cubicBezTo>
                    <a:cubicBezTo>
                      <a:pt x="18148" y="41759"/>
                      <a:pt x="9621" y="44909"/>
                      <a:pt x="1991" y="45354"/>
                    </a:cubicBezTo>
                    <a:cubicBezTo>
                      <a:pt x="1093" y="45354"/>
                      <a:pt x="1093" y="47149"/>
                      <a:pt x="1991" y="47149"/>
                    </a:cubicBezTo>
                    <a:close/>
                    <a:moveTo>
                      <a:pt x="6923" y="39061"/>
                    </a:moveTo>
                    <a:cubicBezTo>
                      <a:pt x="24429" y="32328"/>
                      <a:pt x="42392" y="40856"/>
                      <a:pt x="56309" y="51184"/>
                    </a:cubicBezTo>
                    <a:cubicBezTo>
                      <a:pt x="63493" y="56123"/>
                      <a:pt x="69328" y="62862"/>
                      <a:pt x="73814" y="70040"/>
                    </a:cubicBezTo>
                    <a:cubicBezTo>
                      <a:pt x="78752" y="77677"/>
                      <a:pt x="80999" y="86204"/>
                      <a:pt x="86382" y="93835"/>
                    </a:cubicBezTo>
                    <a:cubicBezTo>
                      <a:pt x="87280" y="94732"/>
                      <a:pt x="88628" y="94281"/>
                      <a:pt x="88628" y="92937"/>
                    </a:cubicBezTo>
                    <a:cubicBezTo>
                      <a:pt x="84588" y="74527"/>
                      <a:pt x="71123" y="57020"/>
                      <a:pt x="55405" y="46692"/>
                    </a:cubicBezTo>
                    <a:cubicBezTo>
                      <a:pt x="41940" y="37261"/>
                      <a:pt x="21737" y="30076"/>
                      <a:pt x="6923" y="39055"/>
                    </a:cubicBezTo>
                    <a:cubicBezTo>
                      <a:pt x="6471" y="38604"/>
                      <a:pt x="6471" y="39055"/>
                      <a:pt x="6923" y="39055"/>
                    </a:cubicBezTo>
                    <a:close/>
                    <a:moveTo>
                      <a:pt x="7369" y="30979"/>
                    </a:moveTo>
                    <a:cubicBezTo>
                      <a:pt x="37448" y="27384"/>
                      <a:pt x="65733" y="31425"/>
                      <a:pt x="91772" y="48041"/>
                    </a:cubicBezTo>
                    <a:cubicBezTo>
                      <a:pt x="99853" y="53431"/>
                      <a:pt x="107489" y="59718"/>
                      <a:pt x="114221" y="66897"/>
                    </a:cubicBezTo>
                    <a:cubicBezTo>
                      <a:pt x="116913" y="70040"/>
                      <a:pt x="119611" y="75424"/>
                      <a:pt x="123200" y="77225"/>
                    </a:cubicBezTo>
                    <a:cubicBezTo>
                      <a:pt x="124097" y="77671"/>
                      <a:pt x="125446" y="77225"/>
                      <a:pt x="124995" y="75876"/>
                    </a:cubicBezTo>
                    <a:cubicBezTo>
                      <a:pt x="124995" y="71389"/>
                      <a:pt x="119605" y="66897"/>
                      <a:pt x="116468" y="63753"/>
                    </a:cubicBezTo>
                    <a:cubicBezTo>
                      <a:pt x="109735" y="56117"/>
                      <a:pt x="101654" y="49835"/>
                      <a:pt x="93572" y="44445"/>
                    </a:cubicBezTo>
                    <a:cubicBezTo>
                      <a:pt x="68431" y="27835"/>
                      <a:pt x="36105" y="23343"/>
                      <a:pt x="6923" y="29630"/>
                    </a:cubicBezTo>
                    <a:cubicBezTo>
                      <a:pt x="6471" y="30076"/>
                      <a:pt x="6923" y="30979"/>
                      <a:pt x="7369" y="30979"/>
                    </a:cubicBezTo>
                    <a:close/>
                    <a:moveTo>
                      <a:pt x="12758" y="24246"/>
                    </a:moveTo>
                    <a:cubicBezTo>
                      <a:pt x="20840" y="21554"/>
                      <a:pt x="32516" y="23349"/>
                      <a:pt x="40592" y="23800"/>
                    </a:cubicBezTo>
                    <a:cubicBezTo>
                      <a:pt x="55857" y="24246"/>
                      <a:pt x="70671" y="26047"/>
                      <a:pt x="85937" y="28287"/>
                    </a:cubicBezTo>
                    <a:cubicBezTo>
                      <a:pt x="101202" y="30979"/>
                      <a:pt x="116468" y="34574"/>
                      <a:pt x="131282" y="40410"/>
                    </a:cubicBezTo>
                    <a:cubicBezTo>
                      <a:pt x="138917" y="43554"/>
                      <a:pt x="146096" y="47595"/>
                      <a:pt x="152828" y="52533"/>
                    </a:cubicBezTo>
                    <a:cubicBezTo>
                      <a:pt x="157315" y="56128"/>
                      <a:pt x="160464" y="61958"/>
                      <a:pt x="165396" y="65102"/>
                    </a:cubicBezTo>
                    <a:cubicBezTo>
                      <a:pt x="166293" y="65548"/>
                      <a:pt x="167190" y="65102"/>
                      <a:pt x="167190" y="64205"/>
                    </a:cubicBezTo>
                    <a:cubicBezTo>
                      <a:pt x="166293" y="53431"/>
                      <a:pt x="148781" y="44897"/>
                      <a:pt x="140700" y="40410"/>
                    </a:cubicBezTo>
                    <a:cubicBezTo>
                      <a:pt x="125435" y="32774"/>
                      <a:pt x="108374" y="28733"/>
                      <a:pt x="91766" y="26041"/>
                    </a:cubicBezTo>
                    <a:cubicBezTo>
                      <a:pt x="64824" y="21554"/>
                      <a:pt x="39237" y="21554"/>
                      <a:pt x="12746" y="24246"/>
                    </a:cubicBezTo>
                    <a:lnTo>
                      <a:pt x="12746" y="24246"/>
                    </a:lnTo>
                    <a:close/>
                    <a:moveTo>
                      <a:pt x="14107" y="18410"/>
                    </a:moveTo>
                    <a:cubicBezTo>
                      <a:pt x="55857" y="11677"/>
                      <a:pt x="95818" y="13924"/>
                      <a:pt x="136671" y="24698"/>
                    </a:cubicBezTo>
                    <a:cubicBezTo>
                      <a:pt x="157772" y="30088"/>
                      <a:pt x="183811" y="37266"/>
                      <a:pt x="200419" y="52533"/>
                    </a:cubicBezTo>
                    <a:cubicBezTo>
                      <a:pt x="201768" y="53882"/>
                      <a:pt x="204906" y="52087"/>
                      <a:pt x="203563" y="50287"/>
                    </a:cubicBezTo>
                    <a:cubicBezTo>
                      <a:pt x="199522" y="44000"/>
                      <a:pt x="190543" y="40410"/>
                      <a:pt x="183805" y="37718"/>
                    </a:cubicBezTo>
                    <a:cubicBezTo>
                      <a:pt x="169888" y="30985"/>
                      <a:pt x="155074" y="26492"/>
                      <a:pt x="140254" y="22451"/>
                    </a:cubicBezTo>
                    <a:cubicBezTo>
                      <a:pt x="99847" y="11226"/>
                      <a:pt x="54502" y="8985"/>
                      <a:pt x="13650" y="18410"/>
                    </a:cubicBezTo>
                    <a:cubicBezTo>
                      <a:pt x="13204" y="17959"/>
                      <a:pt x="13204" y="18410"/>
                      <a:pt x="14101" y="184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4" name="Google Shape;994;p26"/>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5" name="Google Shape;995;p26"/>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6" name="Google Shape;996;p26"/>
              <p:cNvSpPr/>
              <p:nvPr/>
            </p:nvSpPr>
            <p:spPr>
              <a:xfrm>
                <a:off x="-10595645" y="126953"/>
                <a:ext cx="336367" cy="304840"/>
              </a:xfrm>
              <a:custGeom>
                <a:rect b="b" l="l" r="r" t="t"/>
                <a:pathLst>
                  <a:path extrusionOk="0" h="65102" w="71835">
                    <a:moveTo>
                      <a:pt x="71835" y="27390"/>
                    </a:moveTo>
                    <a:cubicBezTo>
                      <a:pt x="70041" y="25595"/>
                      <a:pt x="68240" y="23795"/>
                      <a:pt x="66446" y="22451"/>
                    </a:cubicBezTo>
                    <a:cubicBezTo>
                      <a:pt x="66000" y="10328"/>
                      <a:pt x="55673" y="0"/>
                      <a:pt x="43099" y="0"/>
                    </a:cubicBezTo>
                    <a:cubicBezTo>
                      <a:pt x="33674" y="0"/>
                      <a:pt x="25593" y="5836"/>
                      <a:pt x="21998" y="13918"/>
                    </a:cubicBezTo>
                    <a:cubicBezTo>
                      <a:pt x="20204" y="13918"/>
                      <a:pt x="18403" y="14815"/>
                      <a:pt x="17060" y="15712"/>
                    </a:cubicBezTo>
                    <a:cubicBezTo>
                      <a:pt x="5835" y="17959"/>
                      <a:pt x="0" y="27835"/>
                      <a:pt x="0" y="37712"/>
                    </a:cubicBezTo>
                    <a:cubicBezTo>
                      <a:pt x="897" y="38610"/>
                      <a:pt x="1795" y="39507"/>
                      <a:pt x="2692" y="40404"/>
                    </a:cubicBezTo>
                    <a:cubicBezTo>
                      <a:pt x="2692" y="40850"/>
                      <a:pt x="2692" y="41302"/>
                      <a:pt x="2692" y="41753"/>
                    </a:cubicBezTo>
                    <a:cubicBezTo>
                      <a:pt x="2692" y="54322"/>
                      <a:pt x="13465" y="65102"/>
                      <a:pt x="26039" y="65102"/>
                    </a:cubicBezTo>
                    <a:lnTo>
                      <a:pt x="26936" y="65102"/>
                    </a:lnTo>
                    <a:cubicBezTo>
                      <a:pt x="36812" y="65102"/>
                      <a:pt x="45345" y="58369"/>
                      <a:pt x="48934" y="49835"/>
                    </a:cubicBezTo>
                    <a:cubicBezTo>
                      <a:pt x="48934" y="49835"/>
                      <a:pt x="48934" y="49835"/>
                      <a:pt x="49380" y="49835"/>
                    </a:cubicBezTo>
                    <a:cubicBezTo>
                      <a:pt x="61056" y="49835"/>
                      <a:pt x="71378" y="39959"/>
                      <a:pt x="71830" y="27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7" name="Google Shape;997;p26"/>
              <p:cNvSpPr/>
              <p:nvPr/>
            </p:nvSpPr>
            <p:spPr>
              <a:xfrm>
                <a:off x="-8677411" y="1007467"/>
                <a:ext cx="396716" cy="399654"/>
              </a:xfrm>
              <a:custGeom>
                <a:rect b="b" l="l" r="r" t="t"/>
                <a:pathLst>
                  <a:path extrusionOk="0" h="1031364" w="1023784">
                    <a:moveTo>
                      <a:pt x="610105" y="878568"/>
                    </a:moveTo>
                    <a:lnTo>
                      <a:pt x="609008" y="878907"/>
                    </a:lnTo>
                    <a:lnTo>
                      <a:pt x="609731" y="879470"/>
                    </a:lnTo>
                    <a:close/>
                    <a:moveTo>
                      <a:pt x="982972" y="748811"/>
                    </a:moveTo>
                    <a:cubicBezTo>
                      <a:pt x="999262" y="748811"/>
                      <a:pt x="1015551" y="765027"/>
                      <a:pt x="1020936" y="781317"/>
                    </a:cubicBezTo>
                    <a:cubicBezTo>
                      <a:pt x="1031768" y="808449"/>
                      <a:pt x="1010105" y="835497"/>
                      <a:pt x="982972" y="835497"/>
                    </a:cubicBezTo>
                    <a:cubicBezTo>
                      <a:pt x="961310" y="835497"/>
                      <a:pt x="934189" y="808449"/>
                      <a:pt x="945021" y="781317"/>
                    </a:cubicBezTo>
                    <a:cubicBezTo>
                      <a:pt x="950478" y="765100"/>
                      <a:pt x="966695" y="748811"/>
                      <a:pt x="982972" y="748811"/>
                    </a:cubicBezTo>
                    <a:close/>
                    <a:moveTo>
                      <a:pt x="766141" y="694497"/>
                    </a:moveTo>
                    <a:cubicBezTo>
                      <a:pt x="787876" y="694497"/>
                      <a:pt x="809551" y="716232"/>
                      <a:pt x="809551" y="737907"/>
                    </a:cubicBezTo>
                    <a:cubicBezTo>
                      <a:pt x="809551" y="759654"/>
                      <a:pt x="787815" y="781317"/>
                      <a:pt x="766141" y="781317"/>
                    </a:cubicBezTo>
                    <a:cubicBezTo>
                      <a:pt x="739020" y="781317"/>
                      <a:pt x="722731" y="759654"/>
                      <a:pt x="722731" y="737907"/>
                    </a:cubicBezTo>
                    <a:cubicBezTo>
                      <a:pt x="722731" y="716172"/>
                      <a:pt x="744466" y="694497"/>
                      <a:pt x="766141" y="694497"/>
                    </a:cubicBezTo>
                    <a:close/>
                    <a:moveTo>
                      <a:pt x="733635" y="548256"/>
                    </a:moveTo>
                    <a:cubicBezTo>
                      <a:pt x="787815" y="548256"/>
                      <a:pt x="787815" y="629557"/>
                      <a:pt x="733635" y="629557"/>
                    </a:cubicBezTo>
                    <a:cubicBezTo>
                      <a:pt x="679466" y="629557"/>
                      <a:pt x="679466" y="548256"/>
                      <a:pt x="733635" y="548256"/>
                    </a:cubicBezTo>
                    <a:close/>
                    <a:moveTo>
                      <a:pt x="592719" y="450520"/>
                    </a:moveTo>
                    <a:cubicBezTo>
                      <a:pt x="614454" y="450520"/>
                      <a:pt x="636129" y="466810"/>
                      <a:pt x="636129" y="493930"/>
                    </a:cubicBezTo>
                    <a:cubicBezTo>
                      <a:pt x="636129" y="515677"/>
                      <a:pt x="619839" y="537340"/>
                      <a:pt x="592719" y="537340"/>
                    </a:cubicBezTo>
                    <a:cubicBezTo>
                      <a:pt x="570972" y="537340"/>
                      <a:pt x="549309" y="515677"/>
                      <a:pt x="549309" y="493930"/>
                    </a:cubicBezTo>
                    <a:cubicBezTo>
                      <a:pt x="549309" y="472183"/>
                      <a:pt x="565598" y="450520"/>
                      <a:pt x="592719" y="450520"/>
                    </a:cubicBezTo>
                    <a:close/>
                    <a:moveTo>
                      <a:pt x="511418" y="255399"/>
                    </a:moveTo>
                    <a:cubicBezTo>
                      <a:pt x="565598" y="255399"/>
                      <a:pt x="565598" y="342159"/>
                      <a:pt x="511418" y="342159"/>
                    </a:cubicBezTo>
                    <a:cubicBezTo>
                      <a:pt x="457249" y="342159"/>
                      <a:pt x="457249" y="255399"/>
                      <a:pt x="511418" y="255399"/>
                    </a:cubicBezTo>
                    <a:close/>
                    <a:moveTo>
                      <a:pt x="310875" y="190387"/>
                    </a:moveTo>
                    <a:cubicBezTo>
                      <a:pt x="337996" y="190387"/>
                      <a:pt x="359658" y="212062"/>
                      <a:pt x="359658" y="239183"/>
                    </a:cubicBezTo>
                    <a:cubicBezTo>
                      <a:pt x="359658" y="266315"/>
                      <a:pt x="337996" y="287978"/>
                      <a:pt x="310875" y="287978"/>
                    </a:cubicBezTo>
                    <a:cubicBezTo>
                      <a:pt x="283742" y="287978"/>
                      <a:pt x="262080" y="266315"/>
                      <a:pt x="262080" y="239183"/>
                    </a:cubicBezTo>
                    <a:cubicBezTo>
                      <a:pt x="262080" y="212062"/>
                      <a:pt x="283742" y="190387"/>
                      <a:pt x="310875" y="190387"/>
                    </a:cubicBezTo>
                    <a:close/>
                    <a:moveTo>
                      <a:pt x="133048" y="127318"/>
                    </a:moveTo>
                    <a:cubicBezTo>
                      <a:pt x="148636" y="127823"/>
                      <a:pt x="163206" y="133577"/>
                      <a:pt x="175405" y="147122"/>
                    </a:cubicBezTo>
                    <a:cubicBezTo>
                      <a:pt x="218815" y="190532"/>
                      <a:pt x="207899" y="266448"/>
                      <a:pt x="202526" y="320629"/>
                    </a:cubicBezTo>
                    <a:cubicBezTo>
                      <a:pt x="197140" y="385713"/>
                      <a:pt x="186309" y="423605"/>
                      <a:pt x="267598" y="391099"/>
                    </a:cubicBezTo>
                    <a:cubicBezTo>
                      <a:pt x="310936" y="374810"/>
                      <a:pt x="343442" y="369424"/>
                      <a:pt x="386851" y="374810"/>
                    </a:cubicBezTo>
                    <a:cubicBezTo>
                      <a:pt x="488454" y="395150"/>
                      <a:pt x="471152" y="503891"/>
                      <a:pt x="453884" y="589018"/>
                    </a:cubicBezTo>
                    <a:lnTo>
                      <a:pt x="449058" y="612949"/>
                    </a:lnTo>
                    <a:lnTo>
                      <a:pt x="451339" y="613894"/>
                    </a:lnTo>
                    <a:lnTo>
                      <a:pt x="451741" y="614866"/>
                    </a:lnTo>
                    <a:lnTo>
                      <a:pt x="461716" y="614156"/>
                    </a:lnTo>
                    <a:cubicBezTo>
                      <a:pt x="531071" y="610606"/>
                      <a:pt x="610364" y="614657"/>
                      <a:pt x="646960" y="667509"/>
                    </a:cubicBezTo>
                    <a:cubicBezTo>
                      <a:pt x="683556" y="720362"/>
                      <a:pt x="677443" y="791499"/>
                      <a:pt x="667530" y="855791"/>
                    </a:cubicBezTo>
                    <a:lnTo>
                      <a:pt x="666742" y="860736"/>
                    </a:lnTo>
                    <a:lnTo>
                      <a:pt x="668853" y="861610"/>
                    </a:lnTo>
                    <a:lnTo>
                      <a:pt x="705992" y="853232"/>
                    </a:lnTo>
                    <a:cubicBezTo>
                      <a:pt x="812975" y="834158"/>
                      <a:pt x="932927" y="846332"/>
                      <a:pt x="912587" y="992727"/>
                    </a:cubicBezTo>
                    <a:cubicBezTo>
                      <a:pt x="907129" y="1041522"/>
                      <a:pt x="836671" y="1046896"/>
                      <a:pt x="836671" y="992727"/>
                    </a:cubicBezTo>
                    <a:cubicBezTo>
                      <a:pt x="836671" y="916871"/>
                      <a:pt x="815008" y="900582"/>
                      <a:pt x="739093" y="922257"/>
                    </a:cubicBezTo>
                    <a:cubicBezTo>
                      <a:pt x="701129" y="933088"/>
                      <a:pt x="668623" y="949378"/>
                      <a:pt x="630671" y="960209"/>
                    </a:cubicBezTo>
                    <a:cubicBezTo>
                      <a:pt x="609008" y="971052"/>
                      <a:pt x="576502" y="949378"/>
                      <a:pt x="581875" y="922257"/>
                    </a:cubicBezTo>
                    <a:cubicBezTo>
                      <a:pt x="587333" y="868004"/>
                      <a:pt x="609008" y="786702"/>
                      <a:pt x="592719" y="737907"/>
                    </a:cubicBezTo>
                    <a:cubicBezTo>
                      <a:pt x="570972" y="683654"/>
                      <a:pt x="446345" y="705401"/>
                      <a:pt x="402935" y="710786"/>
                    </a:cubicBezTo>
                    <a:cubicBezTo>
                      <a:pt x="381188" y="710786"/>
                      <a:pt x="359526" y="689039"/>
                      <a:pt x="359526" y="667364"/>
                    </a:cubicBezTo>
                    <a:cubicBezTo>
                      <a:pt x="364971" y="634858"/>
                      <a:pt x="424526" y="434304"/>
                      <a:pt x="321562" y="466810"/>
                    </a:cubicBezTo>
                    <a:cubicBezTo>
                      <a:pt x="294441" y="472183"/>
                      <a:pt x="267393" y="488472"/>
                      <a:pt x="240272" y="488472"/>
                    </a:cubicBezTo>
                    <a:cubicBezTo>
                      <a:pt x="202381" y="488472"/>
                      <a:pt x="148140" y="477713"/>
                      <a:pt x="137296" y="434304"/>
                    </a:cubicBezTo>
                    <a:cubicBezTo>
                      <a:pt x="126465" y="390954"/>
                      <a:pt x="131923" y="347617"/>
                      <a:pt x="137296" y="304195"/>
                    </a:cubicBezTo>
                    <a:cubicBezTo>
                      <a:pt x="142682" y="277074"/>
                      <a:pt x="148140" y="244568"/>
                      <a:pt x="137296" y="217448"/>
                    </a:cubicBezTo>
                    <a:cubicBezTo>
                      <a:pt x="137296" y="217448"/>
                      <a:pt x="72224" y="255472"/>
                      <a:pt x="66838" y="260857"/>
                    </a:cubicBezTo>
                    <a:lnTo>
                      <a:pt x="66911" y="261002"/>
                    </a:lnTo>
                    <a:cubicBezTo>
                      <a:pt x="28959" y="282677"/>
                      <a:pt x="-9005" y="228424"/>
                      <a:pt x="1899" y="195918"/>
                    </a:cubicBezTo>
                    <a:cubicBezTo>
                      <a:pt x="30372" y="171538"/>
                      <a:pt x="86285" y="125804"/>
                      <a:pt x="133048" y="127318"/>
                    </a:cubicBezTo>
                    <a:close/>
                    <a:moveTo>
                      <a:pt x="272839" y="592"/>
                    </a:moveTo>
                    <a:cubicBezTo>
                      <a:pt x="294513" y="-4794"/>
                      <a:pt x="321634" y="27712"/>
                      <a:pt x="310803" y="49387"/>
                    </a:cubicBezTo>
                    <a:lnTo>
                      <a:pt x="302185" y="60570"/>
                    </a:lnTo>
                    <a:lnTo>
                      <a:pt x="305985" y="44720"/>
                    </a:lnTo>
                    <a:lnTo>
                      <a:pt x="302614" y="35017"/>
                    </a:lnTo>
                    <a:lnTo>
                      <a:pt x="305345" y="27712"/>
                    </a:lnTo>
                    <a:cubicBezTo>
                      <a:pt x="299899" y="22266"/>
                      <a:pt x="294513" y="16808"/>
                      <a:pt x="294513" y="11423"/>
                    </a:cubicBezTo>
                    <a:lnTo>
                      <a:pt x="294441" y="11495"/>
                    </a:lnTo>
                    <a:lnTo>
                      <a:pt x="302614" y="35017"/>
                    </a:lnTo>
                    <a:lnTo>
                      <a:pt x="297227" y="49423"/>
                    </a:lnTo>
                    <a:cubicBezTo>
                      <a:pt x="294510" y="56206"/>
                      <a:pt x="291784" y="62990"/>
                      <a:pt x="289056" y="71134"/>
                    </a:cubicBezTo>
                    <a:cubicBezTo>
                      <a:pt x="283682" y="71134"/>
                      <a:pt x="278224" y="76507"/>
                      <a:pt x="267393" y="76507"/>
                    </a:cubicBezTo>
                    <a:lnTo>
                      <a:pt x="262007" y="76507"/>
                    </a:lnTo>
                    <a:cubicBezTo>
                      <a:pt x="272845" y="81929"/>
                      <a:pt x="283697" y="79221"/>
                      <a:pt x="292514" y="73122"/>
                    </a:cubicBezTo>
                    <a:lnTo>
                      <a:pt x="302185" y="60570"/>
                    </a:lnTo>
                    <a:lnTo>
                      <a:pt x="301332" y="64132"/>
                    </a:lnTo>
                    <a:cubicBezTo>
                      <a:pt x="298538" y="70492"/>
                      <a:pt x="294474" y="76601"/>
                      <a:pt x="289056" y="82038"/>
                    </a:cubicBezTo>
                    <a:cubicBezTo>
                      <a:pt x="283682" y="87423"/>
                      <a:pt x="272766" y="87423"/>
                      <a:pt x="267393" y="87423"/>
                    </a:cubicBezTo>
                    <a:cubicBezTo>
                      <a:pt x="245718" y="87423"/>
                      <a:pt x="229429" y="71134"/>
                      <a:pt x="229429" y="49459"/>
                    </a:cubicBezTo>
                    <a:cubicBezTo>
                      <a:pt x="229429" y="46730"/>
                      <a:pt x="229429" y="45366"/>
                      <a:pt x="229429" y="44012"/>
                    </a:cubicBezTo>
                    <a:lnTo>
                      <a:pt x="229429" y="44001"/>
                    </a:lnTo>
                    <a:cubicBezTo>
                      <a:pt x="229429" y="16881"/>
                      <a:pt x="251176" y="592"/>
                      <a:pt x="272839" y="59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8" name="Google Shape;998;p26"/>
              <p:cNvSpPr/>
              <p:nvPr/>
            </p:nvSpPr>
            <p:spPr>
              <a:xfrm>
                <a:off x="-8894630" y="2392832"/>
                <a:ext cx="711986" cy="528889"/>
              </a:xfrm>
              <a:custGeom>
                <a:rect b="b" l="l" r="r" t="t"/>
                <a:pathLst>
                  <a:path extrusionOk="0" h="1364875" w="1837382">
                    <a:moveTo>
                      <a:pt x="556585" y="1274065"/>
                    </a:moveTo>
                    <a:cubicBezTo>
                      <a:pt x="589164" y="1274065"/>
                      <a:pt x="610827" y="1312029"/>
                      <a:pt x="594537" y="1339149"/>
                    </a:cubicBezTo>
                    <a:lnTo>
                      <a:pt x="589164" y="1344535"/>
                    </a:lnTo>
                    <a:lnTo>
                      <a:pt x="589091" y="1344535"/>
                    </a:lnTo>
                    <a:cubicBezTo>
                      <a:pt x="578248" y="1371655"/>
                      <a:pt x="534838" y="1371655"/>
                      <a:pt x="524007" y="1344535"/>
                    </a:cubicBezTo>
                    <a:lnTo>
                      <a:pt x="518621" y="1339149"/>
                    </a:lnTo>
                    <a:cubicBezTo>
                      <a:pt x="502405" y="1312029"/>
                      <a:pt x="524079" y="1274065"/>
                      <a:pt x="556585" y="1274065"/>
                    </a:cubicBezTo>
                    <a:close/>
                    <a:moveTo>
                      <a:pt x="361489" y="1246944"/>
                    </a:moveTo>
                    <a:cubicBezTo>
                      <a:pt x="421115" y="1246944"/>
                      <a:pt x="421115" y="1339149"/>
                      <a:pt x="361489" y="1339149"/>
                    </a:cubicBezTo>
                    <a:cubicBezTo>
                      <a:pt x="301862" y="1339149"/>
                      <a:pt x="301862" y="1246944"/>
                      <a:pt x="361489" y="1246944"/>
                    </a:cubicBezTo>
                    <a:close/>
                    <a:moveTo>
                      <a:pt x="984948" y="1127751"/>
                    </a:moveTo>
                    <a:cubicBezTo>
                      <a:pt x="1012068" y="1127751"/>
                      <a:pt x="1033743" y="1149426"/>
                      <a:pt x="1033743" y="1176546"/>
                    </a:cubicBezTo>
                    <a:cubicBezTo>
                      <a:pt x="1033743" y="1203667"/>
                      <a:pt x="1012068" y="1225342"/>
                      <a:pt x="984948" y="1225342"/>
                    </a:cubicBezTo>
                    <a:cubicBezTo>
                      <a:pt x="957827" y="1225342"/>
                      <a:pt x="936153" y="1203667"/>
                      <a:pt x="936153" y="1176546"/>
                    </a:cubicBezTo>
                    <a:cubicBezTo>
                      <a:pt x="936153" y="1149426"/>
                      <a:pt x="957827" y="1127751"/>
                      <a:pt x="984948" y="1127751"/>
                    </a:cubicBezTo>
                    <a:close/>
                    <a:moveTo>
                      <a:pt x="703032" y="1084341"/>
                    </a:moveTo>
                    <a:cubicBezTo>
                      <a:pt x="762658" y="1084341"/>
                      <a:pt x="762658" y="1176546"/>
                      <a:pt x="703032" y="1176546"/>
                    </a:cubicBezTo>
                    <a:cubicBezTo>
                      <a:pt x="643405" y="1176546"/>
                      <a:pt x="643405" y="1084341"/>
                      <a:pt x="703032" y="1084341"/>
                    </a:cubicBezTo>
                    <a:close/>
                    <a:moveTo>
                      <a:pt x="1435429" y="918084"/>
                    </a:moveTo>
                    <a:cubicBezTo>
                      <a:pt x="1457413" y="918084"/>
                      <a:pt x="1475235" y="935906"/>
                      <a:pt x="1475235" y="957890"/>
                    </a:cubicBezTo>
                    <a:cubicBezTo>
                      <a:pt x="1475235" y="979874"/>
                      <a:pt x="1457413" y="997696"/>
                      <a:pt x="1435429" y="997696"/>
                    </a:cubicBezTo>
                    <a:cubicBezTo>
                      <a:pt x="1413445" y="997696"/>
                      <a:pt x="1395623" y="979874"/>
                      <a:pt x="1395623" y="957890"/>
                    </a:cubicBezTo>
                    <a:cubicBezTo>
                      <a:pt x="1395623" y="935906"/>
                      <a:pt x="1413445" y="918084"/>
                      <a:pt x="1435429" y="918084"/>
                    </a:cubicBezTo>
                    <a:close/>
                    <a:moveTo>
                      <a:pt x="1140524" y="882149"/>
                    </a:moveTo>
                    <a:cubicBezTo>
                      <a:pt x="1148913" y="883758"/>
                      <a:pt x="1157047" y="887825"/>
                      <a:pt x="1163828" y="894605"/>
                    </a:cubicBezTo>
                    <a:cubicBezTo>
                      <a:pt x="1185490" y="916280"/>
                      <a:pt x="1185490" y="943401"/>
                      <a:pt x="1163828" y="959690"/>
                    </a:cubicBezTo>
                    <a:lnTo>
                      <a:pt x="1163828" y="959618"/>
                    </a:lnTo>
                    <a:cubicBezTo>
                      <a:pt x="1136707" y="986750"/>
                      <a:pt x="1082454" y="965003"/>
                      <a:pt x="1087912" y="927112"/>
                    </a:cubicBezTo>
                    <a:cubicBezTo>
                      <a:pt x="1087912" y="894609"/>
                      <a:pt x="1115359" y="877320"/>
                      <a:pt x="1140524" y="882149"/>
                    </a:cubicBezTo>
                    <a:close/>
                    <a:moveTo>
                      <a:pt x="1801023" y="652883"/>
                    </a:moveTo>
                    <a:cubicBezTo>
                      <a:pt x="1809915" y="654319"/>
                      <a:pt x="1818386" y="658719"/>
                      <a:pt x="1825166" y="666845"/>
                    </a:cubicBezTo>
                    <a:cubicBezTo>
                      <a:pt x="1841455" y="688520"/>
                      <a:pt x="1841455" y="710267"/>
                      <a:pt x="1825166" y="731930"/>
                    </a:cubicBezTo>
                    <a:lnTo>
                      <a:pt x="1825166" y="731858"/>
                    </a:lnTo>
                    <a:cubicBezTo>
                      <a:pt x="1798118" y="764436"/>
                      <a:pt x="1749323" y="737316"/>
                      <a:pt x="1743877" y="699352"/>
                    </a:cubicBezTo>
                    <a:cubicBezTo>
                      <a:pt x="1743877" y="670933"/>
                      <a:pt x="1774347" y="648573"/>
                      <a:pt x="1801023" y="652883"/>
                    </a:cubicBezTo>
                    <a:close/>
                    <a:moveTo>
                      <a:pt x="47030" y="649183"/>
                    </a:moveTo>
                    <a:cubicBezTo>
                      <a:pt x="57883" y="649183"/>
                      <a:pt x="68735" y="653255"/>
                      <a:pt x="79573" y="661400"/>
                    </a:cubicBezTo>
                    <a:lnTo>
                      <a:pt x="79500" y="661400"/>
                    </a:lnTo>
                    <a:cubicBezTo>
                      <a:pt x="112006" y="688520"/>
                      <a:pt x="84886" y="737316"/>
                      <a:pt x="46994" y="742701"/>
                    </a:cubicBezTo>
                    <a:cubicBezTo>
                      <a:pt x="9115" y="742701"/>
                      <a:pt x="-18006" y="688520"/>
                      <a:pt x="14488" y="661400"/>
                    </a:cubicBezTo>
                    <a:cubicBezTo>
                      <a:pt x="25325" y="653255"/>
                      <a:pt x="36178" y="649183"/>
                      <a:pt x="47030" y="649183"/>
                    </a:cubicBezTo>
                    <a:close/>
                    <a:moveTo>
                      <a:pt x="1564997" y="645183"/>
                    </a:moveTo>
                    <a:cubicBezTo>
                      <a:pt x="1624624" y="645183"/>
                      <a:pt x="1624624" y="737388"/>
                      <a:pt x="1564997" y="737388"/>
                    </a:cubicBezTo>
                    <a:cubicBezTo>
                      <a:pt x="1505370" y="737388"/>
                      <a:pt x="1505370" y="645183"/>
                      <a:pt x="1564997" y="645183"/>
                    </a:cubicBezTo>
                    <a:close/>
                    <a:moveTo>
                      <a:pt x="242163" y="547520"/>
                    </a:moveTo>
                    <a:cubicBezTo>
                      <a:pt x="269284" y="547520"/>
                      <a:pt x="290958" y="569182"/>
                      <a:pt x="290958" y="596315"/>
                    </a:cubicBezTo>
                    <a:cubicBezTo>
                      <a:pt x="290958" y="623436"/>
                      <a:pt x="269284" y="645110"/>
                      <a:pt x="242163" y="645110"/>
                    </a:cubicBezTo>
                    <a:cubicBezTo>
                      <a:pt x="215043" y="645110"/>
                      <a:pt x="187994" y="623436"/>
                      <a:pt x="193368" y="596315"/>
                    </a:cubicBezTo>
                    <a:cubicBezTo>
                      <a:pt x="193368" y="569182"/>
                      <a:pt x="215043" y="547520"/>
                      <a:pt x="242163" y="547520"/>
                    </a:cubicBezTo>
                    <a:close/>
                    <a:moveTo>
                      <a:pt x="1764047" y="456362"/>
                    </a:moveTo>
                    <a:cubicBezTo>
                      <a:pt x="1770819" y="458391"/>
                      <a:pt x="1776238" y="463809"/>
                      <a:pt x="1776238" y="471954"/>
                    </a:cubicBezTo>
                    <a:cubicBezTo>
                      <a:pt x="1776238" y="569545"/>
                      <a:pt x="1711226" y="618340"/>
                      <a:pt x="1624479" y="580376"/>
                    </a:cubicBezTo>
                    <a:cubicBezTo>
                      <a:pt x="1586587" y="569545"/>
                      <a:pt x="1532346" y="574918"/>
                      <a:pt x="1510684" y="542412"/>
                    </a:cubicBezTo>
                    <a:cubicBezTo>
                      <a:pt x="1505226" y="531581"/>
                      <a:pt x="1499840" y="520749"/>
                      <a:pt x="1499840" y="509906"/>
                    </a:cubicBezTo>
                    <a:cubicBezTo>
                      <a:pt x="1505298" y="542412"/>
                      <a:pt x="1467334" y="591207"/>
                      <a:pt x="1467334" y="623725"/>
                    </a:cubicBezTo>
                    <a:cubicBezTo>
                      <a:pt x="1467334" y="710473"/>
                      <a:pt x="1451117" y="829738"/>
                      <a:pt x="1353539" y="846027"/>
                    </a:cubicBezTo>
                    <a:cubicBezTo>
                      <a:pt x="1304744" y="856859"/>
                      <a:pt x="1245117" y="846027"/>
                      <a:pt x="1207165" y="808063"/>
                    </a:cubicBezTo>
                    <a:cubicBezTo>
                      <a:pt x="1185490" y="786401"/>
                      <a:pt x="1163755" y="753883"/>
                      <a:pt x="1142080" y="737593"/>
                    </a:cubicBezTo>
                    <a:cubicBezTo>
                      <a:pt x="1033598" y="650774"/>
                      <a:pt x="1049887" y="813449"/>
                      <a:pt x="1049887" y="840569"/>
                    </a:cubicBezTo>
                    <a:cubicBezTo>
                      <a:pt x="1055333" y="916498"/>
                      <a:pt x="1033671" y="1057426"/>
                      <a:pt x="936080" y="1073715"/>
                    </a:cubicBezTo>
                    <a:cubicBezTo>
                      <a:pt x="892743" y="1079101"/>
                      <a:pt x="843948" y="1046594"/>
                      <a:pt x="805996" y="1030305"/>
                    </a:cubicBezTo>
                    <a:cubicBezTo>
                      <a:pt x="778875" y="1019389"/>
                      <a:pt x="746369" y="1008558"/>
                      <a:pt x="724694" y="986883"/>
                    </a:cubicBezTo>
                    <a:cubicBezTo>
                      <a:pt x="713863" y="976052"/>
                      <a:pt x="583778" y="840497"/>
                      <a:pt x="605441" y="1008558"/>
                    </a:cubicBezTo>
                    <a:cubicBezTo>
                      <a:pt x="616284" y="1084414"/>
                      <a:pt x="572947" y="1203739"/>
                      <a:pt x="480742" y="1209125"/>
                    </a:cubicBezTo>
                    <a:cubicBezTo>
                      <a:pt x="448236" y="1209125"/>
                      <a:pt x="426501" y="1192836"/>
                      <a:pt x="404826" y="1171161"/>
                    </a:cubicBezTo>
                    <a:cubicBezTo>
                      <a:pt x="388537" y="1160257"/>
                      <a:pt x="372320" y="1138582"/>
                      <a:pt x="356031" y="1127751"/>
                    </a:cubicBezTo>
                    <a:cubicBezTo>
                      <a:pt x="285573" y="1095172"/>
                      <a:pt x="247621" y="1187378"/>
                      <a:pt x="274742" y="1241558"/>
                    </a:cubicBezTo>
                    <a:lnTo>
                      <a:pt x="274669" y="1241631"/>
                    </a:lnTo>
                    <a:cubicBezTo>
                      <a:pt x="285501" y="1268752"/>
                      <a:pt x="258380" y="1285041"/>
                      <a:pt x="247549" y="1257993"/>
                    </a:cubicBezTo>
                    <a:cubicBezTo>
                      <a:pt x="166175" y="1192980"/>
                      <a:pt x="198753" y="1073715"/>
                      <a:pt x="301717" y="1046594"/>
                    </a:cubicBezTo>
                    <a:cubicBezTo>
                      <a:pt x="345055" y="1035751"/>
                      <a:pt x="383019" y="1046594"/>
                      <a:pt x="415525" y="1068257"/>
                    </a:cubicBezTo>
                    <a:cubicBezTo>
                      <a:pt x="448091" y="1084546"/>
                      <a:pt x="464308" y="1149631"/>
                      <a:pt x="502272" y="1106221"/>
                    </a:cubicBezTo>
                    <a:cubicBezTo>
                      <a:pt x="556513" y="1041137"/>
                      <a:pt x="507718" y="981510"/>
                      <a:pt x="545682" y="916425"/>
                    </a:cubicBezTo>
                    <a:cubicBezTo>
                      <a:pt x="572802" y="873003"/>
                      <a:pt x="632429" y="851340"/>
                      <a:pt x="681224" y="851340"/>
                    </a:cubicBezTo>
                    <a:cubicBezTo>
                      <a:pt x="784188" y="851340"/>
                      <a:pt x="876309" y="1068197"/>
                      <a:pt x="968514" y="932642"/>
                    </a:cubicBezTo>
                    <a:cubicBezTo>
                      <a:pt x="1033598" y="840497"/>
                      <a:pt x="968514" y="683280"/>
                      <a:pt x="1109514" y="645316"/>
                    </a:cubicBezTo>
                    <a:cubicBezTo>
                      <a:pt x="1152851" y="634557"/>
                      <a:pt x="1190803" y="656219"/>
                      <a:pt x="1217924" y="688738"/>
                    </a:cubicBezTo>
                    <a:cubicBezTo>
                      <a:pt x="1239599" y="715858"/>
                      <a:pt x="1353394" y="807991"/>
                      <a:pt x="1369683" y="737533"/>
                    </a:cubicBezTo>
                    <a:cubicBezTo>
                      <a:pt x="1375069" y="715858"/>
                      <a:pt x="1380514" y="688738"/>
                      <a:pt x="1391358" y="667063"/>
                    </a:cubicBezTo>
                    <a:cubicBezTo>
                      <a:pt x="1402189" y="645388"/>
                      <a:pt x="1445599" y="417701"/>
                      <a:pt x="1526900" y="466496"/>
                    </a:cubicBezTo>
                    <a:cubicBezTo>
                      <a:pt x="1548563" y="482785"/>
                      <a:pt x="1554021" y="493617"/>
                      <a:pt x="1586515" y="504460"/>
                    </a:cubicBezTo>
                    <a:cubicBezTo>
                      <a:pt x="1613648" y="515291"/>
                      <a:pt x="1635310" y="526195"/>
                      <a:pt x="1662431" y="531581"/>
                    </a:cubicBezTo>
                    <a:cubicBezTo>
                      <a:pt x="1711226" y="542412"/>
                      <a:pt x="1727443" y="488243"/>
                      <a:pt x="1743732" y="461111"/>
                    </a:cubicBezTo>
                    <a:cubicBezTo>
                      <a:pt x="1749148" y="455695"/>
                      <a:pt x="1757274" y="454333"/>
                      <a:pt x="1764047" y="456362"/>
                    </a:cubicBezTo>
                    <a:close/>
                    <a:moveTo>
                      <a:pt x="464462" y="425580"/>
                    </a:moveTo>
                    <a:cubicBezTo>
                      <a:pt x="473941" y="425580"/>
                      <a:pt x="483429" y="428291"/>
                      <a:pt x="491573" y="433712"/>
                    </a:cubicBezTo>
                    <a:cubicBezTo>
                      <a:pt x="513248" y="449929"/>
                      <a:pt x="524079" y="471664"/>
                      <a:pt x="507863" y="493339"/>
                    </a:cubicBezTo>
                    <a:cubicBezTo>
                      <a:pt x="502477" y="515014"/>
                      <a:pt x="480742" y="531303"/>
                      <a:pt x="459067" y="531303"/>
                    </a:cubicBezTo>
                    <a:cubicBezTo>
                      <a:pt x="437405" y="531303"/>
                      <a:pt x="415657" y="515014"/>
                      <a:pt x="410284" y="493339"/>
                    </a:cubicBezTo>
                    <a:cubicBezTo>
                      <a:pt x="404899" y="471664"/>
                      <a:pt x="415730" y="450001"/>
                      <a:pt x="437405" y="433712"/>
                    </a:cubicBezTo>
                    <a:cubicBezTo>
                      <a:pt x="445513" y="428291"/>
                      <a:pt x="454983" y="425580"/>
                      <a:pt x="464462" y="425580"/>
                    </a:cubicBezTo>
                    <a:close/>
                    <a:moveTo>
                      <a:pt x="751827" y="249435"/>
                    </a:moveTo>
                    <a:cubicBezTo>
                      <a:pt x="781701" y="249435"/>
                      <a:pt x="805996" y="273657"/>
                      <a:pt x="805996" y="303615"/>
                    </a:cubicBezTo>
                    <a:cubicBezTo>
                      <a:pt x="805996" y="333501"/>
                      <a:pt x="781773" y="357784"/>
                      <a:pt x="751827" y="357784"/>
                    </a:cubicBezTo>
                    <a:cubicBezTo>
                      <a:pt x="721941" y="357784"/>
                      <a:pt x="697646" y="333562"/>
                      <a:pt x="697646" y="303615"/>
                    </a:cubicBezTo>
                    <a:cubicBezTo>
                      <a:pt x="697646" y="273718"/>
                      <a:pt x="721869" y="249435"/>
                      <a:pt x="751827" y="249435"/>
                    </a:cubicBezTo>
                    <a:close/>
                    <a:moveTo>
                      <a:pt x="1498271" y="166576"/>
                    </a:moveTo>
                    <a:cubicBezTo>
                      <a:pt x="1510140" y="167242"/>
                      <a:pt x="1521575" y="169443"/>
                      <a:pt x="1532419" y="173507"/>
                    </a:cubicBezTo>
                    <a:cubicBezTo>
                      <a:pt x="1543250" y="178965"/>
                      <a:pt x="1543250" y="184350"/>
                      <a:pt x="1543250" y="195254"/>
                    </a:cubicBezTo>
                    <a:cubicBezTo>
                      <a:pt x="1505298" y="282013"/>
                      <a:pt x="1337250" y="325351"/>
                      <a:pt x="1250502" y="363315"/>
                    </a:cubicBezTo>
                    <a:cubicBezTo>
                      <a:pt x="1114960" y="422941"/>
                      <a:pt x="984875" y="482580"/>
                      <a:pt x="854791" y="547653"/>
                    </a:cubicBezTo>
                    <a:cubicBezTo>
                      <a:pt x="599995" y="677749"/>
                      <a:pt x="345200" y="802473"/>
                      <a:pt x="112079" y="970534"/>
                    </a:cubicBezTo>
                    <a:cubicBezTo>
                      <a:pt x="63283" y="1003040"/>
                      <a:pt x="9115" y="921738"/>
                      <a:pt x="63283" y="889232"/>
                    </a:cubicBezTo>
                    <a:cubicBezTo>
                      <a:pt x="323464" y="737460"/>
                      <a:pt x="578248" y="585617"/>
                      <a:pt x="849333" y="455520"/>
                    </a:cubicBezTo>
                    <a:cubicBezTo>
                      <a:pt x="979490" y="390435"/>
                      <a:pt x="1109574" y="325351"/>
                      <a:pt x="1239671" y="265724"/>
                    </a:cubicBezTo>
                    <a:cubicBezTo>
                      <a:pt x="1310863" y="232442"/>
                      <a:pt x="1415188" y="161912"/>
                      <a:pt x="1498271" y="166576"/>
                    </a:cubicBezTo>
                    <a:close/>
                    <a:moveTo>
                      <a:pt x="1033671" y="113952"/>
                    </a:moveTo>
                    <a:cubicBezTo>
                      <a:pt x="1066165" y="113952"/>
                      <a:pt x="1087839" y="141001"/>
                      <a:pt x="1087839" y="168133"/>
                    </a:cubicBezTo>
                    <a:cubicBezTo>
                      <a:pt x="1087839" y="200639"/>
                      <a:pt x="1060791" y="222302"/>
                      <a:pt x="1033671" y="222302"/>
                    </a:cubicBezTo>
                    <a:cubicBezTo>
                      <a:pt x="1006610" y="222302"/>
                      <a:pt x="979490" y="195254"/>
                      <a:pt x="979490" y="168133"/>
                    </a:cubicBezTo>
                    <a:cubicBezTo>
                      <a:pt x="979490" y="135627"/>
                      <a:pt x="1006538" y="113952"/>
                      <a:pt x="1033671" y="113952"/>
                    </a:cubicBezTo>
                    <a:close/>
                    <a:moveTo>
                      <a:pt x="1299298" y="0"/>
                    </a:moveTo>
                    <a:cubicBezTo>
                      <a:pt x="1326418" y="0"/>
                      <a:pt x="1348081" y="21675"/>
                      <a:pt x="1348081" y="48795"/>
                    </a:cubicBezTo>
                    <a:cubicBezTo>
                      <a:pt x="1348081" y="75916"/>
                      <a:pt x="1326418" y="97591"/>
                      <a:pt x="1299298" y="97591"/>
                    </a:cubicBezTo>
                    <a:cubicBezTo>
                      <a:pt x="1272177" y="97591"/>
                      <a:pt x="1250502" y="70470"/>
                      <a:pt x="1250502" y="48795"/>
                    </a:cubicBezTo>
                    <a:cubicBezTo>
                      <a:pt x="1250502" y="21675"/>
                      <a:pt x="1272177" y="0"/>
                      <a:pt x="129929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9" name="Google Shape;999;p26"/>
              <p:cNvSpPr/>
              <p:nvPr/>
            </p:nvSpPr>
            <p:spPr>
              <a:xfrm>
                <a:off x="-9940925" y="2613618"/>
                <a:ext cx="678486" cy="468747"/>
              </a:xfrm>
              <a:custGeom>
                <a:rect b="b" l="l" r="r" t="t"/>
                <a:pathLst>
                  <a:path extrusionOk="0" h="1209669" w="1750931">
                    <a:moveTo>
                      <a:pt x="1439328" y="1122159"/>
                    </a:moveTo>
                    <a:lnTo>
                      <a:pt x="1444701" y="1122159"/>
                    </a:lnTo>
                    <a:cubicBezTo>
                      <a:pt x="1515171" y="1111316"/>
                      <a:pt x="1515171" y="1219750"/>
                      <a:pt x="1444701" y="1208906"/>
                    </a:cubicBezTo>
                    <a:lnTo>
                      <a:pt x="1439328" y="1208906"/>
                    </a:lnTo>
                    <a:cubicBezTo>
                      <a:pt x="1395918" y="1203461"/>
                      <a:pt x="1395918" y="1132991"/>
                      <a:pt x="1439328" y="1122159"/>
                    </a:cubicBezTo>
                    <a:close/>
                    <a:moveTo>
                      <a:pt x="989413" y="1002891"/>
                    </a:moveTo>
                    <a:lnTo>
                      <a:pt x="989362" y="1002894"/>
                    </a:lnTo>
                    <a:lnTo>
                      <a:pt x="989375" y="1002892"/>
                    </a:lnTo>
                    <a:close/>
                    <a:moveTo>
                      <a:pt x="997743" y="1002456"/>
                    </a:moveTo>
                    <a:lnTo>
                      <a:pt x="999016" y="1002683"/>
                    </a:lnTo>
                    <a:lnTo>
                      <a:pt x="989413" y="1002891"/>
                    </a:lnTo>
                    <a:close/>
                    <a:moveTo>
                      <a:pt x="1003598" y="1000874"/>
                    </a:moveTo>
                    <a:cubicBezTo>
                      <a:pt x="1005289" y="1001211"/>
                      <a:pt x="1005793" y="1001716"/>
                      <a:pt x="1003843" y="1002137"/>
                    </a:cubicBezTo>
                    <a:lnTo>
                      <a:pt x="997743" y="1002456"/>
                    </a:lnTo>
                    <a:lnTo>
                      <a:pt x="995402" y="1002037"/>
                    </a:lnTo>
                    <a:close/>
                    <a:moveTo>
                      <a:pt x="973759" y="998167"/>
                    </a:moveTo>
                    <a:lnTo>
                      <a:pt x="995402" y="1002037"/>
                    </a:lnTo>
                    <a:lnTo>
                      <a:pt x="989375" y="1002892"/>
                    </a:lnTo>
                    <a:lnTo>
                      <a:pt x="989290" y="1002894"/>
                    </a:lnTo>
                    <a:lnTo>
                      <a:pt x="989362" y="1002894"/>
                    </a:lnTo>
                    <a:lnTo>
                      <a:pt x="1001474" y="1003527"/>
                    </a:lnTo>
                    <a:lnTo>
                      <a:pt x="1005642" y="1005587"/>
                    </a:lnTo>
                    <a:cubicBezTo>
                      <a:pt x="1006998" y="1006933"/>
                      <a:pt x="1008344" y="1008279"/>
                      <a:pt x="1011037" y="1008279"/>
                    </a:cubicBezTo>
                    <a:cubicBezTo>
                      <a:pt x="1008344" y="1005587"/>
                      <a:pt x="1005633" y="1004240"/>
                      <a:pt x="1002242" y="1003567"/>
                    </a:cubicBezTo>
                    <a:lnTo>
                      <a:pt x="1001474" y="1003527"/>
                    </a:lnTo>
                    <a:lnTo>
                      <a:pt x="1000193" y="1002894"/>
                    </a:lnTo>
                    <a:lnTo>
                      <a:pt x="999016" y="1002683"/>
                    </a:lnTo>
                    <a:lnTo>
                      <a:pt x="1016072" y="1002314"/>
                    </a:lnTo>
                    <a:cubicBezTo>
                      <a:pt x="1040484" y="1008683"/>
                      <a:pt x="1055751" y="1034111"/>
                      <a:pt x="1043543" y="1062521"/>
                    </a:cubicBezTo>
                    <a:cubicBezTo>
                      <a:pt x="1038157" y="1078737"/>
                      <a:pt x="1027326" y="1089653"/>
                      <a:pt x="1011037" y="1095027"/>
                    </a:cubicBezTo>
                    <a:cubicBezTo>
                      <a:pt x="994747" y="1100485"/>
                      <a:pt x="983916" y="1095027"/>
                      <a:pt x="973073" y="1089653"/>
                    </a:cubicBezTo>
                    <a:cubicBezTo>
                      <a:pt x="946025" y="1078810"/>
                      <a:pt x="940579" y="1040858"/>
                      <a:pt x="951410" y="1013725"/>
                    </a:cubicBezTo>
                    <a:cubicBezTo>
                      <a:pt x="956826" y="1005617"/>
                      <a:pt x="964952" y="1000201"/>
                      <a:pt x="973759" y="998167"/>
                    </a:cubicBezTo>
                    <a:close/>
                    <a:moveTo>
                      <a:pt x="1227941" y="959557"/>
                    </a:moveTo>
                    <a:cubicBezTo>
                      <a:pt x="1255062" y="959557"/>
                      <a:pt x="1276737" y="981219"/>
                      <a:pt x="1276737" y="1008352"/>
                    </a:cubicBezTo>
                    <a:cubicBezTo>
                      <a:pt x="1276737" y="1035472"/>
                      <a:pt x="1255062" y="1057147"/>
                      <a:pt x="1227941" y="1057147"/>
                    </a:cubicBezTo>
                    <a:cubicBezTo>
                      <a:pt x="1206267" y="1057147"/>
                      <a:pt x="1184531" y="1035472"/>
                      <a:pt x="1179146" y="1008352"/>
                    </a:cubicBezTo>
                    <a:cubicBezTo>
                      <a:pt x="1179146" y="981219"/>
                      <a:pt x="1200821" y="959557"/>
                      <a:pt x="1227941" y="959557"/>
                    </a:cubicBezTo>
                    <a:close/>
                    <a:moveTo>
                      <a:pt x="534023" y="829460"/>
                    </a:moveTo>
                    <a:cubicBezTo>
                      <a:pt x="561144" y="829460"/>
                      <a:pt x="582818" y="851123"/>
                      <a:pt x="582818" y="878243"/>
                    </a:cubicBezTo>
                    <a:cubicBezTo>
                      <a:pt x="582818" y="905376"/>
                      <a:pt x="561144" y="927050"/>
                      <a:pt x="534023" y="927050"/>
                    </a:cubicBezTo>
                    <a:cubicBezTo>
                      <a:pt x="506902" y="927050"/>
                      <a:pt x="485228" y="905376"/>
                      <a:pt x="485228" y="878243"/>
                    </a:cubicBezTo>
                    <a:cubicBezTo>
                      <a:pt x="485228" y="851123"/>
                      <a:pt x="506902" y="829460"/>
                      <a:pt x="534023" y="829460"/>
                    </a:cubicBezTo>
                    <a:close/>
                    <a:moveTo>
                      <a:pt x="777976" y="807713"/>
                    </a:moveTo>
                    <a:cubicBezTo>
                      <a:pt x="756241" y="813098"/>
                      <a:pt x="788747" y="807713"/>
                      <a:pt x="783361" y="807713"/>
                    </a:cubicBezTo>
                    <a:lnTo>
                      <a:pt x="788747" y="807713"/>
                    </a:lnTo>
                    <a:cubicBezTo>
                      <a:pt x="794193" y="807713"/>
                      <a:pt x="799650" y="807713"/>
                      <a:pt x="805036" y="807713"/>
                    </a:cubicBezTo>
                    <a:cubicBezTo>
                      <a:pt x="815867" y="807713"/>
                      <a:pt x="821313" y="818616"/>
                      <a:pt x="832157" y="824002"/>
                    </a:cubicBezTo>
                    <a:lnTo>
                      <a:pt x="832229" y="823857"/>
                    </a:lnTo>
                    <a:cubicBezTo>
                      <a:pt x="853892" y="840146"/>
                      <a:pt x="848518" y="878110"/>
                      <a:pt x="832229" y="899773"/>
                    </a:cubicBezTo>
                    <a:cubicBezTo>
                      <a:pt x="810482" y="916062"/>
                      <a:pt x="772602" y="921448"/>
                      <a:pt x="756313" y="899773"/>
                    </a:cubicBezTo>
                    <a:cubicBezTo>
                      <a:pt x="750855" y="894327"/>
                      <a:pt x="745409" y="883484"/>
                      <a:pt x="740024" y="872652"/>
                    </a:cubicBezTo>
                    <a:lnTo>
                      <a:pt x="740024" y="867267"/>
                    </a:lnTo>
                    <a:lnTo>
                      <a:pt x="740024" y="861893"/>
                    </a:lnTo>
                    <a:cubicBezTo>
                      <a:pt x="745482" y="867339"/>
                      <a:pt x="745482" y="872797"/>
                      <a:pt x="750855" y="878183"/>
                    </a:cubicBezTo>
                    <a:lnTo>
                      <a:pt x="740024" y="858766"/>
                    </a:lnTo>
                    <a:lnTo>
                      <a:pt x="738345" y="855756"/>
                    </a:lnTo>
                    <a:cubicBezTo>
                      <a:pt x="733274" y="832131"/>
                      <a:pt x="749512" y="807713"/>
                      <a:pt x="777976" y="807713"/>
                    </a:cubicBezTo>
                    <a:close/>
                    <a:moveTo>
                      <a:pt x="192480" y="699424"/>
                    </a:moveTo>
                    <a:cubicBezTo>
                      <a:pt x="219528" y="699424"/>
                      <a:pt x="246648" y="721098"/>
                      <a:pt x="246648" y="753604"/>
                    </a:cubicBezTo>
                    <a:cubicBezTo>
                      <a:pt x="246648" y="780665"/>
                      <a:pt x="224986" y="807785"/>
                      <a:pt x="192480" y="807785"/>
                    </a:cubicBezTo>
                    <a:cubicBezTo>
                      <a:pt x="165431" y="807785"/>
                      <a:pt x="138311" y="786110"/>
                      <a:pt x="138311" y="753604"/>
                    </a:cubicBezTo>
                    <a:cubicBezTo>
                      <a:pt x="138311" y="726556"/>
                      <a:pt x="159973" y="699424"/>
                      <a:pt x="192480" y="699424"/>
                    </a:cubicBezTo>
                    <a:close/>
                    <a:moveTo>
                      <a:pt x="398480" y="683062"/>
                    </a:moveTo>
                    <a:cubicBezTo>
                      <a:pt x="425601" y="683062"/>
                      <a:pt x="447276" y="704737"/>
                      <a:pt x="447276" y="731857"/>
                    </a:cubicBezTo>
                    <a:cubicBezTo>
                      <a:pt x="447276" y="758990"/>
                      <a:pt x="425601" y="780665"/>
                      <a:pt x="398480" y="780665"/>
                    </a:cubicBezTo>
                    <a:cubicBezTo>
                      <a:pt x="371360" y="780665"/>
                      <a:pt x="344239" y="758990"/>
                      <a:pt x="349685" y="731857"/>
                    </a:cubicBezTo>
                    <a:cubicBezTo>
                      <a:pt x="349685" y="704737"/>
                      <a:pt x="371360" y="683062"/>
                      <a:pt x="398480" y="683062"/>
                    </a:cubicBezTo>
                    <a:close/>
                    <a:moveTo>
                      <a:pt x="525555" y="511858"/>
                    </a:moveTo>
                    <a:lnTo>
                      <a:pt x="514722" y="516345"/>
                    </a:lnTo>
                    <a:lnTo>
                      <a:pt x="528638" y="514941"/>
                    </a:lnTo>
                    <a:close/>
                    <a:moveTo>
                      <a:pt x="56937" y="509555"/>
                    </a:moveTo>
                    <a:cubicBezTo>
                      <a:pt x="132853" y="509555"/>
                      <a:pt x="132853" y="623363"/>
                      <a:pt x="56937" y="623363"/>
                    </a:cubicBezTo>
                    <a:cubicBezTo>
                      <a:pt x="-18979" y="623363"/>
                      <a:pt x="-18979" y="509555"/>
                      <a:pt x="56937" y="509555"/>
                    </a:cubicBezTo>
                    <a:close/>
                    <a:moveTo>
                      <a:pt x="1693474" y="353458"/>
                    </a:moveTo>
                    <a:cubicBezTo>
                      <a:pt x="1727026" y="350658"/>
                      <a:pt x="1760582" y="382169"/>
                      <a:pt x="1748365" y="422796"/>
                    </a:cubicBezTo>
                    <a:cubicBezTo>
                      <a:pt x="1732076" y="466145"/>
                      <a:pt x="1672449" y="471591"/>
                      <a:pt x="1650775" y="433639"/>
                    </a:cubicBezTo>
                    <a:cubicBezTo>
                      <a:pt x="1639943" y="411965"/>
                      <a:pt x="1645329" y="384844"/>
                      <a:pt x="1661618" y="368555"/>
                    </a:cubicBezTo>
                    <a:lnTo>
                      <a:pt x="1661618" y="368627"/>
                    </a:lnTo>
                    <a:cubicBezTo>
                      <a:pt x="1671106" y="359136"/>
                      <a:pt x="1682290" y="354391"/>
                      <a:pt x="1693474" y="353458"/>
                    </a:cubicBezTo>
                    <a:close/>
                    <a:moveTo>
                      <a:pt x="1439328" y="303615"/>
                    </a:moveTo>
                    <a:cubicBezTo>
                      <a:pt x="1471834" y="303615"/>
                      <a:pt x="1493497" y="330663"/>
                      <a:pt x="1493497" y="357784"/>
                    </a:cubicBezTo>
                    <a:cubicBezTo>
                      <a:pt x="1493497" y="390290"/>
                      <a:pt x="1466449" y="411965"/>
                      <a:pt x="1439328" y="411965"/>
                    </a:cubicBezTo>
                    <a:cubicBezTo>
                      <a:pt x="1412280" y="411965"/>
                      <a:pt x="1390533" y="384844"/>
                      <a:pt x="1385147" y="357784"/>
                    </a:cubicBezTo>
                    <a:cubicBezTo>
                      <a:pt x="1385147" y="325278"/>
                      <a:pt x="1412207" y="303615"/>
                      <a:pt x="1439328" y="303615"/>
                    </a:cubicBezTo>
                    <a:close/>
                    <a:moveTo>
                      <a:pt x="139145" y="242701"/>
                    </a:moveTo>
                    <a:cubicBezTo>
                      <a:pt x="154562" y="241598"/>
                      <a:pt x="170826" y="248034"/>
                      <a:pt x="187094" y="265651"/>
                    </a:cubicBezTo>
                    <a:cubicBezTo>
                      <a:pt x="235908" y="318504"/>
                      <a:pt x="254204" y="389634"/>
                      <a:pt x="280886" y="453928"/>
                    </a:cubicBezTo>
                    <a:lnTo>
                      <a:pt x="290494" y="472909"/>
                    </a:lnTo>
                    <a:lnTo>
                      <a:pt x="284565" y="476405"/>
                    </a:lnTo>
                    <a:lnTo>
                      <a:pt x="294306" y="480440"/>
                    </a:lnTo>
                    <a:lnTo>
                      <a:pt x="290494" y="472909"/>
                    </a:lnTo>
                    <a:lnTo>
                      <a:pt x="311244" y="460671"/>
                    </a:lnTo>
                    <a:cubicBezTo>
                      <a:pt x="375780" y="425846"/>
                      <a:pt x="441875" y="402477"/>
                      <a:pt x="523192" y="406507"/>
                    </a:cubicBezTo>
                    <a:cubicBezTo>
                      <a:pt x="550312" y="406507"/>
                      <a:pt x="571975" y="428181"/>
                      <a:pt x="571975" y="455302"/>
                    </a:cubicBezTo>
                    <a:cubicBezTo>
                      <a:pt x="571975" y="482435"/>
                      <a:pt x="561144" y="639652"/>
                      <a:pt x="609939" y="612531"/>
                    </a:cubicBezTo>
                    <a:cubicBezTo>
                      <a:pt x="647819" y="596242"/>
                      <a:pt x="680397" y="569121"/>
                      <a:pt x="712903" y="547447"/>
                    </a:cubicBezTo>
                    <a:cubicBezTo>
                      <a:pt x="777976" y="509483"/>
                      <a:pt x="870109" y="471531"/>
                      <a:pt x="940579" y="520326"/>
                    </a:cubicBezTo>
                    <a:cubicBezTo>
                      <a:pt x="1054447" y="601627"/>
                      <a:pt x="1005651" y="677616"/>
                      <a:pt x="1016483" y="791423"/>
                    </a:cubicBezTo>
                    <a:cubicBezTo>
                      <a:pt x="1021868" y="856508"/>
                      <a:pt x="1108615" y="775207"/>
                      <a:pt x="1119447" y="758917"/>
                    </a:cubicBezTo>
                    <a:cubicBezTo>
                      <a:pt x="1135736" y="737243"/>
                      <a:pt x="1151953" y="710122"/>
                      <a:pt x="1168242" y="693833"/>
                    </a:cubicBezTo>
                    <a:cubicBezTo>
                      <a:pt x="1211652" y="655941"/>
                      <a:pt x="1254989" y="639652"/>
                      <a:pt x="1314617" y="639652"/>
                    </a:cubicBezTo>
                    <a:cubicBezTo>
                      <a:pt x="1336291" y="639652"/>
                      <a:pt x="1358026" y="655941"/>
                      <a:pt x="1363412" y="677616"/>
                    </a:cubicBezTo>
                    <a:cubicBezTo>
                      <a:pt x="1379701" y="748086"/>
                      <a:pt x="1406822" y="818544"/>
                      <a:pt x="1439328" y="878183"/>
                    </a:cubicBezTo>
                    <a:cubicBezTo>
                      <a:pt x="1493569" y="975773"/>
                      <a:pt x="1531461" y="964930"/>
                      <a:pt x="1623654" y="916135"/>
                    </a:cubicBezTo>
                    <a:cubicBezTo>
                      <a:pt x="1656160" y="899845"/>
                      <a:pt x="1699497" y="937809"/>
                      <a:pt x="1677835" y="970315"/>
                    </a:cubicBezTo>
                    <a:cubicBezTo>
                      <a:pt x="1629039" y="1051617"/>
                      <a:pt x="1515171" y="1089581"/>
                      <a:pt x="1439255" y="1019111"/>
                    </a:cubicBezTo>
                    <a:cubicBezTo>
                      <a:pt x="1370156" y="958135"/>
                      <a:pt x="1346788" y="875804"/>
                      <a:pt x="1314268" y="797279"/>
                    </a:cubicBezTo>
                    <a:lnTo>
                      <a:pt x="1292437" y="752968"/>
                    </a:lnTo>
                    <a:lnTo>
                      <a:pt x="1291363" y="752523"/>
                    </a:lnTo>
                    <a:lnTo>
                      <a:pt x="1287948" y="753050"/>
                    </a:lnTo>
                    <a:cubicBezTo>
                      <a:pt x="1222576" y="775353"/>
                      <a:pt x="1218452" y="866637"/>
                      <a:pt x="1152025" y="899845"/>
                    </a:cubicBezTo>
                    <a:cubicBezTo>
                      <a:pt x="1097856" y="926978"/>
                      <a:pt x="1027326" y="932351"/>
                      <a:pt x="973145" y="899845"/>
                    </a:cubicBezTo>
                    <a:cubicBezTo>
                      <a:pt x="870109" y="845677"/>
                      <a:pt x="994820" y="601700"/>
                      <a:pt x="864723" y="607073"/>
                    </a:cubicBezTo>
                    <a:cubicBezTo>
                      <a:pt x="767144" y="607073"/>
                      <a:pt x="702132" y="731724"/>
                      <a:pt x="604554" y="726339"/>
                    </a:cubicBezTo>
                    <a:cubicBezTo>
                      <a:pt x="515059" y="722300"/>
                      <a:pt x="492686" y="626756"/>
                      <a:pt x="484820" y="542640"/>
                    </a:cubicBezTo>
                    <a:lnTo>
                      <a:pt x="483133" y="519534"/>
                    </a:lnTo>
                    <a:lnTo>
                      <a:pt x="493667" y="518471"/>
                    </a:lnTo>
                    <a:lnTo>
                      <a:pt x="482724" y="513938"/>
                    </a:lnTo>
                    <a:lnTo>
                      <a:pt x="483133" y="519534"/>
                    </a:lnTo>
                    <a:lnTo>
                      <a:pt x="464020" y="521464"/>
                    </a:lnTo>
                    <a:cubicBezTo>
                      <a:pt x="403291" y="533917"/>
                      <a:pt x="352453" y="562384"/>
                      <a:pt x="295516" y="590857"/>
                    </a:cubicBezTo>
                    <a:cubicBezTo>
                      <a:pt x="273841" y="601700"/>
                      <a:pt x="241275" y="601700"/>
                      <a:pt x="230432" y="574567"/>
                    </a:cubicBezTo>
                    <a:cubicBezTo>
                      <a:pt x="214142" y="536603"/>
                      <a:pt x="208769" y="493266"/>
                      <a:pt x="192480" y="449856"/>
                    </a:cubicBezTo>
                    <a:cubicBezTo>
                      <a:pt x="170805" y="379386"/>
                      <a:pt x="154528" y="308916"/>
                      <a:pt x="105732" y="395675"/>
                    </a:cubicBezTo>
                    <a:lnTo>
                      <a:pt x="105732" y="395820"/>
                    </a:lnTo>
                    <a:cubicBezTo>
                      <a:pt x="84057" y="428326"/>
                      <a:pt x="40648" y="406652"/>
                      <a:pt x="46106" y="357856"/>
                    </a:cubicBezTo>
                    <a:cubicBezTo>
                      <a:pt x="54283" y="317175"/>
                      <a:pt x="92897" y="246011"/>
                      <a:pt x="139145" y="242701"/>
                    </a:cubicBezTo>
                    <a:close/>
                    <a:moveTo>
                      <a:pt x="1184531" y="238458"/>
                    </a:moveTo>
                    <a:cubicBezTo>
                      <a:pt x="1211652" y="238458"/>
                      <a:pt x="1233327" y="260121"/>
                      <a:pt x="1233327" y="287253"/>
                    </a:cubicBezTo>
                    <a:cubicBezTo>
                      <a:pt x="1233327" y="314374"/>
                      <a:pt x="1211652" y="336049"/>
                      <a:pt x="1184531" y="336049"/>
                    </a:cubicBezTo>
                    <a:cubicBezTo>
                      <a:pt x="1152025" y="336049"/>
                      <a:pt x="1130363" y="314374"/>
                      <a:pt x="1135736" y="287253"/>
                    </a:cubicBezTo>
                    <a:cubicBezTo>
                      <a:pt x="1135736" y="260121"/>
                      <a:pt x="1157411" y="238458"/>
                      <a:pt x="1184531" y="238458"/>
                    </a:cubicBezTo>
                    <a:close/>
                    <a:moveTo>
                      <a:pt x="295444" y="157157"/>
                    </a:moveTo>
                    <a:cubicBezTo>
                      <a:pt x="420083" y="189663"/>
                      <a:pt x="533951" y="243904"/>
                      <a:pt x="653204" y="281868"/>
                    </a:cubicBezTo>
                    <a:cubicBezTo>
                      <a:pt x="761626" y="319759"/>
                      <a:pt x="875494" y="352338"/>
                      <a:pt x="983916" y="384844"/>
                    </a:cubicBezTo>
                    <a:cubicBezTo>
                      <a:pt x="1108615" y="422736"/>
                      <a:pt x="1233254" y="455302"/>
                      <a:pt x="1357954" y="487820"/>
                    </a:cubicBezTo>
                    <a:cubicBezTo>
                      <a:pt x="1466376" y="514941"/>
                      <a:pt x="1585702" y="531157"/>
                      <a:pt x="1688666" y="569121"/>
                    </a:cubicBezTo>
                    <a:cubicBezTo>
                      <a:pt x="1721245" y="580025"/>
                      <a:pt x="1721245" y="634206"/>
                      <a:pt x="1677835" y="634206"/>
                    </a:cubicBezTo>
                    <a:cubicBezTo>
                      <a:pt x="1563955" y="628821"/>
                      <a:pt x="1444701" y="590857"/>
                      <a:pt x="1336291" y="563736"/>
                    </a:cubicBezTo>
                    <a:cubicBezTo>
                      <a:pt x="1211580" y="531230"/>
                      <a:pt x="1086953" y="498724"/>
                      <a:pt x="962241" y="460760"/>
                    </a:cubicBezTo>
                    <a:cubicBezTo>
                      <a:pt x="739951" y="395675"/>
                      <a:pt x="474396" y="325205"/>
                      <a:pt x="284612" y="189663"/>
                    </a:cubicBezTo>
                    <a:lnTo>
                      <a:pt x="284540" y="189663"/>
                    </a:lnTo>
                    <a:cubicBezTo>
                      <a:pt x="273709" y="178819"/>
                      <a:pt x="279154" y="151699"/>
                      <a:pt x="295444" y="157157"/>
                    </a:cubicBezTo>
                    <a:close/>
                    <a:moveTo>
                      <a:pt x="913446" y="151771"/>
                    </a:moveTo>
                    <a:cubicBezTo>
                      <a:pt x="978531" y="151771"/>
                      <a:pt x="978531" y="254747"/>
                      <a:pt x="913446" y="254747"/>
                    </a:cubicBezTo>
                    <a:cubicBezTo>
                      <a:pt x="848373" y="254747"/>
                      <a:pt x="848373" y="151771"/>
                      <a:pt x="913446" y="151771"/>
                    </a:cubicBezTo>
                    <a:close/>
                    <a:moveTo>
                      <a:pt x="685783" y="86687"/>
                    </a:moveTo>
                    <a:cubicBezTo>
                      <a:pt x="750855" y="86687"/>
                      <a:pt x="750855" y="189663"/>
                      <a:pt x="685783" y="189663"/>
                    </a:cubicBezTo>
                    <a:cubicBezTo>
                      <a:pt x="620698" y="189663"/>
                      <a:pt x="620698" y="86687"/>
                      <a:pt x="685783" y="86687"/>
                    </a:cubicBezTo>
                    <a:close/>
                    <a:moveTo>
                      <a:pt x="430986" y="0"/>
                    </a:moveTo>
                    <a:cubicBezTo>
                      <a:pt x="458035" y="0"/>
                      <a:pt x="485155" y="21675"/>
                      <a:pt x="485155" y="54181"/>
                    </a:cubicBezTo>
                    <a:cubicBezTo>
                      <a:pt x="485155" y="81229"/>
                      <a:pt x="463493" y="108361"/>
                      <a:pt x="430986" y="108361"/>
                    </a:cubicBezTo>
                    <a:cubicBezTo>
                      <a:pt x="398480" y="108361"/>
                      <a:pt x="371360" y="81301"/>
                      <a:pt x="376818" y="54181"/>
                    </a:cubicBezTo>
                    <a:cubicBezTo>
                      <a:pt x="376818" y="27121"/>
                      <a:pt x="398480" y="0"/>
                      <a:pt x="43098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_2">
    <p:spTree>
      <p:nvGrpSpPr>
        <p:cNvPr id="1000" name="Shape 1000"/>
        <p:cNvGrpSpPr/>
        <p:nvPr/>
      </p:nvGrpSpPr>
      <p:grpSpPr>
        <a:xfrm>
          <a:off x="0" y="0"/>
          <a:ext cx="0" cy="0"/>
          <a:chOff x="0" y="0"/>
          <a:chExt cx="0" cy="0"/>
        </a:xfrm>
      </p:grpSpPr>
      <p:sp>
        <p:nvSpPr>
          <p:cNvPr id="1001" name="Google Shape;1001;p27"/>
          <p:cNvSpPr txBox="1"/>
          <p:nvPr>
            <p:ph type="title"/>
          </p:nvPr>
        </p:nvSpPr>
        <p:spPr>
          <a:xfrm>
            <a:off x="713275" y="445025"/>
            <a:ext cx="7717500" cy="67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02" name="Google Shape;1002;p27"/>
          <p:cNvSpPr txBox="1"/>
          <p:nvPr>
            <p:ph idx="1" type="subTitle"/>
          </p:nvPr>
        </p:nvSpPr>
        <p:spPr>
          <a:xfrm>
            <a:off x="1021450" y="1556050"/>
            <a:ext cx="3339300" cy="25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7"/>
          <p:cNvSpPr txBox="1"/>
          <p:nvPr>
            <p:ph idx="2" type="subTitle"/>
          </p:nvPr>
        </p:nvSpPr>
        <p:spPr>
          <a:xfrm>
            <a:off x="4783351" y="1556050"/>
            <a:ext cx="3339300" cy="25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04" name="Google Shape;1004;p27"/>
          <p:cNvGrpSpPr/>
          <p:nvPr/>
        </p:nvGrpSpPr>
        <p:grpSpPr>
          <a:xfrm>
            <a:off x="-290135" y="1249836"/>
            <a:ext cx="10686547" cy="4589971"/>
            <a:chOff x="-290135" y="1249836"/>
            <a:chExt cx="10686547" cy="4589971"/>
          </a:xfrm>
        </p:grpSpPr>
        <p:grpSp>
          <p:nvGrpSpPr>
            <p:cNvPr id="1005" name="Google Shape;1005;p27"/>
            <p:cNvGrpSpPr/>
            <p:nvPr/>
          </p:nvGrpSpPr>
          <p:grpSpPr>
            <a:xfrm rot="10800000">
              <a:off x="-290135" y="1249836"/>
              <a:ext cx="821570" cy="844236"/>
              <a:chOff x="4960461" y="4113954"/>
              <a:chExt cx="205706" cy="211397"/>
            </a:xfrm>
          </p:grpSpPr>
          <p:sp>
            <p:nvSpPr>
              <p:cNvPr id="1006" name="Google Shape;1006;p27"/>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7" name="Google Shape;1007;p27"/>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08" name="Google Shape;1008;p27"/>
            <p:cNvGrpSpPr/>
            <p:nvPr/>
          </p:nvGrpSpPr>
          <p:grpSpPr>
            <a:xfrm flipH="1" rot="1551363">
              <a:off x="8413197" y="3429393"/>
              <a:ext cx="1588985" cy="2172677"/>
              <a:chOff x="5447852" y="3949692"/>
              <a:chExt cx="1263400" cy="1727493"/>
            </a:xfrm>
          </p:grpSpPr>
          <p:grpSp>
            <p:nvGrpSpPr>
              <p:cNvPr id="1009" name="Google Shape;1009;p27"/>
              <p:cNvGrpSpPr/>
              <p:nvPr/>
            </p:nvGrpSpPr>
            <p:grpSpPr>
              <a:xfrm rot="147393">
                <a:off x="6139111" y="3960394"/>
                <a:ext cx="535879" cy="1706087"/>
                <a:chOff x="5841324" y="3490076"/>
                <a:chExt cx="329064" cy="1047584"/>
              </a:xfrm>
            </p:grpSpPr>
            <p:sp>
              <p:nvSpPr>
                <p:cNvPr id="1010" name="Google Shape;1010;p27"/>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1" name="Google Shape;1011;p27"/>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12" name="Google Shape;1012;p27"/>
              <p:cNvGrpSpPr/>
              <p:nvPr/>
            </p:nvGrpSpPr>
            <p:grpSpPr>
              <a:xfrm rot="-335891">
                <a:off x="5523200" y="3974666"/>
                <a:ext cx="588650" cy="1573570"/>
                <a:chOff x="5737051" y="3607904"/>
                <a:chExt cx="291638" cy="779602"/>
              </a:xfrm>
            </p:grpSpPr>
            <p:sp>
              <p:nvSpPr>
                <p:cNvPr id="1013" name="Google Shape;1013;p27"/>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014" name="Google Shape;1014;p27"/>
                <p:cNvGrpSpPr/>
                <p:nvPr/>
              </p:nvGrpSpPr>
              <p:grpSpPr>
                <a:xfrm>
                  <a:off x="5740729" y="3608580"/>
                  <a:ext cx="287959" cy="778927"/>
                  <a:chOff x="5740729" y="3608580"/>
                  <a:chExt cx="287959" cy="778927"/>
                </a:xfrm>
              </p:grpSpPr>
              <p:sp>
                <p:nvSpPr>
                  <p:cNvPr id="1015" name="Google Shape;1015;p27"/>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16" name="Google Shape;1016;p27"/>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17" name="Google Shape;1017;p27"/>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18" name="Google Shape;1018;p27"/>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19" name="Google Shape;1019;p27"/>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0" name="Google Shape;1020;p27"/>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1" name="Google Shape;1021;p27"/>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2" name="Google Shape;1022;p27"/>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3" name="Google Shape;1023;p27"/>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4" name="Google Shape;1024;p27"/>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5" name="Google Shape;1025;p27"/>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26" name="Google Shape;1026;p27"/>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grpSp>
        <p:nvGrpSpPr>
          <p:cNvPr id="1027" name="Google Shape;1027;p27"/>
          <p:cNvGrpSpPr/>
          <p:nvPr/>
        </p:nvGrpSpPr>
        <p:grpSpPr>
          <a:xfrm>
            <a:off x="-897179" y="108412"/>
            <a:ext cx="10157893" cy="4924722"/>
            <a:chOff x="-897179" y="108412"/>
            <a:chExt cx="10157893" cy="4924722"/>
          </a:xfrm>
        </p:grpSpPr>
        <p:grpSp>
          <p:nvGrpSpPr>
            <p:cNvPr id="1028" name="Google Shape;1028;p27"/>
            <p:cNvGrpSpPr/>
            <p:nvPr/>
          </p:nvGrpSpPr>
          <p:grpSpPr>
            <a:xfrm flipH="1">
              <a:off x="8521460" y="108412"/>
              <a:ext cx="739254" cy="861932"/>
              <a:chOff x="8596635" y="690799"/>
              <a:chExt cx="739254" cy="861932"/>
            </a:xfrm>
          </p:grpSpPr>
          <p:sp>
            <p:nvSpPr>
              <p:cNvPr id="1029" name="Google Shape;1029;p27"/>
              <p:cNvSpPr/>
              <p:nvPr/>
            </p:nvSpPr>
            <p:spPr>
              <a:xfrm>
                <a:off x="8811950" y="690799"/>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0" name="Google Shape;1030;p27"/>
              <p:cNvSpPr/>
              <p:nvPr/>
            </p:nvSpPr>
            <p:spPr>
              <a:xfrm flipH="1" rot="-841828">
                <a:off x="8622343" y="1286475"/>
                <a:ext cx="236105" cy="241230"/>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031" name="Google Shape;1031;p27"/>
            <p:cNvGrpSpPr/>
            <p:nvPr/>
          </p:nvGrpSpPr>
          <p:grpSpPr>
            <a:xfrm rot="-856240">
              <a:off x="212739" y="345267"/>
              <a:ext cx="440434" cy="554224"/>
              <a:chOff x="392152" y="451452"/>
              <a:chExt cx="221794" cy="279097"/>
            </a:xfrm>
          </p:grpSpPr>
          <p:sp>
            <p:nvSpPr>
              <p:cNvPr id="1032" name="Google Shape;1032;p27"/>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3" name="Google Shape;1033;p27"/>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034" name="Google Shape;1034;p27"/>
            <p:cNvGrpSpPr/>
            <p:nvPr/>
          </p:nvGrpSpPr>
          <p:grpSpPr>
            <a:xfrm rot="440706">
              <a:off x="-804108" y="2470443"/>
              <a:ext cx="1339190" cy="1541918"/>
              <a:chOff x="5492026" y="628707"/>
              <a:chExt cx="273017" cy="314353"/>
            </a:xfrm>
          </p:grpSpPr>
          <p:sp>
            <p:nvSpPr>
              <p:cNvPr id="1035" name="Google Shape;1035;p27"/>
              <p:cNvSpPr/>
              <p:nvPr/>
            </p:nvSpPr>
            <p:spPr>
              <a:xfrm>
                <a:off x="5492026" y="628707"/>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6" name="Google Shape;1036;p27"/>
              <p:cNvSpPr/>
              <p:nvPr/>
            </p:nvSpPr>
            <p:spPr>
              <a:xfrm>
                <a:off x="5665829" y="830172"/>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7" name="Google Shape;1037;p27"/>
              <p:cNvSpPr/>
              <p:nvPr/>
            </p:nvSpPr>
            <p:spPr>
              <a:xfrm>
                <a:off x="5571543" y="847106"/>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8" name="Google Shape;1038;p27"/>
              <p:cNvSpPr/>
              <p:nvPr/>
            </p:nvSpPr>
            <p:spPr>
              <a:xfrm>
                <a:off x="5715906" y="751093"/>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39" name="Google Shape;1039;p27"/>
              <p:cNvSpPr/>
              <p:nvPr/>
            </p:nvSpPr>
            <p:spPr>
              <a:xfrm>
                <a:off x="5659321" y="680899"/>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40" name="Google Shape;1040;p27"/>
              <p:cNvSpPr/>
              <p:nvPr/>
            </p:nvSpPr>
            <p:spPr>
              <a:xfrm>
                <a:off x="5565396" y="686290"/>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41" name="Google Shape;1041;p27"/>
              <p:cNvSpPr/>
              <p:nvPr/>
            </p:nvSpPr>
            <p:spPr>
              <a:xfrm>
                <a:off x="5527221" y="771196"/>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042" name="Google Shape;1042;p27"/>
            <p:cNvSpPr/>
            <p:nvPr/>
          </p:nvSpPr>
          <p:spPr>
            <a:xfrm rot="440912">
              <a:off x="8727937" y="2261363"/>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043" name="Google Shape;1043;p27"/>
            <p:cNvGrpSpPr/>
            <p:nvPr/>
          </p:nvGrpSpPr>
          <p:grpSpPr>
            <a:xfrm rot="5400000">
              <a:off x="7319246" y="4506900"/>
              <a:ext cx="429023" cy="623413"/>
              <a:chOff x="354909" y="4117775"/>
              <a:chExt cx="429023" cy="623413"/>
            </a:xfrm>
          </p:grpSpPr>
          <p:sp>
            <p:nvSpPr>
              <p:cNvPr id="1044" name="Google Shape;1044;p27"/>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45" name="Google Shape;1045;p27"/>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46" name="Google Shape;1046;p27"/>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047" name="Google Shape;1047;p27"/>
            <p:cNvGrpSpPr/>
            <p:nvPr/>
          </p:nvGrpSpPr>
          <p:grpSpPr>
            <a:xfrm>
              <a:off x="1994782" y="4799021"/>
              <a:ext cx="380799" cy="234113"/>
              <a:chOff x="1175282" y="4542471"/>
              <a:chExt cx="380799" cy="234113"/>
            </a:xfrm>
          </p:grpSpPr>
          <p:sp>
            <p:nvSpPr>
              <p:cNvPr id="1048" name="Google Shape;1048;p27"/>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049" name="Google Shape;1049;p27"/>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1050" name="Shape 1050"/>
        <p:cNvGrpSpPr/>
        <p:nvPr/>
      </p:nvGrpSpPr>
      <p:grpSpPr>
        <a:xfrm>
          <a:off x="0" y="0"/>
          <a:ext cx="0" cy="0"/>
          <a:chOff x="0" y="0"/>
          <a:chExt cx="0" cy="0"/>
        </a:xfrm>
      </p:grpSpPr>
      <p:sp>
        <p:nvSpPr>
          <p:cNvPr id="1051" name="Google Shape;1051;p28"/>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52" name="Google Shape;1052;p28"/>
          <p:cNvSpPr txBox="1"/>
          <p:nvPr>
            <p:ph idx="2" type="title"/>
          </p:nvPr>
        </p:nvSpPr>
        <p:spPr>
          <a:xfrm>
            <a:off x="713400" y="2677616"/>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3" name="Google Shape;1053;p28"/>
          <p:cNvSpPr txBox="1"/>
          <p:nvPr>
            <p:ph idx="1" type="subTitle"/>
          </p:nvPr>
        </p:nvSpPr>
        <p:spPr>
          <a:xfrm>
            <a:off x="713400" y="3165412"/>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4" name="Google Shape;1054;p28"/>
          <p:cNvSpPr txBox="1"/>
          <p:nvPr>
            <p:ph idx="3" type="title"/>
          </p:nvPr>
        </p:nvSpPr>
        <p:spPr>
          <a:xfrm>
            <a:off x="3369386" y="2677616"/>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5" name="Google Shape;1055;p28"/>
          <p:cNvSpPr txBox="1"/>
          <p:nvPr>
            <p:ph idx="4" type="subTitle"/>
          </p:nvPr>
        </p:nvSpPr>
        <p:spPr>
          <a:xfrm>
            <a:off x="3369375" y="3165413"/>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6" name="Google Shape;1056;p28"/>
          <p:cNvSpPr txBox="1"/>
          <p:nvPr>
            <p:ph idx="5" type="title"/>
          </p:nvPr>
        </p:nvSpPr>
        <p:spPr>
          <a:xfrm>
            <a:off x="6025372" y="2677616"/>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7" name="Google Shape;1057;p28"/>
          <p:cNvSpPr txBox="1"/>
          <p:nvPr>
            <p:ph idx="6" type="subTitle"/>
          </p:nvPr>
        </p:nvSpPr>
        <p:spPr>
          <a:xfrm>
            <a:off x="6025368" y="3165413"/>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58" name="Google Shape;1058;p28"/>
          <p:cNvGrpSpPr/>
          <p:nvPr/>
        </p:nvGrpSpPr>
        <p:grpSpPr>
          <a:xfrm>
            <a:off x="-1158140" y="132341"/>
            <a:ext cx="12698644" cy="5444736"/>
            <a:chOff x="-1158140" y="132341"/>
            <a:chExt cx="12698644" cy="5444736"/>
          </a:xfrm>
        </p:grpSpPr>
        <p:grpSp>
          <p:nvGrpSpPr>
            <p:cNvPr id="1059" name="Google Shape;1059;p28"/>
            <p:cNvGrpSpPr/>
            <p:nvPr/>
          </p:nvGrpSpPr>
          <p:grpSpPr>
            <a:xfrm rot="-1199226">
              <a:off x="8395784" y="470965"/>
              <a:ext cx="2611867" cy="3578084"/>
              <a:chOff x="9231053" y="2788785"/>
              <a:chExt cx="1417752" cy="1942225"/>
            </a:xfrm>
          </p:grpSpPr>
          <p:sp>
            <p:nvSpPr>
              <p:cNvPr id="1060" name="Google Shape;1060;p28"/>
              <p:cNvSpPr/>
              <p:nvPr/>
            </p:nvSpPr>
            <p:spPr>
              <a:xfrm>
                <a:off x="9361733" y="2893760"/>
                <a:ext cx="1131373" cy="1801081"/>
              </a:xfrm>
              <a:custGeom>
                <a:rect b="b" l="l" r="r" t="t"/>
                <a:pathLst>
                  <a:path extrusionOk="0" h="624833" w="392497">
                    <a:moveTo>
                      <a:pt x="0" y="378123"/>
                    </a:moveTo>
                    <a:cubicBezTo>
                      <a:pt x="0" y="459840"/>
                      <a:pt x="8082" y="612942"/>
                      <a:pt x="11225" y="620578"/>
                    </a:cubicBezTo>
                    <a:cubicBezTo>
                      <a:pt x="14368" y="628214"/>
                      <a:pt x="380712" y="625516"/>
                      <a:pt x="387444" y="612942"/>
                    </a:cubicBezTo>
                    <a:cubicBezTo>
                      <a:pt x="394177" y="600367"/>
                      <a:pt x="392834" y="391143"/>
                      <a:pt x="391039" y="352082"/>
                    </a:cubicBezTo>
                    <a:cubicBezTo>
                      <a:pt x="389245" y="312569"/>
                      <a:pt x="221781" y="-5762"/>
                      <a:pt x="185867" y="79"/>
                    </a:cubicBezTo>
                    <a:cubicBezTo>
                      <a:pt x="149500" y="5915"/>
                      <a:pt x="5835" y="326047"/>
                      <a:pt x="0" y="3781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1" name="Google Shape;1061;p28"/>
              <p:cNvSpPr/>
              <p:nvPr/>
            </p:nvSpPr>
            <p:spPr>
              <a:xfrm>
                <a:off x="9231053" y="2788785"/>
                <a:ext cx="1417752" cy="1286316"/>
              </a:xfrm>
              <a:custGeom>
                <a:rect b="b" l="l" r="r" t="t"/>
                <a:pathLst>
                  <a:path extrusionOk="0" h="446250" w="491848">
                    <a:moveTo>
                      <a:pt x="5376" y="392543"/>
                    </a:moveTo>
                    <a:cubicBezTo>
                      <a:pt x="-13478" y="428015"/>
                      <a:pt x="21985" y="457199"/>
                      <a:pt x="39045" y="432056"/>
                    </a:cubicBezTo>
                    <a:cubicBezTo>
                      <a:pt x="66433" y="390303"/>
                      <a:pt x="208749" y="45931"/>
                      <a:pt x="232096" y="47725"/>
                    </a:cubicBezTo>
                    <a:cubicBezTo>
                      <a:pt x="254991" y="49520"/>
                      <a:pt x="301233" y="152786"/>
                      <a:pt x="332662" y="196791"/>
                    </a:cubicBezTo>
                    <a:cubicBezTo>
                      <a:pt x="364090" y="240791"/>
                      <a:pt x="419311" y="368303"/>
                      <a:pt x="434125" y="397939"/>
                    </a:cubicBezTo>
                    <a:cubicBezTo>
                      <a:pt x="448939" y="427569"/>
                      <a:pt x="462856" y="459452"/>
                      <a:pt x="484854" y="440590"/>
                    </a:cubicBezTo>
                    <a:cubicBezTo>
                      <a:pt x="506400" y="421733"/>
                      <a:pt x="472731" y="381323"/>
                      <a:pt x="457020" y="352590"/>
                    </a:cubicBezTo>
                    <a:cubicBezTo>
                      <a:pt x="441303" y="323858"/>
                      <a:pt x="337600" y="137079"/>
                      <a:pt x="315602" y="100710"/>
                    </a:cubicBezTo>
                    <a:cubicBezTo>
                      <a:pt x="293603" y="64792"/>
                      <a:pt x="257689" y="-3453"/>
                      <a:pt x="229849" y="136"/>
                    </a:cubicBezTo>
                    <a:cubicBezTo>
                      <a:pt x="190791" y="5526"/>
                      <a:pt x="172382" y="95772"/>
                      <a:pt x="138262" y="154586"/>
                    </a:cubicBezTo>
                    <a:cubicBezTo>
                      <a:pt x="103696" y="213401"/>
                      <a:pt x="19745" y="364708"/>
                      <a:pt x="5376" y="3925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2" name="Google Shape;1062;p28"/>
              <p:cNvSpPr/>
              <p:nvPr/>
            </p:nvSpPr>
            <p:spPr>
              <a:xfrm>
                <a:off x="9281661" y="2800789"/>
                <a:ext cx="1348281" cy="1265752"/>
              </a:xfrm>
              <a:custGeom>
                <a:rect b="b" l="l" r="r" t="t"/>
                <a:pathLst>
                  <a:path extrusionOk="0" h="439116" w="467747">
                    <a:moveTo>
                      <a:pt x="451585" y="369521"/>
                    </a:moveTo>
                    <a:cubicBezTo>
                      <a:pt x="448893" y="388378"/>
                      <a:pt x="442606" y="411726"/>
                      <a:pt x="430935" y="422055"/>
                    </a:cubicBezTo>
                    <a:cubicBezTo>
                      <a:pt x="435422" y="429239"/>
                      <a:pt x="439914" y="435521"/>
                      <a:pt x="444852" y="439116"/>
                    </a:cubicBezTo>
                    <a:cubicBezTo>
                      <a:pt x="452933" y="429239"/>
                      <a:pt x="461461" y="414424"/>
                      <a:pt x="467747" y="399158"/>
                    </a:cubicBezTo>
                    <a:cubicBezTo>
                      <a:pt x="464152" y="389281"/>
                      <a:pt x="457866" y="379404"/>
                      <a:pt x="451585" y="369527"/>
                    </a:cubicBezTo>
                    <a:close/>
                    <a:moveTo>
                      <a:pt x="234290" y="59718"/>
                    </a:moveTo>
                    <a:cubicBezTo>
                      <a:pt x="239679" y="50739"/>
                      <a:pt x="245966" y="35923"/>
                      <a:pt x="248206" y="20205"/>
                    </a:cubicBezTo>
                    <a:cubicBezTo>
                      <a:pt x="241022" y="11226"/>
                      <a:pt x="233838" y="4487"/>
                      <a:pt x="226660" y="0"/>
                    </a:cubicBezTo>
                    <a:cubicBezTo>
                      <a:pt x="226214" y="16164"/>
                      <a:pt x="224414" y="38164"/>
                      <a:pt x="221722" y="46692"/>
                    </a:cubicBezTo>
                    <a:cubicBezTo>
                      <a:pt x="225763" y="49384"/>
                      <a:pt x="229803" y="53876"/>
                      <a:pt x="234290" y="59712"/>
                    </a:cubicBezTo>
                    <a:close/>
                    <a:moveTo>
                      <a:pt x="186253" y="13472"/>
                    </a:moveTo>
                    <a:cubicBezTo>
                      <a:pt x="180417" y="20657"/>
                      <a:pt x="175028" y="30082"/>
                      <a:pt x="169644" y="40862"/>
                    </a:cubicBezTo>
                    <a:cubicBezTo>
                      <a:pt x="172788" y="63759"/>
                      <a:pt x="183561" y="73636"/>
                      <a:pt x="189848" y="74985"/>
                    </a:cubicBezTo>
                    <a:cubicBezTo>
                      <a:pt x="193889" y="67800"/>
                      <a:pt x="197483" y="61964"/>
                      <a:pt x="200621" y="57026"/>
                    </a:cubicBezTo>
                    <a:cubicBezTo>
                      <a:pt x="192540" y="48492"/>
                      <a:pt x="186253" y="28287"/>
                      <a:pt x="186253" y="13472"/>
                    </a:cubicBezTo>
                    <a:close/>
                    <a:moveTo>
                      <a:pt x="157968" y="66897"/>
                    </a:moveTo>
                    <a:cubicBezTo>
                      <a:pt x="153927" y="75876"/>
                      <a:pt x="150332" y="85307"/>
                      <a:pt x="146291" y="95184"/>
                    </a:cubicBezTo>
                    <a:cubicBezTo>
                      <a:pt x="148538" y="109553"/>
                      <a:pt x="153476" y="120773"/>
                      <a:pt x="162900" y="127060"/>
                    </a:cubicBezTo>
                    <a:cubicBezTo>
                      <a:pt x="167386" y="118081"/>
                      <a:pt x="171427" y="109553"/>
                      <a:pt x="175919" y="101471"/>
                    </a:cubicBezTo>
                    <a:cubicBezTo>
                      <a:pt x="166941" y="95636"/>
                      <a:pt x="161106" y="80369"/>
                      <a:pt x="157962" y="66897"/>
                    </a:cubicBezTo>
                    <a:close/>
                    <a:moveTo>
                      <a:pt x="129683" y="131999"/>
                    </a:moveTo>
                    <a:cubicBezTo>
                      <a:pt x="126540" y="138286"/>
                      <a:pt x="123396" y="144568"/>
                      <a:pt x="119807" y="150855"/>
                    </a:cubicBezTo>
                    <a:cubicBezTo>
                      <a:pt x="119361" y="151301"/>
                      <a:pt x="119361" y="151752"/>
                      <a:pt x="118910" y="152204"/>
                    </a:cubicBezTo>
                    <a:cubicBezTo>
                      <a:pt x="120704" y="168814"/>
                      <a:pt x="125642" y="181834"/>
                      <a:pt x="134175" y="187224"/>
                    </a:cubicBezTo>
                    <a:cubicBezTo>
                      <a:pt x="137770" y="179142"/>
                      <a:pt x="141359" y="171506"/>
                      <a:pt x="144948" y="163875"/>
                    </a:cubicBezTo>
                    <a:cubicBezTo>
                      <a:pt x="135970" y="156239"/>
                      <a:pt x="131478" y="144116"/>
                      <a:pt x="129683" y="131999"/>
                    </a:cubicBezTo>
                    <a:close/>
                    <a:moveTo>
                      <a:pt x="103644" y="178690"/>
                    </a:moveTo>
                    <a:cubicBezTo>
                      <a:pt x="99603" y="185875"/>
                      <a:pt x="95117" y="193957"/>
                      <a:pt x="90179" y="202485"/>
                    </a:cubicBezTo>
                    <a:cubicBezTo>
                      <a:pt x="95117" y="218649"/>
                      <a:pt x="104547" y="229423"/>
                      <a:pt x="111726" y="235259"/>
                    </a:cubicBezTo>
                    <a:cubicBezTo>
                      <a:pt x="115320" y="227623"/>
                      <a:pt x="118458" y="220444"/>
                      <a:pt x="122053" y="212807"/>
                    </a:cubicBezTo>
                    <a:cubicBezTo>
                      <a:pt x="114417" y="206074"/>
                      <a:pt x="106336" y="191705"/>
                      <a:pt x="103644" y="178685"/>
                    </a:cubicBezTo>
                    <a:close/>
                    <a:moveTo>
                      <a:pt x="75811" y="228080"/>
                    </a:moveTo>
                    <a:cubicBezTo>
                      <a:pt x="70421" y="237957"/>
                      <a:pt x="64586" y="247839"/>
                      <a:pt x="59202" y="257710"/>
                    </a:cubicBezTo>
                    <a:cubicBezTo>
                      <a:pt x="64592" y="275217"/>
                      <a:pt x="75365" y="285546"/>
                      <a:pt x="87487" y="288689"/>
                    </a:cubicBezTo>
                    <a:cubicBezTo>
                      <a:pt x="90179" y="282854"/>
                      <a:pt x="92877" y="276566"/>
                      <a:pt x="95569" y="270279"/>
                    </a:cubicBezTo>
                    <a:cubicBezTo>
                      <a:pt x="82995" y="256807"/>
                      <a:pt x="77160" y="242443"/>
                      <a:pt x="75811" y="228074"/>
                    </a:cubicBezTo>
                    <a:close/>
                    <a:moveTo>
                      <a:pt x="42142" y="289141"/>
                    </a:moveTo>
                    <a:cubicBezTo>
                      <a:pt x="36307" y="299915"/>
                      <a:pt x="30466" y="310243"/>
                      <a:pt x="25082" y="320120"/>
                    </a:cubicBezTo>
                    <a:cubicBezTo>
                      <a:pt x="28677" y="341223"/>
                      <a:pt x="39450" y="360079"/>
                      <a:pt x="52470" y="365914"/>
                    </a:cubicBezTo>
                    <a:cubicBezTo>
                      <a:pt x="56510" y="357387"/>
                      <a:pt x="60997" y="347956"/>
                      <a:pt x="65489" y="338079"/>
                    </a:cubicBezTo>
                    <a:cubicBezTo>
                      <a:pt x="52921" y="325956"/>
                      <a:pt x="45286" y="307551"/>
                      <a:pt x="42142" y="289141"/>
                    </a:cubicBezTo>
                    <a:close/>
                    <a:moveTo>
                      <a:pt x="10714" y="345715"/>
                    </a:moveTo>
                    <a:cubicBezTo>
                      <a:pt x="6673" y="352900"/>
                      <a:pt x="3530" y="359181"/>
                      <a:pt x="386" y="365023"/>
                    </a:cubicBezTo>
                    <a:cubicBezTo>
                      <a:pt x="-1860" y="390166"/>
                      <a:pt x="5776" y="420700"/>
                      <a:pt x="21035" y="428330"/>
                    </a:cubicBezTo>
                    <a:cubicBezTo>
                      <a:pt x="21481" y="428330"/>
                      <a:pt x="21481" y="427885"/>
                      <a:pt x="21933" y="427885"/>
                    </a:cubicBezTo>
                    <a:cubicBezTo>
                      <a:pt x="24625" y="423398"/>
                      <a:pt x="29117" y="415762"/>
                      <a:pt x="34055" y="405433"/>
                    </a:cubicBezTo>
                    <a:cubicBezTo>
                      <a:pt x="18790" y="388817"/>
                      <a:pt x="11160" y="365475"/>
                      <a:pt x="10708" y="345715"/>
                    </a:cubicBezTo>
                    <a:close/>
                    <a:moveTo>
                      <a:pt x="280983" y="69143"/>
                    </a:moveTo>
                    <a:cubicBezTo>
                      <a:pt x="276497" y="61507"/>
                      <a:pt x="271559" y="53425"/>
                      <a:pt x="266615" y="45794"/>
                    </a:cubicBezTo>
                    <a:cubicBezTo>
                      <a:pt x="264821" y="61513"/>
                      <a:pt x="260780" y="79020"/>
                      <a:pt x="254493" y="89794"/>
                    </a:cubicBezTo>
                    <a:cubicBezTo>
                      <a:pt x="258534" y="96527"/>
                      <a:pt x="262575" y="103712"/>
                      <a:pt x="266615" y="110896"/>
                    </a:cubicBezTo>
                    <a:cubicBezTo>
                      <a:pt x="272451" y="100116"/>
                      <a:pt x="277840" y="84404"/>
                      <a:pt x="280983" y="69137"/>
                    </a:cubicBezTo>
                    <a:close/>
                    <a:moveTo>
                      <a:pt x="311063" y="119876"/>
                    </a:moveTo>
                    <a:cubicBezTo>
                      <a:pt x="305228" y="109547"/>
                      <a:pt x="300290" y="101465"/>
                      <a:pt x="297598" y="96527"/>
                    </a:cubicBezTo>
                    <a:cubicBezTo>
                      <a:pt x="297152" y="95630"/>
                      <a:pt x="296701" y="95178"/>
                      <a:pt x="296249" y="94281"/>
                    </a:cubicBezTo>
                    <a:cubicBezTo>
                      <a:pt x="294900" y="112239"/>
                      <a:pt x="290860" y="130650"/>
                      <a:pt x="284127" y="141424"/>
                    </a:cubicBezTo>
                    <a:cubicBezTo>
                      <a:pt x="288168" y="148609"/>
                      <a:pt x="292208" y="155793"/>
                      <a:pt x="296249" y="162526"/>
                    </a:cubicBezTo>
                    <a:cubicBezTo>
                      <a:pt x="302536" y="153095"/>
                      <a:pt x="308371" y="136931"/>
                      <a:pt x="311063" y="119870"/>
                    </a:cubicBezTo>
                    <a:close/>
                    <a:moveTo>
                      <a:pt x="341594" y="173752"/>
                    </a:moveTo>
                    <a:cubicBezTo>
                      <a:pt x="337108" y="166116"/>
                      <a:pt x="333067" y="158485"/>
                      <a:pt x="329026" y="151301"/>
                    </a:cubicBezTo>
                    <a:cubicBezTo>
                      <a:pt x="326334" y="165670"/>
                      <a:pt x="322294" y="183177"/>
                      <a:pt x="315561" y="193506"/>
                    </a:cubicBezTo>
                    <a:cubicBezTo>
                      <a:pt x="319602" y="199341"/>
                      <a:pt x="324088" y="206074"/>
                      <a:pt x="328581" y="214156"/>
                    </a:cubicBezTo>
                    <a:cubicBezTo>
                      <a:pt x="333970" y="204280"/>
                      <a:pt x="338456" y="189910"/>
                      <a:pt x="341600" y="173746"/>
                    </a:cubicBezTo>
                    <a:close/>
                    <a:moveTo>
                      <a:pt x="371674" y="227634"/>
                    </a:moveTo>
                    <a:cubicBezTo>
                      <a:pt x="368079" y="220901"/>
                      <a:pt x="364489" y="214614"/>
                      <a:pt x="360449" y="207875"/>
                    </a:cubicBezTo>
                    <a:cubicBezTo>
                      <a:pt x="358654" y="223142"/>
                      <a:pt x="352813" y="238408"/>
                      <a:pt x="345183" y="245141"/>
                    </a:cubicBezTo>
                    <a:cubicBezTo>
                      <a:pt x="348327" y="251429"/>
                      <a:pt x="351916" y="258162"/>
                      <a:pt x="355059" y="264901"/>
                    </a:cubicBezTo>
                    <a:cubicBezTo>
                      <a:pt x="363141" y="256819"/>
                      <a:pt x="368976" y="243347"/>
                      <a:pt x="371668" y="227634"/>
                    </a:cubicBezTo>
                    <a:close/>
                    <a:moveTo>
                      <a:pt x="404451" y="285552"/>
                    </a:moveTo>
                    <a:cubicBezTo>
                      <a:pt x="400410" y="277915"/>
                      <a:pt x="395924" y="269833"/>
                      <a:pt x="390986" y="261757"/>
                    </a:cubicBezTo>
                    <a:cubicBezTo>
                      <a:pt x="388740" y="278367"/>
                      <a:pt x="383350" y="298572"/>
                      <a:pt x="375268" y="306208"/>
                    </a:cubicBezTo>
                    <a:cubicBezTo>
                      <a:pt x="378412" y="313393"/>
                      <a:pt x="382001" y="320126"/>
                      <a:pt x="385145" y="326859"/>
                    </a:cubicBezTo>
                    <a:cubicBezTo>
                      <a:pt x="393672" y="316085"/>
                      <a:pt x="400410" y="300818"/>
                      <a:pt x="404451" y="285552"/>
                    </a:cubicBezTo>
                    <a:close/>
                    <a:moveTo>
                      <a:pt x="435428" y="342126"/>
                    </a:moveTo>
                    <a:cubicBezTo>
                      <a:pt x="432736" y="336736"/>
                      <a:pt x="428695" y="330003"/>
                      <a:pt x="424203" y="321475"/>
                    </a:cubicBezTo>
                    <a:cubicBezTo>
                      <a:pt x="422408" y="336290"/>
                      <a:pt x="414327" y="356495"/>
                      <a:pt x="402656" y="365029"/>
                    </a:cubicBezTo>
                    <a:cubicBezTo>
                      <a:pt x="406697" y="373557"/>
                      <a:pt x="410292" y="381193"/>
                      <a:pt x="412984" y="387029"/>
                    </a:cubicBezTo>
                    <a:cubicBezTo>
                      <a:pt x="422860" y="375803"/>
                      <a:pt x="430941" y="358290"/>
                      <a:pt x="435434" y="3421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3" name="Google Shape;1063;p28"/>
              <p:cNvSpPr/>
              <p:nvPr/>
            </p:nvSpPr>
            <p:spPr>
              <a:xfrm>
                <a:off x="9809256" y="3650221"/>
                <a:ext cx="217825" cy="222319"/>
              </a:xfrm>
              <a:custGeom>
                <a:rect b="b" l="l" r="r" t="t"/>
                <a:pathLst>
                  <a:path extrusionOk="0" h="77127" w="75568">
                    <a:moveTo>
                      <a:pt x="31501" y="12411"/>
                    </a:moveTo>
                    <a:cubicBezTo>
                      <a:pt x="16236" y="-9137"/>
                      <a:pt x="-1270" y="-158"/>
                      <a:pt x="73" y="21836"/>
                    </a:cubicBezTo>
                    <a:cubicBezTo>
                      <a:pt x="1422" y="43836"/>
                      <a:pt x="31947" y="78856"/>
                      <a:pt x="38234" y="77061"/>
                    </a:cubicBezTo>
                    <a:cubicBezTo>
                      <a:pt x="44521" y="74815"/>
                      <a:pt x="77292" y="35308"/>
                      <a:pt x="75497" y="16898"/>
                    </a:cubicBezTo>
                    <a:cubicBezTo>
                      <a:pt x="73703" y="-1513"/>
                      <a:pt x="51705" y="-7349"/>
                      <a:pt x="40931" y="11959"/>
                    </a:cubicBezTo>
                    <a:cubicBezTo>
                      <a:pt x="36439" y="16903"/>
                      <a:pt x="36439" y="17349"/>
                      <a:pt x="31501" y="124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4" name="Google Shape;1064;p28"/>
              <p:cNvSpPr/>
              <p:nvPr/>
            </p:nvSpPr>
            <p:spPr>
              <a:xfrm>
                <a:off x="9370611" y="3007795"/>
                <a:ext cx="1122979" cy="1685138"/>
              </a:xfrm>
              <a:custGeom>
                <a:rect b="b" l="l" r="r" t="t"/>
                <a:pathLst>
                  <a:path extrusionOk="0" h="584610" w="389585">
                    <a:moveTo>
                      <a:pt x="180089" y="33700"/>
                    </a:moveTo>
                    <a:cubicBezTo>
                      <a:pt x="179643" y="33700"/>
                      <a:pt x="178740" y="33700"/>
                      <a:pt x="178294" y="33255"/>
                    </a:cubicBezTo>
                    <a:cubicBezTo>
                      <a:pt x="162131" y="26070"/>
                      <a:pt x="161686" y="14844"/>
                      <a:pt x="162131" y="11706"/>
                    </a:cubicBezTo>
                    <a:cubicBezTo>
                      <a:pt x="162577" y="6317"/>
                      <a:pt x="165726" y="1830"/>
                      <a:pt x="170213" y="481"/>
                    </a:cubicBezTo>
                    <a:cubicBezTo>
                      <a:pt x="172312" y="-358"/>
                      <a:pt x="177948" y="-804"/>
                      <a:pt x="183443" y="5384"/>
                    </a:cubicBezTo>
                    <a:cubicBezTo>
                      <a:pt x="188809" y="-264"/>
                      <a:pt x="194246" y="516"/>
                      <a:pt x="196703" y="927"/>
                    </a:cubicBezTo>
                    <a:cubicBezTo>
                      <a:pt x="201189" y="2276"/>
                      <a:pt x="204339" y="6762"/>
                      <a:pt x="204785" y="12152"/>
                    </a:cubicBezTo>
                    <a:cubicBezTo>
                      <a:pt x="204785" y="15296"/>
                      <a:pt x="204339" y="26522"/>
                      <a:pt x="188176" y="33255"/>
                    </a:cubicBezTo>
                    <a:cubicBezTo>
                      <a:pt x="187730" y="33700"/>
                      <a:pt x="187279" y="33700"/>
                      <a:pt x="186381" y="33700"/>
                    </a:cubicBezTo>
                    <a:cubicBezTo>
                      <a:pt x="185126" y="33700"/>
                      <a:pt x="183871" y="33261"/>
                      <a:pt x="183080" y="32387"/>
                    </a:cubicBezTo>
                    <a:cubicBezTo>
                      <a:pt x="182282" y="33307"/>
                      <a:pt x="181291" y="33700"/>
                      <a:pt x="180100" y="33700"/>
                    </a:cubicBezTo>
                    <a:close/>
                    <a:moveTo>
                      <a:pt x="32524" y="492558"/>
                    </a:moveTo>
                    <a:cubicBezTo>
                      <a:pt x="34348" y="489309"/>
                      <a:pt x="36887" y="486693"/>
                      <a:pt x="40019" y="484934"/>
                    </a:cubicBezTo>
                    <a:cubicBezTo>
                      <a:pt x="45854" y="481339"/>
                      <a:pt x="53484" y="481339"/>
                      <a:pt x="59777" y="484488"/>
                    </a:cubicBezTo>
                    <a:cubicBezTo>
                      <a:pt x="62773" y="486171"/>
                      <a:pt x="65301" y="488640"/>
                      <a:pt x="67230" y="491731"/>
                    </a:cubicBezTo>
                    <a:cubicBezTo>
                      <a:pt x="71647" y="483462"/>
                      <a:pt x="78614" y="482247"/>
                      <a:pt x="81329" y="482247"/>
                    </a:cubicBezTo>
                    <a:cubicBezTo>
                      <a:pt x="93451" y="481802"/>
                      <a:pt x="105121" y="493925"/>
                      <a:pt x="106916" y="507837"/>
                    </a:cubicBezTo>
                    <a:cubicBezTo>
                      <a:pt x="107180" y="509168"/>
                      <a:pt x="106658" y="510505"/>
                      <a:pt x="105626" y="511461"/>
                    </a:cubicBezTo>
                    <a:cubicBezTo>
                      <a:pt x="106142" y="512828"/>
                      <a:pt x="106582" y="514312"/>
                      <a:pt x="106922" y="515919"/>
                    </a:cubicBezTo>
                    <a:cubicBezTo>
                      <a:pt x="107368" y="518165"/>
                      <a:pt x="105573" y="520857"/>
                      <a:pt x="103327" y="521309"/>
                    </a:cubicBezTo>
                    <a:cubicBezTo>
                      <a:pt x="102876" y="521309"/>
                      <a:pt x="102424" y="521309"/>
                      <a:pt x="102424" y="521309"/>
                    </a:cubicBezTo>
                    <a:cubicBezTo>
                      <a:pt x="100178" y="521309"/>
                      <a:pt x="98383" y="519960"/>
                      <a:pt x="97937" y="517714"/>
                    </a:cubicBezTo>
                    <a:cubicBezTo>
                      <a:pt x="95691" y="506939"/>
                      <a:pt x="88513" y="506036"/>
                      <a:pt x="84021" y="506488"/>
                    </a:cubicBezTo>
                    <a:cubicBezTo>
                      <a:pt x="77734" y="506934"/>
                      <a:pt x="73248" y="510974"/>
                      <a:pt x="73248" y="513221"/>
                    </a:cubicBezTo>
                    <a:cubicBezTo>
                      <a:pt x="73248" y="514347"/>
                      <a:pt x="72931" y="515315"/>
                      <a:pt x="72374" y="516060"/>
                    </a:cubicBezTo>
                    <a:cubicBezTo>
                      <a:pt x="72544" y="543825"/>
                      <a:pt x="73699" y="579672"/>
                      <a:pt x="73699" y="579672"/>
                    </a:cubicBezTo>
                    <a:cubicBezTo>
                      <a:pt x="73699" y="582364"/>
                      <a:pt x="71905" y="584610"/>
                      <a:pt x="69207" y="584610"/>
                    </a:cubicBezTo>
                    <a:cubicBezTo>
                      <a:pt x="69207" y="584610"/>
                      <a:pt x="69207" y="584610"/>
                      <a:pt x="69207" y="584610"/>
                    </a:cubicBezTo>
                    <a:cubicBezTo>
                      <a:pt x="66961" y="584610"/>
                      <a:pt x="64720" y="582816"/>
                      <a:pt x="64720" y="580123"/>
                    </a:cubicBezTo>
                    <a:cubicBezTo>
                      <a:pt x="64720" y="579695"/>
                      <a:pt x="63096" y="541772"/>
                      <a:pt x="63330" y="513725"/>
                    </a:cubicBezTo>
                    <a:cubicBezTo>
                      <a:pt x="62914" y="513086"/>
                      <a:pt x="62627" y="512306"/>
                      <a:pt x="62480" y="511426"/>
                    </a:cubicBezTo>
                    <a:cubicBezTo>
                      <a:pt x="61583" y="505590"/>
                      <a:pt x="58885" y="502447"/>
                      <a:pt x="53056" y="502447"/>
                    </a:cubicBezTo>
                    <a:cubicBezTo>
                      <a:pt x="53056" y="502447"/>
                      <a:pt x="53056" y="502447"/>
                      <a:pt x="53056" y="502447"/>
                    </a:cubicBezTo>
                    <a:cubicBezTo>
                      <a:pt x="47262" y="502447"/>
                      <a:pt x="40470" y="506107"/>
                      <a:pt x="38400" y="511127"/>
                    </a:cubicBezTo>
                    <a:cubicBezTo>
                      <a:pt x="38529" y="512259"/>
                      <a:pt x="38629" y="513409"/>
                      <a:pt x="38687" y="514570"/>
                    </a:cubicBezTo>
                    <a:lnTo>
                      <a:pt x="38705" y="515121"/>
                    </a:lnTo>
                    <a:cubicBezTo>
                      <a:pt x="38758" y="515444"/>
                      <a:pt x="38770" y="515772"/>
                      <a:pt x="38740" y="516101"/>
                    </a:cubicBezTo>
                    <a:cubicBezTo>
                      <a:pt x="39608" y="542065"/>
                      <a:pt x="40036" y="578323"/>
                      <a:pt x="40036" y="578323"/>
                    </a:cubicBezTo>
                    <a:lnTo>
                      <a:pt x="30612" y="577871"/>
                    </a:lnTo>
                    <a:cubicBezTo>
                      <a:pt x="30612" y="577871"/>
                      <a:pt x="29773" y="542446"/>
                      <a:pt x="29310" y="516558"/>
                    </a:cubicBezTo>
                    <a:lnTo>
                      <a:pt x="29269" y="516365"/>
                    </a:lnTo>
                    <a:cubicBezTo>
                      <a:pt x="27920" y="507837"/>
                      <a:pt x="22085" y="503344"/>
                      <a:pt x="17147" y="503344"/>
                    </a:cubicBezTo>
                    <a:cubicBezTo>
                      <a:pt x="17147" y="503344"/>
                      <a:pt x="17147" y="503344"/>
                      <a:pt x="17147" y="503344"/>
                    </a:cubicBezTo>
                    <a:cubicBezTo>
                      <a:pt x="13552" y="503344"/>
                      <a:pt x="10860" y="506036"/>
                      <a:pt x="10414" y="510529"/>
                    </a:cubicBezTo>
                    <a:cubicBezTo>
                      <a:pt x="9968" y="512775"/>
                      <a:pt x="7723" y="514570"/>
                      <a:pt x="5476" y="514124"/>
                    </a:cubicBezTo>
                    <a:cubicBezTo>
                      <a:pt x="3230" y="513678"/>
                      <a:pt x="1436" y="511432"/>
                      <a:pt x="1881" y="509186"/>
                    </a:cubicBezTo>
                    <a:cubicBezTo>
                      <a:pt x="2251" y="506711"/>
                      <a:pt x="2996" y="504476"/>
                      <a:pt x="4051" y="502541"/>
                    </a:cubicBezTo>
                    <a:cubicBezTo>
                      <a:pt x="3770" y="502541"/>
                      <a:pt x="3500" y="502505"/>
                      <a:pt x="3230" y="502453"/>
                    </a:cubicBezTo>
                    <a:cubicBezTo>
                      <a:pt x="984" y="502001"/>
                      <a:pt x="-365" y="499309"/>
                      <a:pt x="87" y="497063"/>
                    </a:cubicBezTo>
                    <a:cubicBezTo>
                      <a:pt x="4573" y="480899"/>
                      <a:pt x="13552" y="480453"/>
                      <a:pt x="17592" y="480899"/>
                    </a:cubicBezTo>
                    <a:cubicBezTo>
                      <a:pt x="23475" y="481602"/>
                      <a:pt x="28735" y="486013"/>
                      <a:pt x="32547" y="492564"/>
                    </a:cubicBezTo>
                    <a:close/>
                    <a:moveTo>
                      <a:pt x="94835" y="499409"/>
                    </a:moveTo>
                    <a:cubicBezTo>
                      <a:pt x="91668" y="494335"/>
                      <a:pt x="86648" y="491221"/>
                      <a:pt x="82215" y="491221"/>
                    </a:cubicBezTo>
                    <a:cubicBezTo>
                      <a:pt x="82215" y="491221"/>
                      <a:pt x="81769" y="491221"/>
                      <a:pt x="81769" y="491221"/>
                    </a:cubicBezTo>
                    <a:cubicBezTo>
                      <a:pt x="77740" y="491532"/>
                      <a:pt x="74778" y="494840"/>
                      <a:pt x="73336" y="500552"/>
                    </a:cubicBezTo>
                    <a:cubicBezTo>
                      <a:pt x="76356" y="498904"/>
                      <a:pt x="79798" y="497837"/>
                      <a:pt x="83117" y="497502"/>
                    </a:cubicBezTo>
                    <a:cubicBezTo>
                      <a:pt x="86947" y="497139"/>
                      <a:pt x="91076" y="497661"/>
                      <a:pt x="94835" y="499409"/>
                    </a:cubicBezTo>
                    <a:close/>
                    <a:moveTo>
                      <a:pt x="58175" y="494535"/>
                    </a:moveTo>
                    <a:cubicBezTo>
                      <a:pt x="57437" y="493720"/>
                      <a:pt x="56610" y="493057"/>
                      <a:pt x="55730" y="492570"/>
                    </a:cubicBezTo>
                    <a:cubicBezTo>
                      <a:pt x="52587" y="490775"/>
                      <a:pt x="48546" y="490775"/>
                      <a:pt x="45403" y="492570"/>
                    </a:cubicBezTo>
                    <a:cubicBezTo>
                      <a:pt x="43620" y="493637"/>
                      <a:pt x="42189" y="495133"/>
                      <a:pt x="41115" y="496998"/>
                    </a:cubicBezTo>
                    <a:cubicBezTo>
                      <a:pt x="44863" y="495027"/>
                      <a:pt x="49038" y="493919"/>
                      <a:pt x="53032" y="493919"/>
                    </a:cubicBezTo>
                    <a:cubicBezTo>
                      <a:pt x="53032" y="493919"/>
                      <a:pt x="53032" y="493919"/>
                      <a:pt x="53032" y="493919"/>
                    </a:cubicBezTo>
                    <a:cubicBezTo>
                      <a:pt x="54844" y="493919"/>
                      <a:pt x="56563" y="494130"/>
                      <a:pt x="58170" y="494541"/>
                    </a:cubicBezTo>
                    <a:close/>
                    <a:moveTo>
                      <a:pt x="23950" y="495526"/>
                    </a:moveTo>
                    <a:cubicBezTo>
                      <a:pt x="21545" y="491825"/>
                      <a:pt x="18695" y="489632"/>
                      <a:pt x="16220" y="489426"/>
                    </a:cubicBezTo>
                    <a:cubicBezTo>
                      <a:pt x="12784" y="489080"/>
                      <a:pt x="10397" y="493479"/>
                      <a:pt x="9265" y="496769"/>
                    </a:cubicBezTo>
                    <a:cubicBezTo>
                      <a:pt x="11652" y="495215"/>
                      <a:pt x="14479" y="494365"/>
                      <a:pt x="17563" y="494365"/>
                    </a:cubicBezTo>
                    <a:cubicBezTo>
                      <a:pt x="17563" y="494365"/>
                      <a:pt x="17563" y="494365"/>
                      <a:pt x="17563" y="494365"/>
                    </a:cubicBezTo>
                    <a:cubicBezTo>
                      <a:pt x="19657" y="494365"/>
                      <a:pt x="21832" y="494758"/>
                      <a:pt x="23950" y="495526"/>
                    </a:cubicBezTo>
                    <a:close/>
                    <a:moveTo>
                      <a:pt x="141928" y="355627"/>
                    </a:moveTo>
                    <a:cubicBezTo>
                      <a:pt x="141482" y="355627"/>
                      <a:pt x="141030" y="355627"/>
                      <a:pt x="140579" y="355627"/>
                    </a:cubicBezTo>
                    <a:cubicBezTo>
                      <a:pt x="133846" y="355181"/>
                      <a:pt x="127114" y="349791"/>
                      <a:pt x="123970" y="342607"/>
                    </a:cubicBezTo>
                    <a:cubicBezTo>
                      <a:pt x="121279" y="336771"/>
                      <a:pt x="122176" y="330484"/>
                      <a:pt x="125765" y="325997"/>
                    </a:cubicBezTo>
                    <a:cubicBezTo>
                      <a:pt x="131154" y="319264"/>
                      <a:pt x="136990" y="320607"/>
                      <a:pt x="139230" y="321058"/>
                    </a:cubicBezTo>
                    <a:cubicBezTo>
                      <a:pt x="143716" y="322853"/>
                      <a:pt x="146866" y="326894"/>
                      <a:pt x="146866" y="331832"/>
                    </a:cubicBezTo>
                    <a:cubicBezTo>
                      <a:pt x="146866" y="336771"/>
                      <a:pt x="144174" y="340360"/>
                      <a:pt x="139230" y="342161"/>
                    </a:cubicBezTo>
                    <a:cubicBezTo>
                      <a:pt x="136984" y="343058"/>
                      <a:pt x="134292" y="341715"/>
                      <a:pt x="133395" y="339469"/>
                    </a:cubicBezTo>
                    <a:cubicBezTo>
                      <a:pt x="132497" y="337222"/>
                      <a:pt x="133840" y="334530"/>
                      <a:pt x="136087" y="333633"/>
                    </a:cubicBezTo>
                    <a:cubicBezTo>
                      <a:pt x="137881" y="333187"/>
                      <a:pt x="137881" y="332284"/>
                      <a:pt x="137881" y="331838"/>
                    </a:cubicBezTo>
                    <a:cubicBezTo>
                      <a:pt x="137881" y="330941"/>
                      <a:pt x="136984" y="329592"/>
                      <a:pt x="136532" y="329592"/>
                    </a:cubicBezTo>
                    <a:cubicBezTo>
                      <a:pt x="135635" y="329146"/>
                      <a:pt x="134286" y="330489"/>
                      <a:pt x="133389" y="331387"/>
                    </a:cubicBezTo>
                    <a:cubicBezTo>
                      <a:pt x="131594" y="333633"/>
                      <a:pt x="132492" y="336777"/>
                      <a:pt x="132943" y="338571"/>
                    </a:cubicBezTo>
                    <a:cubicBezTo>
                      <a:pt x="134738" y="342613"/>
                      <a:pt x="138778" y="345756"/>
                      <a:pt x="141922" y="346208"/>
                    </a:cubicBezTo>
                    <a:cubicBezTo>
                      <a:pt x="144614" y="346653"/>
                      <a:pt x="146860" y="344859"/>
                      <a:pt x="149106" y="341721"/>
                    </a:cubicBezTo>
                    <a:cubicBezTo>
                      <a:pt x="152701" y="336331"/>
                      <a:pt x="151798" y="327803"/>
                      <a:pt x="146414" y="319270"/>
                    </a:cubicBezTo>
                    <a:cubicBezTo>
                      <a:pt x="145763" y="318161"/>
                      <a:pt x="145018" y="317053"/>
                      <a:pt x="144203" y="315962"/>
                    </a:cubicBezTo>
                    <a:cubicBezTo>
                      <a:pt x="143329" y="315733"/>
                      <a:pt x="142520" y="315234"/>
                      <a:pt x="141922" y="314325"/>
                    </a:cubicBezTo>
                    <a:cubicBezTo>
                      <a:pt x="140684" y="312677"/>
                      <a:pt x="139119" y="310759"/>
                      <a:pt x="137254" y="308666"/>
                    </a:cubicBezTo>
                    <a:cubicBezTo>
                      <a:pt x="130973" y="303469"/>
                      <a:pt x="122932" y="299845"/>
                      <a:pt x="114540" y="300408"/>
                    </a:cubicBezTo>
                    <a:cubicBezTo>
                      <a:pt x="99726" y="301757"/>
                      <a:pt x="91645" y="309833"/>
                      <a:pt x="89399" y="316126"/>
                    </a:cubicBezTo>
                    <a:cubicBezTo>
                      <a:pt x="88501" y="318818"/>
                      <a:pt x="87604" y="323311"/>
                      <a:pt x="91193" y="327352"/>
                    </a:cubicBezTo>
                    <a:cubicBezTo>
                      <a:pt x="96583" y="332742"/>
                      <a:pt x="102418" y="332742"/>
                      <a:pt x="105561" y="330495"/>
                    </a:cubicBezTo>
                    <a:cubicBezTo>
                      <a:pt x="106007" y="330495"/>
                      <a:pt x="107807" y="328701"/>
                      <a:pt x="107356" y="327352"/>
                    </a:cubicBezTo>
                    <a:cubicBezTo>
                      <a:pt x="106459" y="325105"/>
                      <a:pt x="106910" y="322413"/>
                      <a:pt x="109150" y="321516"/>
                    </a:cubicBezTo>
                    <a:cubicBezTo>
                      <a:pt x="111397" y="320619"/>
                      <a:pt x="114088" y="321070"/>
                      <a:pt x="114986" y="323311"/>
                    </a:cubicBezTo>
                    <a:cubicBezTo>
                      <a:pt x="117678" y="328249"/>
                      <a:pt x="115883" y="334085"/>
                      <a:pt x="110499" y="337680"/>
                    </a:cubicBezTo>
                    <a:cubicBezTo>
                      <a:pt x="104213" y="342167"/>
                      <a:pt x="93439" y="342618"/>
                      <a:pt x="84460" y="333639"/>
                    </a:cubicBezTo>
                    <a:cubicBezTo>
                      <a:pt x="79523" y="328249"/>
                      <a:pt x="77728" y="320619"/>
                      <a:pt x="80866" y="312988"/>
                    </a:cubicBezTo>
                    <a:cubicBezTo>
                      <a:pt x="85352" y="301311"/>
                      <a:pt x="97926" y="292783"/>
                      <a:pt x="113637" y="291440"/>
                    </a:cubicBezTo>
                    <a:cubicBezTo>
                      <a:pt x="115308" y="291264"/>
                      <a:pt x="116968" y="291223"/>
                      <a:pt x="118610" y="291299"/>
                    </a:cubicBezTo>
                    <a:cubicBezTo>
                      <a:pt x="102518" y="278760"/>
                      <a:pt x="81188" y="267804"/>
                      <a:pt x="60662" y="272126"/>
                    </a:cubicBezTo>
                    <a:cubicBezTo>
                      <a:pt x="51683" y="273921"/>
                      <a:pt x="45397" y="278859"/>
                      <a:pt x="43602" y="285592"/>
                    </a:cubicBezTo>
                    <a:cubicBezTo>
                      <a:pt x="42253" y="291428"/>
                      <a:pt x="44048" y="298161"/>
                      <a:pt x="48540" y="302202"/>
                    </a:cubicBezTo>
                    <a:cubicBezTo>
                      <a:pt x="50786" y="304449"/>
                      <a:pt x="54827" y="306243"/>
                      <a:pt x="60216" y="304449"/>
                    </a:cubicBezTo>
                    <a:cubicBezTo>
                      <a:pt x="64257" y="302654"/>
                      <a:pt x="66949" y="300408"/>
                      <a:pt x="66949" y="298613"/>
                    </a:cubicBezTo>
                    <a:cubicBezTo>
                      <a:pt x="66949" y="296367"/>
                      <a:pt x="64257" y="293675"/>
                      <a:pt x="61559" y="292777"/>
                    </a:cubicBezTo>
                    <a:cubicBezTo>
                      <a:pt x="59765" y="292331"/>
                      <a:pt x="57073" y="291880"/>
                      <a:pt x="54827" y="294572"/>
                    </a:cubicBezTo>
                    <a:cubicBezTo>
                      <a:pt x="53478" y="296367"/>
                      <a:pt x="50340" y="296818"/>
                      <a:pt x="48540" y="295469"/>
                    </a:cubicBezTo>
                    <a:cubicBezTo>
                      <a:pt x="46746" y="294120"/>
                      <a:pt x="46294" y="290982"/>
                      <a:pt x="47643" y="289182"/>
                    </a:cubicBezTo>
                    <a:cubicBezTo>
                      <a:pt x="51683" y="284244"/>
                      <a:pt x="57519" y="282449"/>
                      <a:pt x="64251" y="284695"/>
                    </a:cubicBezTo>
                    <a:cubicBezTo>
                      <a:pt x="70984" y="286941"/>
                      <a:pt x="75928" y="292777"/>
                      <a:pt x="75928" y="299064"/>
                    </a:cubicBezTo>
                    <a:cubicBezTo>
                      <a:pt x="75928" y="302660"/>
                      <a:pt x="74579" y="309393"/>
                      <a:pt x="63806" y="313434"/>
                    </a:cubicBezTo>
                    <a:cubicBezTo>
                      <a:pt x="56170" y="316577"/>
                      <a:pt x="48540" y="315229"/>
                      <a:pt x="42705" y="309839"/>
                    </a:cubicBezTo>
                    <a:cubicBezTo>
                      <a:pt x="35972" y="303551"/>
                      <a:pt x="32829" y="293229"/>
                      <a:pt x="35069" y="284249"/>
                    </a:cubicBezTo>
                    <a:cubicBezTo>
                      <a:pt x="36418" y="278414"/>
                      <a:pt x="41802" y="268085"/>
                      <a:pt x="58862" y="264490"/>
                    </a:cubicBezTo>
                    <a:cubicBezTo>
                      <a:pt x="66204" y="262901"/>
                      <a:pt x="73576" y="262965"/>
                      <a:pt x="80801" y="264238"/>
                    </a:cubicBezTo>
                    <a:cubicBezTo>
                      <a:pt x="72204" y="252467"/>
                      <a:pt x="67336" y="236291"/>
                      <a:pt x="68732" y="222291"/>
                    </a:cubicBezTo>
                    <a:cubicBezTo>
                      <a:pt x="70080" y="209271"/>
                      <a:pt x="76367" y="199394"/>
                      <a:pt x="86689" y="194004"/>
                    </a:cubicBezTo>
                    <a:cubicBezTo>
                      <a:pt x="104647" y="184579"/>
                      <a:pt x="113180" y="194004"/>
                      <a:pt x="115420" y="196696"/>
                    </a:cubicBezTo>
                    <a:cubicBezTo>
                      <a:pt x="121255" y="204332"/>
                      <a:pt x="120358" y="216455"/>
                      <a:pt x="114071" y="222737"/>
                    </a:cubicBezTo>
                    <a:cubicBezTo>
                      <a:pt x="108681" y="228127"/>
                      <a:pt x="99257" y="228572"/>
                      <a:pt x="93422" y="224531"/>
                    </a:cubicBezTo>
                    <a:cubicBezTo>
                      <a:pt x="89827" y="221839"/>
                      <a:pt x="87586" y="216449"/>
                      <a:pt x="91176" y="209716"/>
                    </a:cubicBezTo>
                    <a:cubicBezTo>
                      <a:pt x="92524" y="207470"/>
                      <a:pt x="95216" y="207024"/>
                      <a:pt x="97463" y="207922"/>
                    </a:cubicBezTo>
                    <a:cubicBezTo>
                      <a:pt x="99708" y="209271"/>
                      <a:pt x="100154" y="211963"/>
                      <a:pt x="99257" y="214209"/>
                    </a:cubicBezTo>
                    <a:cubicBezTo>
                      <a:pt x="97908" y="216455"/>
                      <a:pt x="98811" y="217353"/>
                      <a:pt x="98811" y="217353"/>
                    </a:cubicBezTo>
                    <a:cubicBezTo>
                      <a:pt x="100606" y="218702"/>
                      <a:pt x="105544" y="218702"/>
                      <a:pt x="107790" y="216455"/>
                    </a:cubicBezTo>
                    <a:cubicBezTo>
                      <a:pt x="110482" y="213763"/>
                      <a:pt x="111385" y="206579"/>
                      <a:pt x="107790" y="202086"/>
                    </a:cubicBezTo>
                    <a:cubicBezTo>
                      <a:pt x="103304" y="196250"/>
                      <a:pt x="95222" y="199394"/>
                      <a:pt x="90284" y="201640"/>
                    </a:cubicBezTo>
                    <a:cubicBezTo>
                      <a:pt x="80860" y="206579"/>
                      <a:pt x="77716" y="216010"/>
                      <a:pt x="77265" y="223188"/>
                    </a:cubicBezTo>
                    <a:cubicBezTo>
                      <a:pt x="75470" y="238455"/>
                      <a:pt x="82654" y="256860"/>
                      <a:pt x="94325" y="266291"/>
                    </a:cubicBezTo>
                    <a:cubicBezTo>
                      <a:pt x="94982" y="266948"/>
                      <a:pt x="95463" y="267728"/>
                      <a:pt x="95715" y="268537"/>
                    </a:cubicBezTo>
                    <a:cubicBezTo>
                      <a:pt x="112875" y="275346"/>
                      <a:pt x="128304" y="287663"/>
                      <a:pt x="139195" y="298695"/>
                    </a:cubicBezTo>
                    <a:cubicBezTo>
                      <a:pt x="145394" y="302965"/>
                      <a:pt x="150555" y="308601"/>
                      <a:pt x="154038" y="314337"/>
                    </a:cubicBezTo>
                    <a:cubicBezTo>
                      <a:pt x="161222" y="326014"/>
                      <a:pt x="162120" y="337686"/>
                      <a:pt x="156284" y="346214"/>
                    </a:cubicBezTo>
                    <a:cubicBezTo>
                      <a:pt x="151346" y="354290"/>
                      <a:pt x="145511" y="355639"/>
                      <a:pt x="141916" y="355639"/>
                    </a:cubicBezTo>
                    <a:close/>
                    <a:moveTo>
                      <a:pt x="28342" y="470119"/>
                    </a:moveTo>
                    <a:cubicBezTo>
                      <a:pt x="17569" y="470119"/>
                      <a:pt x="13974" y="465180"/>
                      <a:pt x="11734" y="456652"/>
                    </a:cubicBezTo>
                    <a:cubicBezTo>
                      <a:pt x="9939" y="449016"/>
                      <a:pt x="10836" y="406817"/>
                      <a:pt x="11288" y="394243"/>
                    </a:cubicBezTo>
                    <a:lnTo>
                      <a:pt x="11288" y="394243"/>
                    </a:lnTo>
                    <a:cubicBezTo>
                      <a:pt x="11734" y="375832"/>
                      <a:pt x="19815" y="373140"/>
                      <a:pt x="28348" y="372694"/>
                    </a:cubicBezTo>
                    <a:lnTo>
                      <a:pt x="29697" y="372694"/>
                    </a:lnTo>
                    <a:cubicBezTo>
                      <a:pt x="31046" y="372694"/>
                      <a:pt x="33738" y="372694"/>
                      <a:pt x="37333" y="372249"/>
                    </a:cubicBezTo>
                    <a:cubicBezTo>
                      <a:pt x="48558" y="371803"/>
                      <a:pt x="67412" y="370454"/>
                      <a:pt x="75494" y="370900"/>
                    </a:cubicBezTo>
                    <a:cubicBezTo>
                      <a:pt x="88061" y="371345"/>
                      <a:pt x="93451" y="379879"/>
                      <a:pt x="94348" y="387064"/>
                    </a:cubicBezTo>
                    <a:cubicBezTo>
                      <a:pt x="95246" y="392899"/>
                      <a:pt x="97492" y="427920"/>
                      <a:pt x="97040" y="443638"/>
                    </a:cubicBezTo>
                    <a:cubicBezTo>
                      <a:pt x="97040" y="452166"/>
                      <a:pt x="95246" y="458007"/>
                      <a:pt x="92554" y="461597"/>
                    </a:cubicBezTo>
                    <a:cubicBezTo>
                      <a:pt x="89862" y="464740"/>
                      <a:pt x="86718" y="466084"/>
                      <a:pt x="82226" y="466084"/>
                    </a:cubicBezTo>
                    <a:cubicBezTo>
                      <a:pt x="82226" y="466084"/>
                      <a:pt x="82226" y="466084"/>
                      <a:pt x="81780" y="466084"/>
                    </a:cubicBezTo>
                    <a:cubicBezTo>
                      <a:pt x="76843" y="466084"/>
                      <a:pt x="44968" y="468330"/>
                      <a:pt x="31949" y="469679"/>
                    </a:cubicBezTo>
                    <a:cubicBezTo>
                      <a:pt x="31040" y="470124"/>
                      <a:pt x="29697" y="470124"/>
                      <a:pt x="28348" y="470124"/>
                    </a:cubicBezTo>
                    <a:close/>
                    <a:moveTo>
                      <a:pt x="47648" y="370888"/>
                    </a:moveTo>
                    <a:cubicBezTo>
                      <a:pt x="46751" y="370888"/>
                      <a:pt x="46300" y="370888"/>
                      <a:pt x="45403" y="370442"/>
                    </a:cubicBezTo>
                    <a:cubicBezTo>
                      <a:pt x="31486" y="362360"/>
                      <a:pt x="26096" y="349340"/>
                      <a:pt x="26994" y="340812"/>
                    </a:cubicBezTo>
                    <a:cubicBezTo>
                      <a:pt x="27439" y="335874"/>
                      <a:pt x="30137" y="332284"/>
                      <a:pt x="34178" y="331387"/>
                    </a:cubicBezTo>
                    <a:cubicBezTo>
                      <a:pt x="36869" y="330489"/>
                      <a:pt x="40910" y="330941"/>
                      <a:pt x="45403" y="334982"/>
                    </a:cubicBezTo>
                    <a:cubicBezTo>
                      <a:pt x="48997" y="331838"/>
                      <a:pt x="53038" y="330495"/>
                      <a:pt x="57079" y="330941"/>
                    </a:cubicBezTo>
                    <a:cubicBezTo>
                      <a:pt x="61120" y="331838"/>
                      <a:pt x="64714" y="334982"/>
                      <a:pt x="65606" y="339023"/>
                    </a:cubicBezTo>
                    <a:cubicBezTo>
                      <a:pt x="67852" y="347551"/>
                      <a:pt x="62463" y="359228"/>
                      <a:pt x="50340" y="369557"/>
                    </a:cubicBezTo>
                    <a:cubicBezTo>
                      <a:pt x="49443" y="370454"/>
                      <a:pt x="48546" y="370900"/>
                      <a:pt x="47648" y="370900"/>
                    </a:cubicBezTo>
                    <a:close/>
                    <a:moveTo>
                      <a:pt x="36424" y="339909"/>
                    </a:moveTo>
                    <a:lnTo>
                      <a:pt x="36424" y="339909"/>
                    </a:lnTo>
                    <a:cubicBezTo>
                      <a:pt x="36424" y="339909"/>
                      <a:pt x="35526" y="341258"/>
                      <a:pt x="35978" y="343950"/>
                    </a:cubicBezTo>
                    <a:cubicBezTo>
                      <a:pt x="36424" y="348888"/>
                      <a:pt x="39573" y="355627"/>
                      <a:pt x="47203" y="360559"/>
                    </a:cubicBezTo>
                    <a:cubicBezTo>
                      <a:pt x="56182" y="352032"/>
                      <a:pt x="58428" y="345293"/>
                      <a:pt x="57079" y="341703"/>
                    </a:cubicBezTo>
                    <a:cubicBezTo>
                      <a:pt x="56633" y="340806"/>
                      <a:pt x="56182" y="339909"/>
                      <a:pt x="55284" y="339909"/>
                    </a:cubicBezTo>
                    <a:cubicBezTo>
                      <a:pt x="53935" y="339463"/>
                      <a:pt x="51244" y="340806"/>
                      <a:pt x="48997" y="344396"/>
                    </a:cubicBezTo>
                    <a:cubicBezTo>
                      <a:pt x="48100" y="345744"/>
                      <a:pt x="46751" y="346190"/>
                      <a:pt x="45403" y="346190"/>
                    </a:cubicBezTo>
                    <a:cubicBezTo>
                      <a:pt x="44054" y="346190"/>
                      <a:pt x="42710" y="345744"/>
                      <a:pt x="41807" y="344396"/>
                    </a:cubicBezTo>
                    <a:cubicBezTo>
                      <a:pt x="38218" y="339909"/>
                      <a:pt x="36418" y="339909"/>
                      <a:pt x="36418" y="339909"/>
                    </a:cubicBezTo>
                    <a:close/>
                    <a:moveTo>
                      <a:pt x="20707" y="394682"/>
                    </a:moveTo>
                    <a:lnTo>
                      <a:pt x="20707" y="394682"/>
                    </a:lnTo>
                    <a:cubicBezTo>
                      <a:pt x="19809" y="420272"/>
                      <a:pt x="19358" y="449908"/>
                      <a:pt x="20707" y="454846"/>
                    </a:cubicBezTo>
                    <a:cubicBezTo>
                      <a:pt x="22056" y="460236"/>
                      <a:pt x="22501" y="462031"/>
                      <a:pt x="31480" y="461133"/>
                    </a:cubicBezTo>
                    <a:cubicBezTo>
                      <a:pt x="40459" y="460236"/>
                      <a:pt x="76373" y="457538"/>
                      <a:pt x="82209" y="457538"/>
                    </a:cubicBezTo>
                    <a:cubicBezTo>
                      <a:pt x="82209" y="457538"/>
                      <a:pt x="82209" y="457538"/>
                      <a:pt x="82654" y="457538"/>
                    </a:cubicBezTo>
                    <a:cubicBezTo>
                      <a:pt x="84449" y="457538"/>
                      <a:pt x="85346" y="457092"/>
                      <a:pt x="86249" y="456189"/>
                    </a:cubicBezTo>
                    <a:cubicBezTo>
                      <a:pt x="87147" y="454840"/>
                      <a:pt x="88941" y="451702"/>
                      <a:pt x="88941" y="443620"/>
                    </a:cubicBezTo>
                    <a:cubicBezTo>
                      <a:pt x="88941" y="427456"/>
                      <a:pt x="86695" y="392888"/>
                      <a:pt x="86249" y="388395"/>
                    </a:cubicBezTo>
                    <a:cubicBezTo>
                      <a:pt x="85804" y="386149"/>
                      <a:pt x="84455" y="380313"/>
                      <a:pt x="75922" y="379867"/>
                    </a:cubicBezTo>
                    <a:cubicBezTo>
                      <a:pt x="68738" y="379422"/>
                      <a:pt x="49431" y="380765"/>
                      <a:pt x="39110" y="381216"/>
                    </a:cubicBezTo>
                    <a:cubicBezTo>
                      <a:pt x="35515" y="381216"/>
                      <a:pt x="32823" y="381662"/>
                      <a:pt x="31474" y="381662"/>
                    </a:cubicBezTo>
                    <a:lnTo>
                      <a:pt x="30125" y="381662"/>
                    </a:lnTo>
                    <a:cubicBezTo>
                      <a:pt x="24290" y="382114"/>
                      <a:pt x="21146" y="382114"/>
                      <a:pt x="20695" y="394682"/>
                    </a:cubicBezTo>
                    <a:close/>
                    <a:moveTo>
                      <a:pt x="85804" y="280642"/>
                    </a:moveTo>
                    <a:cubicBezTo>
                      <a:pt x="81317" y="280197"/>
                      <a:pt x="76379" y="285581"/>
                      <a:pt x="84009" y="288279"/>
                    </a:cubicBezTo>
                    <a:cubicBezTo>
                      <a:pt x="91639" y="291422"/>
                      <a:pt x="88496" y="281094"/>
                      <a:pt x="85804" y="280642"/>
                    </a:cubicBezTo>
                    <a:close/>
                    <a:moveTo>
                      <a:pt x="61108" y="241581"/>
                    </a:moveTo>
                    <a:cubicBezTo>
                      <a:pt x="55272" y="237094"/>
                      <a:pt x="50780" y="246971"/>
                      <a:pt x="57513" y="250109"/>
                    </a:cubicBezTo>
                    <a:cubicBezTo>
                      <a:pt x="64245" y="252807"/>
                      <a:pt x="65149" y="244273"/>
                      <a:pt x="61108" y="241581"/>
                    </a:cubicBezTo>
                    <a:close/>
                    <a:moveTo>
                      <a:pt x="100618" y="236643"/>
                    </a:moveTo>
                    <a:cubicBezTo>
                      <a:pt x="93885" y="234848"/>
                      <a:pt x="90741" y="242033"/>
                      <a:pt x="99269" y="247869"/>
                    </a:cubicBezTo>
                    <a:cubicBezTo>
                      <a:pt x="107796" y="253704"/>
                      <a:pt x="108247" y="238437"/>
                      <a:pt x="100618" y="236643"/>
                    </a:cubicBezTo>
                    <a:close/>
                    <a:moveTo>
                      <a:pt x="334972" y="365950"/>
                    </a:moveTo>
                    <a:cubicBezTo>
                      <a:pt x="334075" y="365950"/>
                      <a:pt x="333178" y="365504"/>
                      <a:pt x="332281" y="365052"/>
                    </a:cubicBezTo>
                    <a:cubicBezTo>
                      <a:pt x="320159" y="355175"/>
                      <a:pt x="313872" y="343950"/>
                      <a:pt x="316118" y="334970"/>
                    </a:cubicBezTo>
                    <a:cubicBezTo>
                      <a:pt x="317015" y="330484"/>
                      <a:pt x="320159" y="327334"/>
                      <a:pt x="324645" y="326443"/>
                    </a:cubicBezTo>
                    <a:cubicBezTo>
                      <a:pt x="328686" y="325545"/>
                      <a:pt x="332726" y="326888"/>
                      <a:pt x="336321" y="330038"/>
                    </a:cubicBezTo>
                    <a:cubicBezTo>
                      <a:pt x="340808" y="325551"/>
                      <a:pt x="344848" y="325551"/>
                      <a:pt x="347546" y="325997"/>
                    </a:cubicBezTo>
                    <a:cubicBezTo>
                      <a:pt x="351587" y="326894"/>
                      <a:pt x="354279" y="330484"/>
                      <a:pt x="354730" y="335422"/>
                    </a:cubicBezTo>
                    <a:cubicBezTo>
                      <a:pt x="356079" y="343950"/>
                      <a:pt x="351135" y="356970"/>
                      <a:pt x="337224" y="365504"/>
                    </a:cubicBezTo>
                    <a:cubicBezTo>
                      <a:pt x="336779" y="365950"/>
                      <a:pt x="335876" y="365950"/>
                      <a:pt x="334978" y="365950"/>
                    </a:cubicBezTo>
                    <a:close/>
                    <a:moveTo>
                      <a:pt x="233058" y="260437"/>
                    </a:moveTo>
                    <a:cubicBezTo>
                      <a:pt x="228571" y="258191"/>
                      <a:pt x="221833" y="266725"/>
                      <a:pt x="226771" y="269862"/>
                    </a:cubicBezTo>
                    <a:cubicBezTo>
                      <a:pt x="232160" y="273006"/>
                      <a:pt x="240242" y="264027"/>
                      <a:pt x="233058" y="260437"/>
                    </a:cubicBezTo>
                    <a:close/>
                    <a:moveTo>
                      <a:pt x="189959" y="337662"/>
                    </a:moveTo>
                    <a:cubicBezTo>
                      <a:pt x="189513" y="337662"/>
                      <a:pt x="189513" y="337662"/>
                      <a:pt x="189062" y="337662"/>
                    </a:cubicBezTo>
                    <a:cubicBezTo>
                      <a:pt x="179185" y="336765"/>
                      <a:pt x="135635" y="281088"/>
                      <a:pt x="135189" y="280642"/>
                    </a:cubicBezTo>
                    <a:cubicBezTo>
                      <a:pt x="121273" y="262232"/>
                      <a:pt x="114088" y="232150"/>
                      <a:pt x="120375" y="215089"/>
                    </a:cubicBezTo>
                    <a:cubicBezTo>
                      <a:pt x="124862" y="202966"/>
                      <a:pt x="133840" y="193986"/>
                      <a:pt x="145963" y="190397"/>
                    </a:cubicBezTo>
                    <a:cubicBezTo>
                      <a:pt x="157639" y="186802"/>
                      <a:pt x="170207" y="188151"/>
                      <a:pt x="179185" y="193992"/>
                    </a:cubicBezTo>
                    <a:cubicBezTo>
                      <a:pt x="185918" y="198479"/>
                      <a:pt x="186821" y="199382"/>
                      <a:pt x="193554" y="193992"/>
                    </a:cubicBezTo>
                    <a:cubicBezTo>
                      <a:pt x="204779" y="184567"/>
                      <a:pt x="218695" y="184115"/>
                      <a:pt x="227222" y="187705"/>
                    </a:cubicBezTo>
                    <a:cubicBezTo>
                      <a:pt x="241139" y="193541"/>
                      <a:pt x="250118" y="203423"/>
                      <a:pt x="253713" y="217335"/>
                    </a:cubicBezTo>
                    <a:cubicBezTo>
                      <a:pt x="260897" y="245171"/>
                      <a:pt x="243837" y="281991"/>
                      <a:pt x="230366" y="298155"/>
                    </a:cubicBezTo>
                    <a:lnTo>
                      <a:pt x="227674" y="301299"/>
                    </a:lnTo>
                    <a:cubicBezTo>
                      <a:pt x="203881" y="329580"/>
                      <a:pt x="195354" y="337662"/>
                      <a:pt x="189965" y="337662"/>
                    </a:cubicBezTo>
                    <a:close/>
                    <a:moveTo>
                      <a:pt x="190856" y="329129"/>
                    </a:moveTo>
                    <a:lnTo>
                      <a:pt x="190856" y="329129"/>
                    </a:lnTo>
                    <a:lnTo>
                      <a:pt x="190856" y="329129"/>
                    </a:lnTo>
                    <a:close/>
                    <a:moveTo>
                      <a:pt x="189507" y="328683"/>
                    </a:moveTo>
                    <a:lnTo>
                      <a:pt x="189507" y="328683"/>
                    </a:lnTo>
                    <a:lnTo>
                      <a:pt x="189507" y="328683"/>
                    </a:lnTo>
                    <a:close/>
                    <a:moveTo>
                      <a:pt x="158976" y="197130"/>
                    </a:moveTo>
                    <a:cubicBezTo>
                      <a:pt x="155381" y="197130"/>
                      <a:pt x="151792" y="197576"/>
                      <a:pt x="148649" y="198925"/>
                    </a:cubicBezTo>
                    <a:cubicBezTo>
                      <a:pt x="139224" y="202068"/>
                      <a:pt x="132040" y="208801"/>
                      <a:pt x="128891" y="218232"/>
                    </a:cubicBezTo>
                    <a:cubicBezTo>
                      <a:pt x="123953" y="232602"/>
                      <a:pt x="130240" y="259088"/>
                      <a:pt x="142356" y="275252"/>
                    </a:cubicBezTo>
                    <a:cubicBezTo>
                      <a:pt x="156273" y="293663"/>
                      <a:pt x="183209" y="324190"/>
                      <a:pt x="189947" y="328683"/>
                    </a:cubicBezTo>
                    <a:cubicBezTo>
                      <a:pt x="195782" y="325539"/>
                      <a:pt x="212842" y="304888"/>
                      <a:pt x="220478" y="295909"/>
                    </a:cubicBezTo>
                    <a:lnTo>
                      <a:pt x="223170" y="292765"/>
                    </a:lnTo>
                    <a:cubicBezTo>
                      <a:pt x="236189" y="277499"/>
                      <a:pt x="250558" y="243827"/>
                      <a:pt x="244716" y="220027"/>
                    </a:cubicBezTo>
                    <a:cubicBezTo>
                      <a:pt x="242025" y="208801"/>
                      <a:pt x="234841" y="200719"/>
                      <a:pt x="223616" y="196233"/>
                    </a:cubicBezTo>
                    <a:cubicBezTo>
                      <a:pt x="217329" y="193986"/>
                      <a:pt x="207007" y="194438"/>
                      <a:pt x="198926" y="201171"/>
                    </a:cubicBezTo>
                    <a:cubicBezTo>
                      <a:pt x="188152" y="210150"/>
                      <a:pt x="182317" y="207458"/>
                      <a:pt x="173784" y="201617"/>
                    </a:cubicBezTo>
                    <a:cubicBezTo>
                      <a:pt x="169744" y="198479"/>
                      <a:pt x="164360" y="197130"/>
                      <a:pt x="158970" y="197130"/>
                    </a:cubicBezTo>
                    <a:close/>
                    <a:moveTo>
                      <a:pt x="210608" y="288724"/>
                    </a:moveTo>
                    <a:cubicBezTo>
                      <a:pt x="205218" y="291868"/>
                      <a:pt x="204773" y="303094"/>
                      <a:pt x="211505" y="301293"/>
                    </a:cubicBezTo>
                    <a:cubicBezTo>
                      <a:pt x="218238" y="299047"/>
                      <a:pt x="220038" y="282883"/>
                      <a:pt x="210608" y="288724"/>
                    </a:cubicBezTo>
                    <a:close/>
                    <a:moveTo>
                      <a:pt x="190856" y="310724"/>
                    </a:moveTo>
                    <a:cubicBezTo>
                      <a:pt x="185918" y="309827"/>
                      <a:pt x="184569" y="321053"/>
                      <a:pt x="189959" y="321053"/>
                    </a:cubicBezTo>
                    <a:cubicBezTo>
                      <a:pt x="195794" y="321504"/>
                      <a:pt x="194445" y="311627"/>
                      <a:pt x="190856" y="310724"/>
                    </a:cubicBezTo>
                    <a:close/>
                    <a:moveTo>
                      <a:pt x="168858" y="289622"/>
                    </a:moveTo>
                    <a:cubicBezTo>
                      <a:pt x="162125" y="290519"/>
                      <a:pt x="165715" y="301745"/>
                      <a:pt x="172001" y="300396"/>
                    </a:cubicBezTo>
                    <a:cubicBezTo>
                      <a:pt x="178288" y="299047"/>
                      <a:pt x="176042" y="288719"/>
                      <a:pt x="168858" y="289622"/>
                    </a:cubicBezTo>
                    <a:close/>
                    <a:moveTo>
                      <a:pt x="149552" y="268519"/>
                    </a:moveTo>
                    <a:cubicBezTo>
                      <a:pt x="144614" y="268965"/>
                      <a:pt x="146860" y="279293"/>
                      <a:pt x="153147" y="277499"/>
                    </a:cubicBezTo>
                    <a:cubicBezTo>
                      <a:pt x="159434" y="275704"/>
                      <a:pt x="157187" y="268074"/>
                      <a:pt x="149552" y="268519"/>
                    </a:cubicBezTo>
                    <a:close/>
                    <a:moveTo>
                      <a:pt x="137430" y="237089"/>
                    </a:moveTo>
                    <a:cubicBezTo>
                      <a:pt x="133389" y="237089"/>
                      <a:pt x="133389" y="247863"/>
                      <a:pt x="139676" y="247417"/>
                    </a:cubicBezTo>
                    <a:cubicBezTo>
                      <a:pt x="145963" y="246971"/>
                      <a:pt x="141922" y="237089"/>
                      <a:pt x="137430" y="237089"/>
                    </a:cubicBezTo>
                    <a:close/>
                    <a:moveTo>
                      <a:pt x="140121" y="211945"/>
                    </a:moveTo>
                    <a:cubicBezTo>
                      <a:pt x="132937" y="211499"/>
                      <a:pt x="130697" y="223622"/>
                      <a:pt x="137875" y="222719"/>
                    </a:cubicBezTo>
                    <a:cubicBezTo>
                      <a:pt x="145511" y="221822"/>
                      <a:pt x="146854" y="212391"/>
                      <a:pt x="140121" y="211945"/>
                    </a:cubicBezTo>
                    <a:close/>
                    <a:moveTo>
                      <a:pt x="167058" y="204315"/>
                    </a:moveTo>
                    <a:cubicBezTo>
                      <a:pt x="160325" y="201171"/>
                      <a:pt x="159422" y="212397"/>
                      <a:pt x="165709" y="214191"/>
                    </a:cubicBezTo>
                    <a:cubicBezTo>
                      <a:pt x="171996" y="216438"/>
                      <a:pt x="173790" y="207458"/>
                      <a:pt x="167058" y="204315"/>
                    </a:cubicBezTo>
                    <a:close/>
                    <a:moveTo>
                      <a:pt x="189953" y="215089"/>
                    </a:moveTo>
                    <a:cubicBezTo>
                      <a:pt x="185015" y="212842"/>
                      <a:pt x="179625" y="222725"/>
                      <a:pt x="185466" y="224514"/>
                    </a:cubicBezTo>
                    <a:cubicBezTo>
                      <a:pt x="190856" y="226309"/>
                      <a:pt x="196686" y="218227"/>
                      <a:pt x="189953" y="215089"/>
                    </a:cubicBezTo>
                    <a:close/>
                    <a:moveTo>
                      <a:pt x="218238" y="202966"/>
                    </a:moveTo>
                    <a:cubicBezTo>
                      <a:pt x="212403" y="199822"/>
                      <a:pt x="207910" y="209699"/>
                      <a:pt x="213751" y="212391"/>
                    </a:cubicBezTo>
                    <a:cubicBezTo>
                      <a:pt x="219141" y="214637"/>
                      <a:pt x="224079" y="206103"/>
                      <a:pt x="218238" y="202966"/>
                    </a:cubicBezTo>
                    <a:close/>
                    <a:moveTo>
                      <a:pt x="238441" y="223622"/>
                    </a:moveTo>
                    <a:cubicBezTo>
                      <a:pt x="237092" y="218684"/>
                      <a:pt x="229017" y="224520"/>
                      <a:pt x="230806" y="229458"/>
                    </a:cubicBezTo>
                    <a:cubicBezTo>
                      <a:pt x="233052" y="234397"/>
                      <a:pt x="240682" y="231704"/>
                      <a:pt x="238441" y="223622"/>
                    </a:cubicBezTo>
                    <a:close/>
                    <a:moveTo>
                      <a:pt x="352027" y="572481"/>
                    </a:moveTo>
                    <a:cubicBezTo>
                      <a:pt x="352027" y="572481"/>
                      <a:pt x="351599" y="536147"/>
                      <a:pt x="351581" y="510177"/>
                    </a:cubicBezTo>
                    <a:lnTo>
                      <a:pt x="351581" y="510071"/>
                    </a:lnTo>
                    <a:lnTo>
                      <a:pt x="351581" y="510071"/>
                    </a:lnTo>
                    <a:lnTo>
                      <a:pt x="351581" y="508728"/>
                    </a:lnTo>
                    <a:lnTo>
                      <a:pt x="351581" y="508288"/>
                    </a:lnTo>
                    <a:lnTo>
                      <a:pt x="351581" y="508277"/>
                    </a:lnTo>
                    <a:cubicBezTo>
                      <a:pt x="350684" y="501989"/>
                      <a:pt x="342157" y="497502"/>
                      <a:pt x="335864" y="497502"/>
                    </a:cubicBezTo>
                    <a:cubicBezTo>
                      <a:pt x="331870" y="497502"/>
                      <a:pt x="329114" y="499227"/>
                      <a:pt x="327771" y="502500"/>
                    </a:cubicBezTo>
                    <a:lnTo>
                      <a:pt x="327794" y="502893"/>
                    </a:lnTo>
                    <a:cubicBezTo>
                      <a:pt x="327659" y="503684"/>
                      <a:pt x="327407" y="504441"/>
                      <a:pt x="327055" y="505109"/>
                    </a:cubicBezTo>
                    <a:cubicBezTo>
                      <a:pt x="326979" y="505549"/>
                      <a:pt x="326926" y="506007"/>
                      <a:pt x="326891" y="506476"/>
                    </a:cubicBezTo>
                    <a:cubicBezTo>
                      <a:pt x="326891" y="507016"/>
                      <a:pt x="326762" y="507549"/>
                      <a:pt x="326533" y="508054"/>
                    </a:cubicBezTo>
                    <a:cubicBezTo>
                      <a:pt x="327343" y="536611"/>
                      <a:pt x="327343" y="575643"/>
                      <a:pt x="327343" y="576077"/>
                    </a:cubicBezTo>
                    <a:cubicBezTo>
                      <a:pt x="327343" y="578323"/>
                      <a:pt x="325097" y="580118"/>
                      <a:pt x="322850" y="580118"/>
                    </a:cubicBezTo>
                    <a:cubicBezTo>
                      <a:pt x="322850" y="580118"/>
                      <a:pt x="322850" y="580118"/>
                      <a:pt x="322850" y="580118"/>
                    </a:cubicBezTo>
                    <a:cubicBezTo>
                      <a:pt x="320159" y="580118"/>
                      <a:pt x="318364" y="577871"/>
                      <a:pt x="318364" y="575631"/>
                    </a:cubicBezTo>
                    <a:cubicBezTo>
                      <a:pt x="318364" y="575214"/>
                      <a:pt x="318751" y="538968"/>
                      <a:pt x="317719" y="511139"/>
                    </a:cubicBezTo>
                    <a:cubicBezTo>
                      <a:pt x="317285" y="510464"/>
                      <a:pt x="317021" y="509649"/>
                      <a:pt x="317021" y="508728"/>
                    </a:cubicBezTo>
                    <a:cubicBezTo>
                      <a:pt x="317021" y="506482"/>
                      <a:pt x="312083" y="502893"/>
                      <a:pt x="305796" y="502441"/>
                    </a:cubicBezTo>
                    <a:cubicBezTo>
                      <a:pt x="301310" y="501995"/>
                      <a:pt x="293674" y="503338"/>
                      <a:pt x="292331" y="514118"/>
                    </a:cubicBezTo>
                    <a:cubicBezTo>
                      <a:pt x="291879" y="516359"/>
                      <a:pt x="289633" y="518159"/>
                      <a:pt x="287839" y="518159"/>
                    </a:cubicBezTo>
                    <a:cubicBezTo>
                      <a:pt x="287393" y="518159"/>
                      <a:pt x="287393" y="518159"/>
                      <a:pt x="286942" y="518159"/>
                    </a:cubicBezTo>
                    <a:cubicBezTo>
                      <a:pt x="284695" y="517714"/>
                      <a:pt x="282901" y="515467"/>
                      <a:pt x="283347" y="513221"/>
                    </a:cubicBezTo>
                    <a:cubicBezTo>
                      <a:pt x="283599" y="511497"/>
                      <a:pt x="283968" y="509913"/>
                      <a:pt x="284431" y="508447"/>
                    </a:cubicBezTo>
                    <a:cubicBezTo>
                      <a:pt x="283534" y="507532"/>
                      <a:pt x="283094" y="506183"/>
                      <a:pt x="283347" y="504693"/>
                    </a:cubicBezTo>
                    <a:cubicBezTo>
                      <a:pt x="284244" y="490324"/>
                      <a:pt x="295469" y="478201"/>
                      <a:pt x="307591" y="478201"/>
                    </a:cubicBezTo>
                    <a:cubicBezTo>
                      <a:pt x="307591" y="478201"/>
                      <a:pt x="307591" y="478201"/>
                      <a:pt x="307591" y="478201"/>
                    </a:cubicBezTo>
                    <a:cubicBezTo>
                      <a:pt x="310288" y="478201"/>
                      <a:pt x="317203" y="479204"/>
                      <a:pt x="321889" y="487239"/>
                    </a:cubicBezTo>
                    <a:cubicBezTo>
                      <a:pt x="323695" y="484154"/>
                      <a:pt x="326146" y="481684"/>
                      <a:pt x="329143" y="479995"/>
                    </a:cubicBezTo>
                    <a:cubicBezTo>
                      <a:pt x="334978" y="476400"/>
                      <a:pt x="342608" y="476400"/>
                      <a:pt x="348901" y="479550"/>
                    </a:cubicBezTo>
                    <a:cubicBezTo>
                      <a:pt x="352103" y="481350"/>
                      <a:pt x="354765" y="483948"/>
                      <a:pt x="356736" y="487198"/>
                    </a:cubicBezTo>
                    <a:cubicBezTo>
                      <a:pt x="360372" y="480353"/>
                      <a:pt x="365603" y="475567"/>
                      <a:pt x="371351" y="474611"/>
                    </a:cubicBezTo>
                    <a:cubicBezTo>
                      <a:pt x="374946" y="474166"/>
                      <a:pt x="384370" y="474611"/>
                      <a:pt x="389308" y="490330"/>
                    </a:cubicBezTo>
                    <a:cubicBezTo>
                      <a:pt x="390205" y="492576"/>
                      <a:pt x="388862" y="495268"/>
                      <a:pt x="386165" y="495720"/>
                    </a:cubicBezTo>
                    <a:lnTo>
                      <a:pt x="385889" y="495819"/>
                    </a:lnTo>
                    <a:cubicBezTo>
                      <a:pt x="387132" y="497849"/>
                      <a:pt x="388006" y="500236"/>
                      <a:pt x="388411" y="502904"/>
                    </a:cubicBezTo>
                    <a:cubicBezTo>
                      <a:pt x="388856" y="505151"/>
                      <a:pt x="387062" y="507843"/>
                      <a:pt x="384816" y="508294"/>
                    </a:cubicBezTo>
                    <a:cubicBezTo>
                      <a:pt x="382570" y="508740"/>
                      <a:pt x="379878" y="506945"/>
                      <a:pt x="379426" y="504699"/>
                    </a:cubicBezTo>
                    <a:cubicBezTo>
                      <a:pt x="378529" y="500212"/>
                      <a:pt x="376283" y="497514"/>
                      <a:pt x="372242" y="497966"/>
                    </a:cubicBezTo>
                    <a:cubicBezTo>
                      <a:pt x="367316" y="497966"/>
                      <a:pt x="361492" y="502887"/>
                      <a:pt x="360577" y="511379"/>
                    </a:cubicBezTo>
                    <a:cubicBezTo>
                      <a:pt x="360607" y="537209"/>
                      <a:pt x="361023" y="572053"/>
                      <a:pt x="361023" y="572053"/>
                    </a:cubicBezTo>
                    <a:lnTo>
                      <a:pt x="352044" y="572499"/>
                    </a:lnTo>
                    <a:close/>
                    <a:moveTo>
                      <a:pt x="379784" y="490089"/>
                    </a:moveTo>
                    <a:cubicBezTo>
                      <a:pt x="378441" y="486904"/>
                      <a:pt x="376077" y="482459"/>
                      <a:pt x="372682" y="483139"/>
                    </a:cubicBezTo>
                    <a:cubicBezTo>
                      <a:pt x="370260" y="483579"/>
                      <a:pt x="367298" y="486183"/>
                      <a:pt x="364905" y="490418"/>
                    </a:cubicBezTo>
                    <a:cubicBezTo>
                      <a:pt x="367310" y="489286"/>
                      <a:pt x="369814" y="488646"/>
                      <a:pt x="372224" y="488529"/>
                    </a:cubicBezTo>
                    <a:cubicBezTo>
                      <a:pt x="374946" y="488377"/>
                      <a:pt x="377514" y="488940"/>
                      <a:pt x="379778" y="490095"/>
                    </a:cubicBezTo>
                    <a:close/>
                    <a:moveTo>
                      <a:pt x="348713" y="491057"/>
                    </a:moveTo>
                    <a:cubicBezTo>
                      <a:pt x="347576" y="489356"/>
                      <a:pt x="346115" y="488036"/>
                      <a:pt x="344403" y="487180"/>
                    </a:cubicBezTo>
                    <a:cubicBezTo>
                      <a:pt x="341259" y="485385"/>
                      <a:pt x="337219" y="485385"/>
                      <a:pt x="334075" y="487180"/>
                    </a:cubicBezTo>
                    <a:cubicBezTo>
                      <a:pt x="333442" y="487561"/>
                      <a:pt x="332849" y="488007"/>
                      <a:pt x="332310" y="488506"/>
                    </a:cubicBezTo>
                    <a:cubicBezTo>
                      <a:pt x="333442" y="488277"/>
                      <a:pt x="334627" y="488130"/>
                      <a:pt x="335864" y="488077"/>
                    </a:cubicBezTo>
                    <a:cubicBezTo>
                      <a:pt x="340122" y="487901"/>
                      <a:pt x="344667" y="488992"/>
                      <a:pt x="348713" y="491063"/>
                    </a:cubicBezTo>
                    <a:close/>
                    <a:moveTo>
                      <a:pt x="316165" y="496382"/>
                    </a:moveTo>
                    <a:cubicBezTo>
                      <a:pt x="314487" y="490506"/>
                      <a:pt x="311367" y="487180"/>
                      <a:pt x="307579" y="487180"/>
                    </a:cubicBezTo>
                    <a:cubicBezTo>
                      <a:pt x="307579" y="487180"/>
                      <a:pt x="307579" y="487180"/>
                      <a:pt x="307579" y="487180"/>
                    </a:cubicBezTo>
                    <a:cubicBezTo>
                      <a:pt x="303245" y="487180"/>
                      <a:pt x="298360" y="490529"/>
                      <a:pt x="295299" y="495661"/>
                    </a:cubicBezTo>
                    <a:cubicBezTo>
                      <a:pt x="298806" y="494072"/>
                      <a:pt x="302647" y="493567"/>
                      <a:pt x="306230" y="493913"/>
                    </a:cubicBezTo>
                    <a:cubicBezTo>
                      <a:pt x="309637" y="494077"/>
                      <a:pt x="313103" y="494940"/>
                      <a:pt x="316159" y="496382"/>
                    </a:cubicBezTo>
                    <a:close/>
                    <a:moveTo>
                      <a:pt x="356068" y="465180"/>
                    </a:moveTo>
                    <a:cubicBezTo>
                      <a:pt x="355170" y="465180"/>
                      <a:pt x="354718" y="465180"/>
                      <a:pt x="353821" y="465180"/>
                    </a:cubicBezTo>
                    <a:cubicBezTo>
                      <a:pt x="340802" y="464735"/>
                      <a:pt x="308031" y="463386"/>
                      <a:pt x="303538" y="463386"/>
                    </a:cubicBezTo>
                    <a:cubicBezTo>
                      <a:pt x="299052" y="463386"/>
                      <a:pt x="295457" y="462037"/>
                      <a:pt x="292765" y="458899"/>
                    </a:cubicBezTo>
                    <a:cubicBezTo>
                      <a:pt x="289622" y="455303"/>
                      <a:pt x="287827" y="449474"/>
                      <a:pt x="287375" y="440940"/>
                    </a:cubicBezTo>
                    <a:cubicBezTo>
                      <a:pt x="286478" y="424776"/>
                      <a:pt x="287821" y="390207"/>
                      <a:pt x="288273" y="383920"/>
                    </a:cubicBezTo>
                    <a:cubicBezTo>
                      <a:pt x="289170" y="376735"/>
                      <a:pt x="294108" y="368202"/>
                      <a:pt x="306682" y="367310"/>
                    </a:cubicBezTo>
                    <a:cubicBezTo>
                      <a:pt x="314318" y="366864"/>
                      <a:pt x="333172" y="367310"/>
                      <a:pt x="344843" y="367310"/>
                    </a:cubicBezTo>
                    <a:cubicBezTo>
                      <a:pt x="348438" y="367310"/>
                      <a:pt x="351129" y="367310"/>
                      <a:pt x="352478" y="367310"/>
                    </a:cubicBezTo>
                    <a:lnTo>
                      <a:pt x="353827" y="367310"/>
                    </a:lnTo>
                    <a:cubicBezTo>
                      <a:pt x="362354" y="367310"/>
                      <a:pt x="370436" y="369557"/>
                      <a:pt x="371785" y="387961"/>
                    </a:cubicBezTo>
                    <a:lnTo>
                      <a:pt x="371785" y="387961"/>
                    </a:lnTo>
                    <a:cubicBezTo>
                      <a:pt x="372682" y="400530"/>
                      <a:pt x="375379" y="442289"/>
                      <a:pt x="373579" y="450371"/>
                    </a:cubicBezTo>
                    <a:cubicBezTo>
                      <a:pt x="371333" y="459796"/>
                      <a:pt x="368190" y="465186"/>
                      <a:pt x="356068" y="465186"/>
                    </a:cubicBezTo>
                    <a:close/>
                    <a:moveTo>
                      <a:pt x="304887" y="453954"/>
                    </a:moveTo>
                    <a:cubicBezTo>
                      <a:pt x="313414" y="453954"/>
                      <a:pt x="344397" y="455303"/>
                      <a:pt x="354273" y="455749"/>
                    </a:cubicBezTo>
                    <a:cubicBezTo>
                      <a:pt x="363252" y="456195"/>
                      <a:pt x="363252" y="454400"/>
                      <a:pt x="364600" y="449016"/>
                    </a:cubicBezTo>
                    <a:cubicBezTo>
                      <a:pt x="365498" y="444078"/>
                      <a:pt x="364155" y="414448"/>
                      <a:pt x="362806" y="388852"/>
                    </a:cubicBezTo>
                    <a:lnTo>
                      <a:pt x="362806" y="388852"/>
                    </a:lnTo>
                    <a:cubicBezTo>
                      <a:pt x="361909" y="376284"/>
                      <a:pt x="358765" y="376284"/>
                      <a:pt x="353827" y="376284"/>
                    </a:cubicBezTo>
                    <a:lnTo>
                      <a:pt x="352478" y="376284"/>
                    </a:lnTo>
                    <a:cubicBezTo>
                      <a:pt x="351129" y="376284"/>
                      <a:pt x="348438" y="376284"/>
                      <a:pt x="344843" y="376284"/>
                    </a:cubicBezTo>
                    <a:cubicBezTo>
                      <a:pt x="334515" y="375838"/>
                      <a:pt x="315215" y="375386"/>
                      <a:pt x="307579" y="376284"/>
                    </a:cubicBezTo>
                    <a:cubicBezTo>
                      <a:pt x="299052" y="377181"/>
                      <a:pt x="297703" y="382571"/>
                      <a:pt x="297252" y="384812"/>
                    </a:cubicBezTo>
                    <a:cubicBezTo>
                      <a:pt x="296806" y="389750"/>
                      <a:pt x="295457" y="424324"/>
                      <a:pt x="296354" y="440488"/>
                    </a:cubicBezTo>
                    <a:cubicBezTo>
                      <a:pt x="296800" y="448570"/>
                      <a:pt x="298600" y="451714"/>
                      <a:pt x="299498" y="452612"/>
                    </a:cubicBezTo>
                    <a:cubicBezTo>
                      <a:pt x="300395" y="453509"/>
                      <a:pt x="301292" y="453960"/>
                      <a:pt x="303093" y="453960"/>
                    </a:cubicBezTo>
                    <a:cubicBezTo>
                      <a:pt x="303538" y="453960"/>
                      <a:pt x="303990" y="453960"/>
                      <a:pt x="304887" y="453960"/>
                    </a:cubicBezTo>
                    <a:close/>
                    <a:moveTo>
                      <a:pt x="284807" y="263481"/>
                    </a:moveTo>
                    <a:cubicBezTo>
                      <a:pt x="284906" y="263364"/>
                      <a:pt x="285018" y="263247"/>
                      <a:pt x="285129" y="263135"/>
                    </a:cubicBezTo>
                    <a:cubicBezTo>
                      <a:pt x="296354" y="253258"/>
                      <a:pt x="302635" y="234848"/>
                      <a:pt x="300395" y="219581"/>
                    </a:cubicBezTo>
                    <a:cubicBezTo>
                      <a:pt x="299498" y="212397"/>
                      <a:pt x="296354" y="203417"/>
                      <a:pt x="286478" y="198479"/>
                    </a:cubicBezTo>
                    <a:cubicBezTo>
                      <a:pt x="281540" y="196233"/>
                      <a:pt x="273013" y="193089"/>
                      <a:pt x="268972" y="199376"/>
                    </a:cubicBezTo>
                    <a:cubicBezTo>
                      <a:pt x="265829" y="203863"/>
                      <a:pt x="266726" y="211054"/>
                      <a:pt x="269870" y="213746"/>
                    </a:cubicBezTo>
                    <a:cubicBezTo>
                      <a:pt x="272116" y="215992"/>
                      <a:pt x="277054" y="215992"/>
                      <a:pt x="278848" y="214191"/>
                    </a:cubicBezTo>
                    <a:cubicBezTo>
                      <a:pt x="279294" y="213746"/>
                      <a:pt x="279746" y="213294"/>
                      <a:pt x="278403" y="211048"/>
                    </a:cubicBezTo>
                    <a:cubicBezTo>
                      <a:pt x="277054" y="208801"/>
                      <a:pt x="277957" y="206109"/>
                      <a:pt x="279751" y="204760"/>
                    </a:cubicBezTo>
                    <a:cubicBezTo>
                      <a:pt x="281998" y="203411"/>
                      <a:pt x="284690" y="204315"/>
                      <a:pt x="286038" y="206109"/>
                    </a:cubicBezTo>
                    <a:cubicBezTo>
                      <a:pt x="290079" y="212842"/>
                      <a:pt x="287833" y="218232"/>
                      <a:pt x="284690" y="220924"/>
                    </a:cubicBezTo>
                    <a:cubicBezTo>
                      <a:pt x="279300" y="225411"/>
                      <a:pt x="269424" y="224965"/>
                      <a:pt x="264040" y="220027"/>
                    </a:cubicBezTo>
                    <a:cubicBezTo>
                      <a:pt x="257753" y="214191"/>
                      <a:pt x="256856" y="201617"/>
                      <a:pt x="262246" y="193986"/>
                    </a:cubicBezTo>
                    <a:cubicBezTo>
                      <a:pt x="264492" y="190843"/>
                      <a:pt x="273019" y="181417"/>
                      <a:pt x="290976" y="190391"/>
                    </a:cubicBezTo>
                    <a:cubicBezTo>
                      <a:pt x="301304" y="195329"/>
                      <a:pt x="308036" y="205206"/>
                      <a:pt x="309831" y="218227"/>
                    </a:cubicBezTo>
                    <a:cubicBezTo>
                      <a:pt x="311819" y="231458"/>
                      <a:pt x="307954" y="246877"/>
                      <a:pt x="300577" y="258748"/>
                    </a:cubicBezTo>
                    <a:cubicBezTo>
                      <a:pt x="307139" y="257587"/>
                      <a:pt x="313860" y="257434"/>
                      <a:pt x="320604" y="258637"/>
                    </a:cubicBezTo>
                    <a:cubicBezTo>
                      <a:pt x="337664" y="261780"/>
                      <a:pt x="343500" y="272103"/>
                      <a:pt x="344848" y="277945"/>
                    </a:cubicBezTo>
                    <a:cubicBezTo>
                      <a:pt x="347540" y="286924"/>
                      <a:pt x="344848" y="297252"/>
                      <a:pt x="338116" y="303985"/>
                    </a:cubicBezTo>
                    <a:cubicBezTo>
                      <a:pt x="332281" y="309375"/>
                      <a:pt x="324651" y="311170"/>
                      <a:pt x="317015" y="308472"/>
                    </a:cubicBezTo>
                    <a:cubicBezTo>
                      <a:pt x="305790" y="304431"/>
                      <a:pt x="304447" y="298144"/>
                      <a:pt x="304447" y="294103"/>
                    </a:cubicBezTo>
                    <a:cubicBezTo>
                      <a:pt x="304447" y="287815"/>
                      <a:pt x="308934" y="281980"/>
                      <a:pt x="315672" y="279733"/>
                    </a:cubicBezTo>
                    <a:cubicBezTo>
                      <a:pt x="321959" y="277487"/>
                      <a:pt x="328240" y="278836"/>
                      <a:pt x="332281" y="283774"/>
                    </a:cubicBezTo>
                    <a:cubicBezTo>
                      <a:pt x="334075" y="285569"/>
                      <a:pt x="333629" y="288713"/>
                      <a:pt x="331835" y="290062"/>
                    </a:cubicBezTo>
                    <a:cubicBezTo>
                      <a:pt x="330040" y="291856"/>
                      <a:pt x="326897" y="291411"/>
                      <a:pt x="325548" y="289616"/>
                    </a:cubicBezTo>
                    <a:cubicBezTo>
                      <a:pt x="323302" y="287370"/>
                      <a:pt x="321062" y="287370"/>
                      <a:pt x="318816" y="288267"/>
                    </a:cubicBezTo>
                    <a:cubicBezTo>
                      <a:pt x="315672" y="289164"/>
                      <a:pt x="313426" y="292308"/>
                      <a:pt x="313426" y="294554"/>
                    </a:cubicBezTo>
                    <a:cubicBezTo>
                      <a:pt x="313426" y="296801"/>
                      <a:pt x="316118" y="298595"/>
                      <a:pt x="320159" y="300390"/>
                    </a:cubicBezTo>
                    <a:cubicBezTo>
                      <a:pt x="325548" y="302185"/>
                      <a:pt x="329583" y="299944"/>
                      <a:pt x="331835" y="298144"/>
                    </a:cubicBezTo>
                    <a:cubicBezTo>
                      <a:pt x="335876" y="294103"/>
                      <a:pt x="337670" y="287370"/>
                      <a:pt x="335876" y="281534"/>
                    </a:cubicBezTo>
                    <a:cubicBezTo>
                      <a:pt x="334081" y="274801"/>
                      <a:pt x="327794" y="270308"/>
                      <a:pt x="318370" y="268513"/>
                    </a:cubicBezTo>
                    <a:cubicBezTo>
                      <a:pt x="297404" y="264701"/>
                      <a:pt x="276438" y="276578"/>
                      <a:pt x="260780" y="289821"/>
                    </a:cubicBezTo>
                    <a:cubicBezTo>
                      <a:pt x="262732" y="289587"/>
                      <a:pt x="264721" y="289504"/>
                      <a:pt x="266732" y="289616"/>
                    </a:cubicBezTo>
                    <a:cubicBezTo>
                      <a:pt x="282449" y="290513"/>
                      <a:pt x="295463" y="298595"/>
                      <a:pt x="300401" y="310267"/>
                    </a:cubicBezTo>
                    <a:cubicBezTo>
                      <a:pt x="303544" y="317451"/>
                      <a:pt x="302195" y="325533"/>
                      <a:pt x="297257" y="330918"/>
                    </a:cubicBezTo>
                    <a:cubicBezTo>
                      <a:pt x="288730" y="340343"/>
                      <a:pt x="277951" y="340343"/>
                      <a:pt x="271219" y="335856"/>
                    </a:cubicBezTo>
                    <a:cubicBezTo>
                      <a:pt x="265829" y="332261"/>
                      <a:pt x="264034" y="326877"/>
                      <a:pt x="266281" y="321938"/>
                    </a:cubicBezTo>
                    <a:cubicBezTo>
                      <a:pt x="267178" y="319692"/>
                      <a:pt x="269876" y="318795"/>
                      <a:pt x="272116" y="319692"/>
                    </a:cubicBezTo>
                    <a:cubicBezTo>
                      <a:pt x="274362" y="320589"/>
                      <a:pt x="275259" y="323287"/>
                      <a:pt x="274362" y="325528"/>
                    </a:cubicBezTo>
                    <a:cubicBezTo>
                      <a:pt x="273916" y="326877"/>
                      <a:pt x="275711" y="328220"/>
                      <a:pt x="276156" y="328220"/>
                    </a:cubicBezTo>
                    <a:cubicBezTo>
                      <a:pt x="279300" y="330466"/>
                      <a:pt x="285581" y="330466"/>
                      <a:pt x="290525" y="324624"/>
                    </a:cubicBezTo>
                    <a:cubicBezTo>
                      <a:pt x="294120" y="320583"/>
                      <a:pt x="293216" y="316097"/>
                      <a:pt x="291874" y="313399"/>
                    </a:cubicBezTo>
                    <a:cubicBezTo>
                      <a:pt x="289182" y="307111"/>
                      <a:pt x="281100" y="299481"/>
                      <a:pt x="266286" y="298584"/>
                    </a:cubicBezTo>
                    <a:cubicBezTo>
                      <a:pt x="255666" y="297874"/>
                      <a:pt x="245883" y="304149"/>
                      <a:pt x="239579" y="311897"/>
                    </a:cubicBezTo>
                    <a:cubicBezTo>
                      <a:pt x="239180" y="312419"/>
                      <a:pt x="238811" y="312918"/>
                      <a:pt x="238459" y="313399"/>
                    </a:cubicBezTo>
                    <a:lnTo>
                      <a:pt x="238330" y="313510"/>
                    </a:lnTo>
                    <a:cubicBezTo>
                      <a:pt x="237169" y="315094"/>
                      <a:pt x="236154" y="316712"/>
                      <a:pt x="235310" y="318337"/>
                    </a:cubicBezTo>
                    <a:cubicBezTo>
                      <a:pt x="230372" y="326865"/>
                      <a:pt x="229920" y="335398"/>
                      <a:pt x="233515" y="340788"/>
                    </a:cubicBezTo>
                    <a:cubicBezTo>
                      <a:pt x="235761" y="343932"/>
                      <a:pt x="238001" y="345275"/>
                      <a:pt x="240699" y="344830"/>
                    </a:cubicBezTo>
                    <a:cubicBezTo>
                      <a:pt x="244294" y="344384"/>
                      <a:pt x="247883" y="340788"/>
                      <a:pt x="249678" y="336747"/>
                    </a:cubicBezTo>
                    <a:cubicBezTo>
                      <a:pt x="250123" y="334953"/>
                      <a:pt x="251027" y="331809"/>
                      <a:pt x="249232" y="329563"/>
                    </a:cubicBezTo>
                    <a:cubicBezTo>
                      <a:pt x="248335" y="328214"/>
                      <a:pt x="246986" y="327316"/>
                      <a:pt x="246089" y="327768"/>
                    </a:cubicBezTo>
                    <a:cubicBezTo>
                      <a:pt x="245192" y="328214"/>
                      <a:pt x="244740" y="329117"/>
                      <a:pt x="244740" y="330460"/>
                    </a:cubicBezTo>
                    <a:cubicBezTo>
                      <a:pt x="244740" y="330906"/>
                      <a:pt x="244740" y="331809"/>
                      <a:pt x="246535" y="332255"/>
                    </a:cubicBezTo>
                    <a:cubicBezTo>
                      <a:pt x="248781" y="333152"/>
                      <a:pt x="250129" y="335398"/>
                      <a:pt x="249226" y="338091"/>
                    </a:cubicBezTo>
                    <a:cubicBezTo>
                      <a:pt x="248329" y="340337"/>
                      <a:pt x="246083" y="341686"/>
                      <a:pt x="243391" y="340783"/>
                    </a:cubicBezTo>
                    <a:cubicBezTo>
                      <a:pt x="238453" y="338988"/>
                      <a:pt x="235310" y="335393"/>
                      <a:pt x="235310" y="330454"/>
                    </a:cubicBezTo>
                    <a:cubicBezTo>
                      <a:pt x="235310" y="325516"/>
                      <a:pt x="238001" y="321029"/>
                      <a:pt x="242494" y="319229"/>
                    </a:cubicBezTo>
                    <a:cubicBezTo>
                      <a:pt x="244740" y="318331"/>
                      <a:pt x="250129" y="316982"/>
                      <a:pt x="255959" y="323715"/>
                    </a:cubicBezTo>
                    <a:cubicBezTo>
                      <a:pt x="259554" y="328202"/>
                      <a:pt x="260445" y="334044"/>
                      <a:pt x="258205" y="339879"/>
                    </a:cubicBezTo>
                    <a:cubicBezTo>
                      <a:pt x="255513" y="347064"/>
                      <a:pt x="248781" y="352900"/>
                      <a:pt x="242042" y="353346"/>
                    </a:cubicBezTo>
                    <a:cubicBezTo>
                      <a:pt x="241145" y="353797"/>
                      <a:pt x="240699" y="353797"/>
                      <a:pt x="239802" y="353797"/>
                    </a:cubicBezTo>
                    <a:cubicBezTo>
                      <a:pt x="236207" y="353797"/>
                      <a:pt x="230377" y="352448"/>
                      <a:pt x="225885" y="345715"/>
                    </a:cubicBezTo>
                    <a:cubicBezTo>
                      <a:pt x="220050" y="337187"/>
                      <a:pt x="220496" y="325510"/>
                      <a:pt x="227234" y="313839"/>
                    </a:cubicBezTo>
                    <a:cubicBezTo>
                      <a:pt x="228477" y="311586"/>
                      <a:pt x="229961" y="309363"/>
                      <a:pt x="231656" y="307229"/>
                    </a:cubicBezTo>
                    <a:lnTo>
                      <a:pt x="231726" y="307106"/>
                    </a:lnTo>
                    <a:cubicBezTo>
                      <a:pt x="241415" y="293780"/>
                      <a:pt x="261325" y="273305"/>
                      <a:pt x="284830" y="263452"/>
                    </a:cubicBezTo>
                    <a:close/>
                    <a:moveTo>
                      <a:pt x="277945" y="233951"/>
                    </a:moveTo>
                    <a:cubicBezTo>
                      <a:pt x="284678" y="232156"/>
                      <a:pt x="288273" y="238889"/>
                      <a:pt x="279740" y="245176"/>
                    </a:cubicBezTo>
                    <a:cubicBezTo>
                      <a:pt x="270761" y="251012"/>
                      <a:pt x="269864" y="236197"/>
                      <a:pt x="277945" y="233951"/>
                    </a:cubicBezTo>
                    <a:close/>
                    <a:moveTo>
                      <a:pt x="293656" y="277505"/>
                    </a:moveTo>
                    <a:cubicBezTo>
                      <a:pt x="298143" y="277059"/>
                      <a:pt x="303532" y="281991"/>
                      <a:pt x="295902" y="285141"/>
                    </a:cubicBezTo>
                    <a:cubicBezTo>
                      <a:pt x="288273" y="288285"/>
                      <a:pt x="291416" y="277505"/>
                      <a:pt x="293656" y="277505"/>
                    </a:cubicBezTo>
                    <a:close/>
                    <a:moveTo>
                      <a:pt x="317003" y="237094"/>
                    </a:moveTo>
                    <a:cubicBezTo>
                      <a:pt x="322839" y="232608"/>
                      <a:pt x="327777" y="242484"/>
                      <a:pt x="321044" y="245622"/>
                    </a:cubicBezTo>
                    <a:cubicBezTo>
                      <a:pt x="314312" y="248766"/>
                      <a:pt x="313408" y="240232"/>
                      <a:pt x="317003" y="237094"/>
                    </a:cubicBezTo>
                    <a:close/>
                    <a:moveTo>
                      <a:pt x="326879" y="335422"/>
                    </a:moveTo>
                    <a:cubicBezTo>
                      <a:pt x="326879" y="335422"/>
                      <a:pt x="326434" y="335422"/>
                      <a:pt x="326434" y="335422"/>
                    </a:cubicBezTo>
                    <a:cubicBezTo>
                      <a:pt x="325536" y="335422"/>
                      <a:pt x="325085" y="336319"/>
                      <a:pt x="325085" y="337217"/>
                    </a:cubicBezTo>
                    <a:cubicBezTo>
                      <a:pt x="324187" y="340812"/>
                      <a:pt x="326434" y="347545"/>
                      <a:pt x="335858" y="356073"/>
                    </a:cubicBezTo>
                    <a:cubicBezTo>
                      <a:pt x="343042" y="350683"/>
                      <a:pt x="346186" y="343950"/>
                      <a:pt x="346631" y="339011"/>
                    </a:cubicBezTo>
                    <a:cubicBezTo>
                      <a:pt x="346631" y="336319"/>
                      <a:pt x="346186" y="334970"/>
                      <a:pt x="345734" y="334970"/>
                    </a:cubicBezTo>
                    <a:cubicBezTo>
                      <a:pt x="345734" y="334970"/>
                      <a:pt x="343939" y="335416"/>
                      <a:pt x="340345" y="339457"/>
                    </a:cubicBezTo>
                    <a:cubicBezTo>
                      <a:pt x="339447" y="340354"/>
                      <a:pt x="338098" y="341252"/>
                      <a:pt x="336750" y="341252"/>
                    </a:cubicBezTo>
                    <a:cubicBezTo>
                      <a:pt x="336750" y="341252"/>
                      <a:pt x="336750" y="341252"/>
                      <a:pt x="336750" y="341252"/>
                    </a:cubicBezTo>
                    <a:cubicBezTo>
                      <a:pt x="335401" y="341252"/>
                      <a:pt x="334058" y="340806"/>
                      <a:pt x="333154" y="339457"/>
                    </a:cubicBezTo>
                    <a:cubicBezTo>
                      <a:pt x="330463" y="336313"/>
                      <a:pt x="328216" y="335416"/>
                      <a:pt x="326868" y="335416"/>
                    </a:cubicBezTo>
                    <a:close/>
                    <a:moveTo>
                      <a:pt x="209253" y="161218"/>
                    </a:moveTo>
                    <a:cubicBezTo>
                      <a:pt x="207007" y="161218"/>
                      <a:pt x="204767" y="159424"/>
                      <a:pt x="204767" y="156732"/>
                    </a:cubicBezTo>
                    <a:cubicBezTo>
                      <a:pt x="204767" y="154039"/>
                      <a:pt x="206561" y="152245"/>
                      <a:pt x="209253" y="152245"/>
                    </a:cubicBezTo>
                    <a:cubicBezTo>
                      <a:pt x="210602" y="152245"/>
                      <a:pt x="211048" y="151799"/>
                      <a:pt x="211048" y="151347"/>
                    </a:cubicBezTo>
                    <a:cubicBezTo>
                      <a:pt x="211494" y="150450"/>
                      <a:pt x="211048" y="149101"/>
                      <a:pt x="210151" y="148204"/>
                    </a:cubicBezTo>
                    <a:cubicBezTo>
                      <a:pt x="209564" y="147617"/>
                      <a:pt x="208403" y="147605"/>
                      <a:pt x="207289" y="147793"/>
                    </a:cubicBezTo>
                    <a:cubicBezTo>
                      <a:pt x="200832" y="151641"/>
                      <a:pt x="195166" y="157089"/>
                      <a:pt x="191536" y="162902"/>
                    </a:cubicBezTo>
                    <a:cubicBezTo>
                      <a:pt x="192510" y="162860"/>
                      <a:pt x="193477" y="162896"/>
                      <a:pt x="194433" y="163019"/>
                    </a:cubicBezTo>
                    <a:cubicBezTo>
                      <a:pt x="202069" y="163916"/>
                      <a:pt x="207898" y="169306"/>
                      <a:pt x="207898" y="175588"/>
                    </a:cubicBezTo>
                    <a:cubicBezTo>
                      <a:pt x="207904" y="183670"/>
                      <a:pt x="202966" y="186813"/>
                      <a:pt x="198029" y="186813"/>
                    </a:cubicBezTo>
                    <a:cubicBezTo>
                      <a:pt x="198029" y="186813"/>
                      <a:pt x="198029" y="186813"/>
                      <a:pt x="198029" y="186813"/>
                    </a:cubicBezTo>
                    <a:cubicBezTo>
                      <a:pt x="192639" y="186813"/>
                      <a:pt x="186804" y="183218"/>
                      <a:pt x="186804" y="177834"/>
                    </a:cubicBezTo>
                    <a:cubicBezTo>
                      <a:pt x="186804" y="175588"/>
                      <a:pt x="189050" y="173347"/>
                      <a:pt x="191290" y="173347"/>
                    </a:cubicBezTo>
                    <a:cubicBezTo>
                      <a:pt x="191290" y="173347"/>
                      <a:pt x="191290" y="173347"/>
                      <a:pt x="191290" y="173347"/>
                    </a:cubicBezTo>
                    <a:cubicBezTo>
                      <a:pt x="193536" y="173347"/>
                      <a:pt x="195331" y="175142"/>
                      <a:pt x="195776" y="176942"/>
                    </a:cubicBezTo>
                    <a:cubicBezTo>
                      <a:pt x="196222" y="177388"/>
                      <a:pt x="198023" y="177840"/>
                      <a:pt x="198468" y="177388"/>
                    </a:cubicBezTo>
                    <a:cubicBezTo>
                      <a:pt x="198468" y="177388"/>
                      <a:pt x="198914" y="176942"/>
                      <a:pt x="198914" y="175594"/>
                    </a:cubicBezTo>
                    <a:cubicBezTo>
                      <a:pt x="198914" y="174245"/>
                      <a:pt x="196668" y="172450"/>
                      <a:pt x="193524" y="171998"/>
                    </a:cubicBezTo>
                    <a:cubicBezTo>
                      <a:pt x="191900" y="171998"/>
                      <a:pt x="188070" y="171629"/>
                      <a:pt x="186358" y="175218"/>
                    </a:cubicBezTo>
                    <a:cubicBezTo>
                      <a:pt x="186763" y="177447"/>
                      <a:pt x="185414" y="180086"/>
                      <a:pt x="182751" y="180532"/>
                    </a:cubicBezTo>
                    <a:cubicBezTo>
                      <a:pt x="180851" y="180913"/>
                      <a:pt x="178634" y="180010"/>
                      <a:pt x="177725" y="178092"/>
                    </a:cubicBezTo>
                    <a:cubicBezTo>
                      <a:pt x="177151" y="177242"/>
                      <a:pt x="176810" y="176227"/>
                      <a:pt x="176846" y="175259"/>
                    </a:cubicBezTo>
                    <a:cubicBezTo>
                      <a:pt x="175344" y="172004"/>
                      <a:pt x="171743" y="171998"/>
                      <a:pt x="170177" y="171998"/>
                    </a:cubicBezTo>
                    <a:cubicBezTo>
                      <a:pt x="167034" y="172444"/>
                      <a:pt x="164788" y="173793"/>
                      <a:pt x="164788" y="175142"/>
                    </a:cubicBezTo>
                    <a:cubicBezTo>
                      <a:pt x="164788" y="176039"/>
                      <a:pt x="164788" y="176491"/>
                      <a:pt x="165233" y="176937"/>
                    </a:cubicBezTo>
                    <a:cubicBezTo>
                      <a:pt x="165679" y="177382"/>
                      <a:pt x="167028" y="176937"/>
                      <a:pt x="167926" y="176491"/>
                    </a:cubicBezTo>
                    <a:cubicBezTo>
                      <a:pt x="168371" y="174245"/>
                      <a:pt x="170172" y="172896"/>
                      <a:pt x="172412" y="172896"/>
                    </a:cubicBezTo>
                    <a:cubicBezTo>
                      <a:pt x="172412" y="172896"/>
                      <a:pt x="172412" y="172896"/>
                      <a:pt x="172412" y="172896"/>
                    </a:cubicBezTo>
                    <a:cubicBezTo>
                      <a:pt x="175104" y="172896"/>
                      <a:pt x="176898" y="175142"/>
                      <a:pt x="176898" y="177382"/>
                    </a:cubicBezTo>
                    <a:cubicBezTo>
                      <a:pt x="176898" y="180074"/>
                      <a:pt x="175104" y="182772"/>
                      <a:pt x="172412" y="184115"/>
                    </a:cubicBezTo>
                    <a:cubicBezTo>
                      <a:pt x="169720" y="185464"/>
                      <a:pt x="167474" y="186362"/>
                      <a:pt x="165228" y="186362"/>
                    </a:cubicBezTo>
                    <a:cubicBezTo>
                      <a:pt x="163433" y="186362"/>
                      <a:pt x="161633" y="185916"/>
                      <a:pt x="160290" y="185013"/>
                    </a:cubicBezTo>
                    <a:cubicBezTo>
                      <a:pt x="158495" y="184115"/>
                      <a:pt x="155352" y="181417"/>
                      <a:pt x="155803" y="175588"/>
                    </a:cubicBezTo>
                    <a:cubicBezTo>
                      <a:pt x="155803" y="169300"/>
                      <a:pt x="161639" y="164362"/>
                      <a:pt x="169269" y="163465"/>
                    </a:cubicBezTo>
                    <a:cubicBezTo>
                      <a:pt x="170307" y="163336"/>
                      <a:pt x="171362" y="163300"/>
                      <a:pt x="172424" y="163359"/>
                    </a:cubicBezTo>
                    <a:cubicBezTo>
                      <a:pt x="169186" y="157494"/>
                      <a:pt x="163996" y="151899"/>
                      <a:pt x="157786" y="147729"/>
                    </a:cubicBezTo>
                    <a:cubicBezTo>
                      <a:pt x="156742" y="147406"/>
                      <a:pt x="155387" y="147265"/>
                      <a:pt x="154454" y="148198"/>
                    </a:cubicBezTo>
                    <a:cubicBezTo>
                      <a:pt x="153557" y="149095"/>
                      <a:pt x="153557" y="149993"/>
                      <a:pt x="153557" y="151342"/>
                    </a:cubicBezTo>
                    <a:cubicBezTo>
                      <a:pt x="153557" y="151787"/>
                      <a:pt x="154003" y="152239"/>
                      <a:pt x="155352" y="152239"/>
                    </a:cubicBezTo>
                    <a:cubicBezTo>
                      <a:pt x="158044" y="152239"/>
                      <a:pt x="159838" y="154485"/>
                      <a:pt x="159838" y="156726"/>
                    </a:cubicBezTo>
                    <a:cubicBezTo>
                      <a:pt x="159392" y="158972"/>
                      <a:pt x="157146" y="160767"/>
                      <a:pt x="154900" y="160767"/>
                    </a:cubicBezTo>
                    <a:cubicBezTo>
                      <a:pt x="154900" y="160767"/>
                      <a:pt x="154454" y="160767"/>
                      <a:pt x="154900" y="160767"/>
                    </a:cubicBezTo>
                    <a:cubicBezTo>
                      <a:pt x="149962" y="160321"/>
                      <a:pt x="146373" y="158075"/>
                      <a:pt x="145024" y="154034"/>
                    </a:cubicBezTo>
                    <a:cubicBezTo>
                      <a:pt x="143810" y="149993"/>
                      <a:pt x="144420" y="145588"/>
                      <a:pt x="147171" y="142456"/>
                    </a:cubicBezTo>
                    <a:cubicBezTo>
                      <a:pt x="141846" y="140738"/>
                      <a:pt x="134087" y="139776"/>
                      <a:pt x="127519" y="144151"/>
                    </a:cubicBezTo>
                    <a:cubicBezTo>
                      <a:pt x="121683" y="148192"/>
                      <a:pt x="119437" y="153130"/>
                      <a:pt x="122129" y="157171"/>
                    </a:cubicBezTo>
                    <a:cubicBezTo>
                      <a:pt x="124375" y="160767"/>
                      <a:pt x="128861" y="163459"/>
                      <a:pt x="132005" y="162110"/>
                    </a:cubicBezTo>
                    <a:cubicBezTo>
                      <a:pt x="133800" y="161664"/>
                      <a:pt x="135600" y="160315"/>
                      <a:pt x="134697" y="158069"/>
                    </a:cubicBezTo>
                    <a:cubicBezTo>
                      <a:pt x="134251" y="157171"/>
                      <a:pt x="133348" y="155822"/>
                      <a:pt x="132005" y="155822"/>
                    </a:cubicBezTo>
                    <a:cubicBezTo>
                      <a:pt x="129759" y="156268"/>
                      <a:pt x="127067" y="154925"/>
                      <a:pt x="126615" y="152679"/>
                    </a:cubicBezTo>
                    <a:cubicBezTo>
                      <a:pt x="126170" y="150432"/>
                      <a:pt x="127513" y="147740"/>
                      <a:pt x="129759" y="147289"/>
                    </a:cubicBezTo>
                    <a:cubicBezTo>
                      <a:pt x="135594" y="145940"/>
                      <a:pt x="141435" y="149083"/>
                      <a:pt x="143224" y="155371"/>
                    </a:cubicBezTo>
                    <a:cubicBezTo>
                      <a:pt x="145018" y="160761"/>
                      <a:pt x="143224" y="167494"/>
                      <a:pt x="135588" y="170638"/>
                    </a:cubicBezTo>
                    <a:cubicBezTo>
                      <a:pt x="128404" y="173781"/>
                      <a:pt x="118980" y="169740"/>
                      <a:pt x="114487" y="161658"/>
                    </a:cubicBezTo>
                    <a:cubicBezTo>
                      <a:pt x="110892" y="154925"/>
                      <a:pt x="111344" y="145048"/>
                      <a:pt x="123014" y="136966"/>
                    </a:cubicBezTo>
                    <a:cubicBezTo>
                      <a:pt x="125389" y="135342"/>
                      <a:pt x="127976" y="134133"/>
                      <a:pt x="130721" y="133342"/>
                    </a:cubicBezTo>
                    <a:cubicBezTo>
                      <a:pt x="126891" y="130702"/>
                      <a:pt x="122903" y="127119"/>
                      <a:pt x="118522" y="121700"/>
                    </a:cubicBezTo>
                    <a:cubicBezTo>
                      <a:pt x="110886" y="112274"/>
                      <a:pt x="112235" y="101494"/>
                      <a:pt x="117173" y="95207"/>
                    </a:cubicBezTo>
                    <a:cubicBezTo>
                      <a:pt x="122111" y="88474"/>
                      <a:pt x="130638" y="86228"/>
                      <a:pt x="137823" y="89371"/>
                    </a:cubicBezTo>
                    <a:cubicBezTo>
                      <a:pt x="143658" y="92064"/>
                      <a:pt x="147698" y="97899"/>
                      <a:pt x="147698" y="104187"/>
                    </a:cubicBezTo>
                    <a:cubicBezTo>
                      <a:pt x="147698" y="109577"/>
                      <a:pt x="145007" y="114515"/>
                      <a:pt x="140966" y="116310"/>
                    </a:cubicBezTo>
                    <a:cubicBezTo>
                      <a:pt x="138720" y="117207"/>
                      <a:pt x="133782" y="118556"/>
                      <a:pt x="127947" y="113618"/>
                    </a:cubicBezTo>
                    <a:cubicBezTo>
                      <a:pt x="126152" y="112269"/>
                      <a:pt x="125700" y="109131"/>
                      <a:pt x="127501" y="107330"/>
                    </a:cubicBezTo>
                    <a:cubicBezTo>
                      <a:pt x="129295" y="105536"/>
                      <a:pt x="131987" y="105084"/>
                      <a:pt x="133788" y="106884"/>
                    </a:cubicBezTo>
                    <a:cubicBezTo>
                      <a:pt x="135582" y="108233"/>
                      <a:pt x="136480" y="108679"/>
                      <a:pt x="136931" y="108233"/>
                    </a:cubicBezTo>
                    <a:cubicBezTo>
                      <a:pt x="137377" y="107788"/>
                      <a:pt x="138280" y="106439"/>
                      <a:pt x="138280" y="104192"/>
                    </a:cubicBezTo>
                    <a:cubicBezTo>
                      <a:pt x="138280" y="102843"/>
                      <a:pt x="137834" y="99254"/>
                      <a:pt x="133793" y="97459"/>
                    </a:cubicBezTo>
                    <a:cubicBezTo>
                      <a:pt x="129307" y="95665"/>
                      <a:pt x="125712" y="97905"/>
                      <a:pt x="123918" y="100603"/>
                    </a:cubicBezTo>
                    <a:cubicBezTo>
                      <a:pt x="121226" y="104198"/>
                      <a:pt x="119877" y="110028"/>
                      <a:pt x="124815" y="115870"/>
                    </a:cubicBezTo>
                    <a:cubicBezTo>
                      <a:pt x="132896" y="125747"/>
                      <a:pt x="139183" y="128439"/>
                      <a:pt x="146813" y="131588"/>
                    </a:cubicBezTo>
                    <a:cubicBezTo>
                      <a:pt x="149059" y="132485"/>
                      <a:pt x="151299" y="133383"/>
                      <a:pt x="153546" y="134732"/>
                    </a:cubicBezTo>
                    <a:cubicBezTo>
                      <a:pt x="154202" y="134996"/>
                      <a:pt x="154748" y="135412"/>
                      <a:pt x="155164" y="135928"/>
                    </a:cubicBezTo>
                    <a:cubicBezTo>
                      <a:pt x="163961" y="139717"/>
                      <a:pt x="171955" y="146163"/>
                      <a:pt x="177502" y="153623"/>
                    </a:cubicBezTo>
                    <a:lnTo>
                      <a:pt x="177790" y="118046"/>
                    </a:lnTo>
                    <a:cubicBezTo>
                      <a:pt x="176881" y="107758"/>
                      <a:pt x="173292" y="100603"/>
                      <a:pt x="167920" y="97911"/>
                    </a:cubicBezTo>
                    <a:cubicBezTo>
                      <a:pt x="164776" y="96562"/>
                      <a:pt x="161187" y="96562"/>
                      <a:pt x="158044" y="98357"/>
                    </a:cubicBezTo>
                    <a:cubicBezTo>
                      <a:pt x="156695" y="99254"/>
                      <a:pt x="156695" y="99706"/>
                      <a:pt x="156695" y="100603"/>
                    </a:cubicBezTo>
                    <a:cubicBezTo>
                      <a:pt x="157140" y="102398"/>
                      <a:pt x="158941" y="104198"/>
                      <a:pt x="159838" y="104644"/>
                    </a:cubicBezTo>
                    <a:cubicBezTo>
                      <a:pt x="160284" y="104644"/>
                      <a:pt x="160284" y="104644"/>
                      <a:pt x="160735" y="104198"/>
                    </a:cubicBezTo>
                    <a:cubicBezTo>
                      <a:pt x="162084" y="102404"/>
                      <a:pt x="164776" y="101506"/>
                      <a:pt x="167022" y="103301"/>
                    </a:cubicBezTo>
                    <a:cubicBezTo>
                      <a:pt x="168817" y="104650"/>
                      <a:pt x="169714" y="107342"/>
                      <a:pt x="167920" y="109588"/>
                    </a:cubicBezTo>
                    <a:cubicBezTo>
                      <a:pt x="165673" y="113184"/>
                      <a:pt x="161633" y="114527"/>
                      <a:pt x="158044" y="113629"/>
                    </a:cubicBezTo>
                    <a:cubicBezTo>
                      <a:pt x="153106" y="112280"/>
                      <a:pt x="148619" y="107794"/>
                      <a:pt x="148168" y="102404"/>
                    </a:cubicBezTo>
                    <a:cubicBezTo>
                      <a:pt x="147270" y="97917"/>
                      <a:pt x="149517" y="93424"/>
                      <a:pt x="153557" y="90726"/>
                    </a:cubicBezTo>
                    <a:cubicBezTo>
                      <a:pt x="159392" y="87131"/>
                      <a:pt x="166125" y="86685"/>
                      <a:pt x="171966" y="89829"/>
                    </a:cubicBezTo>
                    <a:cubicBezTo>
                      <a:pt x="173415" y="90556"/>
                      <a:pt x="175285" y="91747"/>
                      <a:pt x="177215" y="93647"/>
                    </a:cubicBezTo>
                    <a:cubicBezTo>
                      <a:pt x="175027" y="59243"/>
                      <a:pt x="167392" y="47765"/>
                      <a:pt x="162542" y="44035"/>
                    </a:cubicBezTo>
                    <a:cubicBezTo>
                      <a:pt x="159398" y="41788"/>
                      <a:pt x="155809" y="40891"/>
                      <a:pt x="151317" y="42240"/>
                    </a:cubicBezTo>
                    <a:cubicBezTo>
                      <a:pt x="143681" y="44486"/>
                      <a:pt x="143681" y="52568"/>
                      <a:pt x="143681" y="55260"/>
                    </a:cubicBezTo>
                    <a:cubicBezTo>
                      <a:pt x="144127" y="60199"/>
                      <a:pt x="146373" y="63788"/>
                      <a:pt x="147722" y="64240"/>
                    </a:cubicBezTo>
                    <a:cubicBezTo>
                      <a:pt x="148619" y="64240"/>
                      <a:pt x="149517" y="64240"/>
                      <a:pt x="149968" y="63794"/>
                    </a:cubicBezTo>
                    <a:cubicBezTo>
                      <a:pt x="150414" y="63348"/>
                      <a:pt x="149968" y="62897"/>
                      <a:pt x="149968" y="62445"/>
                    </a:cubicBezTo>
                    <a:cubicBezTo>
                      <a:pt x="147276" y="62445"/>
                      <a:pt x="145482" y="60199"/>
                      <a:pt x="145927" y="57507"/>
                    </a:cubicBezTo>
                    <a:cubicBezTo>
                      <a:pt x="145927" y="54815"/>
                      <a:pt x="148173" y="53020"/>
                      <a:pt x="150414" y="53466"/>
                    </a:cubicBezTo>
                    <a:cubicBezTo>
                      <a:pt x="154009" y="53911"/>
                      <a:pt x="156701" y="55712"/>
                      <a:pt x="158049" y="58856"/>
                    </a:cubicBezTo>
                    <a:cubicBezTo>
                      <a:pt x="159398" y="61999"/>
                      <a:pt x="158947" y="66040"/>
                      <a:pt x="156701" y="69184"/>
                    </a:cubicBezTo>
                    <a:cubicBezTo>
                      <a:pt x="154454" y="72328"/>
                      <a:pt x="150414" y="73671"/>
                      <a:pt x="145927" y="73225"/>
                    </a:cubicBezTo>
                    <a:cubicBezTo>
                      <a:pt x="139641" y="72328"/>
                      <a:pt x="134703" y="65143"/>
                      <a:pt x="134251" y="56164"/>
                    </a:cubicBezTo>
                    <a:cubicBezTo>
                      <a:pt x="133354" y="45389"/>
                      <a:pt x="139189" y="36404"/>
                      <a:pt x="148168" y="33712"/>
                    </a:cubicBezTo>
                    <a:cubicBezTo>
                      <a:pt x="155352" y="31466"/>
                      <a:pt x="161633" y="32815"/>
                      <a:pt x="167022" y="36856"/>
                    </a:cubicBezTo>
                    <a:cubicBezTo>
                      <a:pt x="174165" y="42275"/>
                      <a:pt x="179285" y="52832"/>
                      <a:pt x="182370" y="68527"/>
                    </a:cubicBezTo>
                    <a:cubicBezTo>
                      <a:pt x="185783" y="53114"/>
                      <a:pt x="191120" y="42680"/>
                      <a:pt x="198445" y="37307"/>
                    </a:cubicBezTo>
                    <a:cubicBezTo>
                      <a:pt x="203834" y="33266"/>
                      <a:pt x="210567" y="32369"/>
                      <a:pt x="217751" y="34615"/>
                    </a:cubicBezTo>
                    <a:cubicBezTo>
                      <a:pt x="226730" y="37307"/>
                      <a:pt x="232119" y="46293"/>
                      <a:pt x="231216" y="57067"/>
                    </a:cubicBezTo>
                    <a:cubicBezTo>
                      <a:pt x="230319" y="66046"/>
                      <a:pt x="225381" y="73231"/>
                      <a:pt x="219094" y="74128"/>
                    </a:cubicBezTo>
                    <a:cubicBezTo>
                      <a:pt x="214608" y="74574"/>
                      <a:pt x="210567" y="73231"/>
                      <a:pt x="208321" y="69641"/>
                    </a:cubicBezTo>
                    <a:cubicBezTo>
                      <a:pt x="206075" y="66498"/>
                      <a:pt x="205629" y="62457"/>
                      <a:pt x="207424" y="59313"/>
                    </a:cubicBezTo>
                    <a:cubicBezTo>
                      <a:pt x="208772" y="56169"/>
                      <a:pt x="211910" y="54375"/>
                      <a:pt x="215059" y="54375"/>
                    </a:cubicBezTo>
                    <a:cubicBezTo>
                      <a:pt x="217305" y="54375"/>
                      <a:pt x="219546" y="56169"/>
                      <a:pt x="219546" y="58861"/>
                    </a:cubicBezTo>
                    <a:cubicBezTo>
                      <a:pt x="219546" y="61554"/>
                      <a:pt x="217751" y="63348"/>
                      <a:pt x="215059" y="63348"/>
                    </a:cubicBezTo>
                    <a:cubicBezTo>
                      <a:pt x="215059" y="63348"/>
                      <a:pt x="215059" y="63348"/>
                      <a:pt x="215059" y="63348"/>
                    </a:cubicBezTo>
                    <a:cubicBezTo>
                      <a:pt x="215059" y="63348"/>
                      <a:pt x="215059" y="63794"/>
                      <a:pt x="215059" y="64697"/>
                    </a:cubicBezTo>
                    <a:cubicBezTo>
                      <a:pt x="215505" y="65595"/>
                      <a:pt x="216408" y="65595"/>
                      <a:pt x="217305" y="65143"/>
                    </a:cubicBezTo>
                    <a:cubicBezTo>
                      <a:pt x="218654" y="65143"/>
                      <a:pt x="221346" y="61548"/>
                      <a:pt x="221792" y="56164"/>
                    </a:cubicBezTo>
                    <a:cubicBezTo>
                      <a:pt x="222237" y="53471"/>
                      <a:pt x="222237" y="45389"/>
                      <a:pt x="214608" y="43143"/>
                    </a:cubicBezTo>
                    <a:cubicBezTo>
                      <a:pt x="210121" y="41794"/>
                      <a:pt x="206526" y="42246"/>
                      <a:pt x="203383" y="44492"/>
                    </a:cubicBezTo>
                    <a:cubicBezTo>
                      <a:pt x="198128" y="48246"/>
                      <a:pt x="190363" y="59536"/>
                      <a:pt x="187437" y="94357"/>
                    </a:cubicBezTo>
                    <a:cubicBezTo>
                      <a:pt x="189513" y="92310"/>
                      <a:pt x="191525" y="91061"/>
                      <a:pt x="193061" y="90292"/>
                    </a:cubicBezTo>
                    <a:cubicBezTo>
                      <a:pt x="198896" y="87600"/>
                      <a:pt x="205629" y="88046"/>
                      <a:pt x="211470" y="91641"/>
                    </a:cubicBezTo>
                    <a:cubicBezTo>
                      <a:pt x="215511" y="94333"/>
                      <a:pt x="217757" y="98826"/>
                      <a:pt x="216860" y="103319"/>
                    </a:cubicBezTo>
                    <a:cubicBezTo>
                      <a:pt x="215962" y="108709"/>
                      <a:pt x="211470" y="113195"/>
                      <a:pt x="206532" y="114544"/>
                    </a:cubicBezTo>
                    <a:cubicBezTo>
                      <a:pt x="202491" y="115442"/>
                      <a:pt x="198896" y="113647"/>
                      <a:pt x="196656" y="110503"/>
                    </a:cubicBezTo>
                    <a:cubicBezTo>
                      <a:pt x="195307" y="108257"/>
                      <a:pt x="195759" y="105565"/>
                      <a:pt x="198005" y="104216"/>
                    </a:cubicBezTo>
                    <a:cubicBezTo>
                      <a:pt x="200251" y="102867"/>
                      <a:pt x="202943" y="103319"/>
                      <a:pt x="204292" y="105565"/>
                    </a:cubicBezTo>
                    <a:cubicBezTo>
                      <a:pt x="204738" y="106011"/>
                      <a:pt x="204738" y="106011"/>
                      <a:pt x="205189" y="106011"/>
                    </a:cubicBezTo>
                    <a:cubicBezTo>
                      <a:pt x="206538" y="105565"/>
                      <a:pt x="208333" y="103764"/>
                      <a:pt x="208333" y="101970"/>
                    </a:cubicBezTo>
                    <a:cubicBezTo>
                      <a:pt x="208333" y="101072"/>
                      <a:pt x="208333" y="100175"/>
                      <a:pt x="206984" y="99278"/>
                    </a:cubicBezTo>
                    <a:cubicBezTo>
                      <a:pt x="203840" y="97483"/>
                      <a:pt x="200251" y="97031"/>
                      <a:pt x="197108" y="98380"/>
                    </a:cubicBezTo>
                    <a:cubicBezTo>
                      <a:pt x="191806" y="101031"/>
                      <a:pt x="188246" y="107600"/>
                      <a:pt x="186851" y="118075"/>
                    </a:cubicBezTo>
                    <a:cubicBezTo>
                      <a:pt x="186827" y="118685"/>
                      <a:pt x="186639" y="119277"/>
                      <a:pt x="186329" y="119811"/>
                    </a:cubicBezTo>
                    <a:lnTo>
                      <a:pt x="186329" y="154544"/>
                    </a:lnTo>
                    <a:cubicBezTo>
                      <a:pt x="190088" y="149394"/>
                      <a:pt x="194996" y="144737"/>
                      <a:pt x="200638" y="141095"/>
                    </a:cubicBezTo>
                    <a:cubicBezTo>
                      <a:pt x="201019" y="140691"/>
                      <a:pt x="201494" y="140362"/>
                      <a:pt x="202046" y="140139"/>
                    </a:cubicBezTo>
                    <a:lnTo>
                      <a:pt x="202468" y="139969"/>
                    </a:lnTo>
                    <a:cubicBezTo>
                      <a:pt x="205043" y="138450"/>
                      <a:pt x="207758" y="137148"/>
                      <a:pt x="210573" y="136098"/>
                    </a:cubicBezTo>
                    <a:lnTo>
                      <a:pt x="211840" y="135629"/>
                    </a:lnTo>
                    <a:cubicBezTo>
                      <a:pt x="213892" y="134532"/>
                      <a:pt x="216174" y="133741"/>
                      <a:pt x="217757" y="132949"/>
                    </a:cubicBezTo>
                    <a:cubicBezTo>
                      <a:pt x="225393" y="129805"/>
                      <a:pt x="231673" y="127559"/>
                      <a:pt x="239755" y="117682"/>
                    </a:cubicBezTo>
                    <a:cubicBezTo>
                      <a:pt x="244693" y="111846"/>
                      <a:pt x="243796" y="105559"/>
                      <a:pt x="241104" y="102415"/>
                    </a:cubicBezTo>
                    <a:cubicBezTo>
                      <a:pt x="239309" y="99723"/>
                      <a:pt x="235269" y="97477"/>
                      <a:pt x="231228" y="99272"/>
                    </a:cubicBezTo>
                    <a:cubicBezTo>
                      <a:pt x="227187" y="101066"/>
                      <a:pt x="226742" y="105107"/>
                      <a:pt x="226742" y="106005"/>
                    </a:cubicBezTo>
                    <a:cubicBezTo>
                      <a:pt x="226742" y="108251"/>
                      <a:pt x="227639" y="109600"/>
                      <a:pt x="228090" y="110046"/>
                    </a:cubicBezTo>
                    <a:cubicBezTo>
                      <a:pt x="228536" y="110492"/>
                      <a:pt x="229885" y="110046"/>
                      <a:pt x="231234" y="108697"/>
                    </a:cubicBezTo>
                    <a:cubicBezTo>
                      <a:pt x="233028" y="107348"/>
                      <a:pt x="236172" y="107348"/>
                      <a:pt x="237521" y="109594"/>
                    </a:cubicBezTo>
                    <a:cubicBezTo>
                      <a:pt x="238869" y="111389"/>
                      <a:pt x="238869" y="114532"/>
                      <a:pt x="236623" y="115881"/>
                    </a:cubicBezTo>
                    <a:cubicBezTo>
                      <a:pt x="230788" y="120368"/>
                      <a:pt x="225850" y="119477"/>
                      <a:pt x="223604" y="118128"/>
                    </a:cubicBezTo>
                    <a:cubicBezTo>
                      <a:pt x="219563" y="115881"/>
                      <a:pt x="217317" y="111395"/>
                      <a:pt x="217317" y="106005"/>
                    </a:cubicBezTo>
                    <a:cubicBezTo>
                      <a:pt x="217317" y="99272"/>
                      <a:pt x="221358" y="93882"/>
                      <a:pt x="227645" y="91190"/>
                    </a:cubicBezTo>
                    <a:cubicBezTo>
                      <a:pt x="235280" y="88046"/>
                      <a:pt x="243362" y="90744"/>
                      <a:pt x="248294" y="97477"/>
                    </a:cubicBezTo>
                    <a:cubicBezTo>
                      <a:pt x="253232" y="104210"/>
                      <a:pt x="254581" y="114984"/>
                      <a:pt x="246499" y="123969"/>
                    </a:cubicBezTo>
                    <a:cubicBezTo>
                      <a:pt x="242259" y="128785"/>
                      <a:pt x="238436" y="132116"/>
                      <a:pt x="234811" y="134591"/>
                    </a:cubicBezTo>
                    <a:cubicBezTo>
                      <a:pt x="237368" y="135453"/>
                      <a:pt x="239784" y="136697"/>
                      <a:pt x="242013" y="138339"/>
                    </a:cubicBezTo>
                    <a:cubicBezTo>
                      <a:pt x="253689" y="146421"/>
                      <a:pt x="253689" y="156749"/>
                      <a:pt x="249649" y="163482"/>
                    </a:cubicBezTo>
                    <a:cubicBezTo>
                      <a:pt x="245162" y="171564"/>
                      <a:pt x="235732" y="175160"/>
                      <a:pt x="228548" y="172010"/>
                    </a:cubicBezTo>
                    <a:cubicBezTo>
                      <a:pt x="220912" y="168866"/>
                      <a:pt x="219123" y="161682"/>
                      <a:pt x="220912" y="156743"/>
                    </a:cubicBezTo>
                    <a:cubicBezTo>
                      <a:pt x="223158" y="150908"/>
                      <a:pt x="228993" y="147318"/>
                      <a:pt x="234829" y="149107"/>
                    </a:cubicBezTo>
                    <a:cubicBezTo>
                      <a:pt x="237075" y="149553"/>
                      <a:pt x="238424" y="152251"/>
                      <a:pt x="237972" y="154497"/>
                    </a:cubicBezTo>
                    <a:cubicBezTo>
                      <a:pt x="237526" y="156743"/>
                      <a:pt x="234829" y="158092"/>
                      <a:pt x="232583" y="157641"/>
                    </a:cubicBezTo>
                    <a:cubicBezTo>
                      <a:pt x="231234" y="157195"/>
                      <a:pt x="229891" y="158538"/>
                      <a:pt x="229439" y="159887"/>
                    </a:cubicBezTo>
                    <a:cubicBezTo>
                      <a:pt x="228542" y="162133"/>
                      <a:pt x="230336" y="163482"/>
                      <a:pt x="232131" y="163928"/>
                    </a:cubicBezTo>
                    <a:cubicBezTo>
                      <a:pt x="235274" y="165277"/>
                      <a:pt x="239767" y="163031"/>
                      <a:pt x="242007" y="158990"/>
                    </a:cubicBezTo>
                    <a:cubicBezTo>
                      <a:pt x="244699" y="154503"/>
                      <a:pt x="242453" y="150010"/>
                      <a:pt x="236617" y="145523"/>
                    </a:cubicBezTo>
                    <a:cubicBezTo>
                      <a:pt x="230419" y="141148"/>
                      <a:pt x="222748" y="141805"/>
                      <a:pt x="217194" y="143406"/>
                    </a:cubicBezTo>
                    <a:cubicBezTo>
                      <a:pt x="219423" y="146585"/>
                      <a:pt x="220197" y="151042"/>
                      <a:pt x="218660" y="154503"/>
                    </a:cubicBezTo>
                    <a:cubicBezTo>
                      <a:pt x="217757" y="158990"/>
                      <a:pt x="214168" y="161236"/>
                      <a:pt x="209230" y="161236"/>
                    </a:cubicBezTo>
                    <a:cubicBezTo>
                      <a:pt x="209676" y="161236"/>
                      <a:pt x="209230" y="161236"/>
                      <a:pt x="209230" y="161236"/>
                    </a:cubicBezTo>
                    <a:close/>
                    <a:moveTo>
                      <a:pt x="182798" y="13531"/>
                    </a:moveTo>
                    <a:cubicBezTo>
                      <a:pt x="180986" y="14240"/>
                      <a:pt x="178523" y="13695"/>
                      <a:pt x="177373" y="12158"/>
                    </a:cubicBezTo>
                    <a:cubicBezTo>
                      <a:pt x="175127" y="9466"/>
                      <a:pt x="173333" y="8563"/>
                      <a:pt x="172435" y="9014"/>
                    </a:cubicBezTo>
                    <a:cubicBezTo>
                      <a:pt x="171538" y="9460"/>
                      <a:pt x="170641" y="10809"/>
                      <a:pt x="170641" y="12158"/>
                    </a:cubicBezTo>
                    <a:cubicBezTo>
                      <a:pt x="170195" y="15753"/>
                      <a:pt x="173333" y="21137"/>
                      <a:pt x="181866" y="24727"/>
                    </a:cubicBezTo>
                    <a:cubicBezTo>
                      <a:pt x="182499" y="24979"/>
                      <a:pt x="183021" y="25372"/>
                      <a:pt x="183431" y="25865"/>
                    </a:cubicBezTo>
                    <a:cubicBezTo>
                      <a:pt x="183760" y="25583"/>
                      <a:pt x="184135" y="25349"/>
                      <a:pt x="184563" y="25178"/>
                    </a:cubicBezTo>
                    <a:cubicBezTo>
                      <a:pt x="193090" y="21583"/>
                      <a:pt x="196240" y="16199"/>
                      <a:pt x="195788" y="12610"/>
                    </a:cubicBezTo>
                    <a:cubicBezTo>
                      <a:pt x="195788" y="10815"/>
                      <a:pt x="194891" y="9466"/>
                      <a:pt x="193993" y="9466"/>
                    </a:cubicBezTo>
                    <a:cubicBezTo>
                      <a:pt x="193096" y="9020"/>
                      <a:pt x="191302" y="9912"/>
                      <a:pt x="189056" y="12610"/>
                    </a:cubicBezTo>
                    <a:cubicBezTo>
                      <a:pt x="187719" y="14393"/>
                      <a:pt x="184610" y="14844"/>
                      <a:pt x="182810" y="135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5" name="Google Shape;1065;p28"/>
              <p:cNvSpPr/>
              <p:nvPr/>
            </p:nvSpPr>
            <p:spPr>
              <a:xfrm>
                <a:off x="9454908" y="4133110"/>
                <a:ext cx="134947" cy="173106"/>
              </a:xfrm>
              <a:custGeom>
                <a:rect b="b" l="l" r="r" t="t"/>
                <a:pathLst>
                  <a:path extrusionOk="0" h="60054" w="46816">
                    <a:moveTo>
                      <a:pt x="1789" y="2471"/>
                    </a:moveTo>
                    <a:cubicBezTo>
                      <a:pt x="-1355" y="10553"/>
                      <a:pt x="-6" y="56799"/>
                      <a:pt x="3137" y="58594"/>
                    </a:cubicBezTo>
                    <a:cubicBezTo>
                      <a:pt x="6732" y="60389"/>
                      <a:pt x="43544" y="61738"/>
                      <a:pt x="45785" y="54999"/>
                    </a:cubicBezTo>
                    <a:cubicBezTo>
                      <a:pt x="48031" y="48266"/>
                      <a:pt x="46230" y="6958"/>
                      <a:pt x="43990" y="2917"/>
                    </a:cubicBezTo>
                    <a:cubicBezTo>
                      <a:pt x="41298" y="-1124"/>
                      <a:pt x="2686" y="-672"/>
                      <a:pt x="1789"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6" name="Google Shape;1066;p28"/>
              <p:cNvSpPr/>
              <p:nvPr/>
            </p:nvSpPr>
            <p:spPr>
              <a:xfrm>
                <a:off x="10260168" y="4119814"/>
                <a:ext cx="134371" cy="172659"/>
              </a:xfrm>
              <a:custGeom>
                <a:rect b="b" l="l" r="r" t="t"/>
                <a:pathLst>
                  <a:path extrusionOk="0" h="59899" w="46616">
                    <a:moveTo>
                      <a:pt x="43862" y="1700"/>
                    </a:moveTo>
                    <a:cubicBezTo>
                      <a:pt x="47457" y="9336"/>
                      <a:pt x="47457" y="55576"/>
                      <a:pt x="44308" y="57823"/>
                    </a:cubicBezTo>
                    <a:cubicBezTo>
                      <a:pt x="40713" y="59618"/>
                      <a:pt x="3901" y="62310"/>
                      <a:pt x="1660" y="55576"/>
                    </a:cubicBezTo>
                    <a:cubicBezTo>
                      <a:pt x="-1031" y="48843"/>
                      <a:pt x="-134" y="7536"/>
                      <a:pt x="2106" y="3495"/>
                    </a:cubicBezTo>
                    <a:cubicBezTo>
                      <a:pt x="3901" y="-546"/>
                      <a:pt x="42513" y="-998"/>
                      <a:pt x="43862" y="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7" name="Google Shape;1067;p28"/>
              <p:cNvSpPr/>
              <p:nvPr/>
            </p:nvSpPr>
            <p:spPr>
              <a:xfrm>
                <a:off x="9667118" y="4025077"/>
                <a:ext cx="528016" cy="679673"/>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8" name="Google Shape;1068;p28"/>
              <p:cNvSpPr/>
              <p:nvPr/>
            </p:nvSpPr>
            <p:spPr>
              <a:xfrm>
                <a:off x="9665815" y="4026363"/>
                <a:ext cx="530585" cy="674243"/>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9" name="Google Shape;1069;p28"/>
              <p:cNvSpPr/>
              <p:nvPr/>
            </p:nvSpPr>
            <p:spPr>
              <a:xfrm>
                <a:off x="9695584" y="4686372"/>
                <a:ext cx="67367" cy="44638"/>
              </a:xfrm>
              <a:custGeom>
                <a:rect b="b" l="l" r="r" t="t"/>
                <a:pathLst>
                  <a:path extrusionOk="0" h="15486" w="23371">
                    <a:moveTo>
                      <a:pt x="22895" y="0"/>
                    </a:moveTo>
                    <a:cubicBezTo>
                      <a:pt x="22895" y="0"/>
                      <a:pt x="22895" y="0"/>
                      <a:pt x="22895" y="0"/>
                    </a:cubicBezTo>
                    <a:cubicBezTo>
                      <a:pt x="22895" y="897"/>
                      <a:pt x="22895" y="1795"/>
                      <a:pt x="23341" y="2246"/>
                    </a:cubicBezTo>
                    <a:lnTo>
                      <a:pt x="446" y="4938"/>
                    </a:lnTo>
                    <a:cubicBezTo>
                      <a:pt x="446" y="4493"/>
                      <a:pt x="0" y="4041"/>
                      <a:pt x="0" y="3589"/>
                    </a:cubicBezTo>
                    <a:cubicBezTo>
                      <a:pt x="0" y="3589"/>
                      <a:pt x="0" y="3589"/>
                      <a:pt x="0" y="3589"/>
                    </a:cubicBezTo>
                    <a:cubicBezTo>
                      <a:pt x="0" y="4487"/>
                      <a:pt x="446" y="4938"/>
                      <a:pt x="446" y="5836"/>
                    </a:cubicBezTo>
                    <a:cubicBezTo>
                      <a:pt x="4932" y="18404"/>
                      <a:pt x="24238" y="19302"/>
                      <a:pt x="23341" y="4938"/>
                    </a:cubicBezTo>
                    <a:cubicBezTo>
                      <a:pt x="23341" y="3589"/>
                      <a:pt x="22895" y="2246"/>
                      <a:pt x="228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0" name="Google Shape;1070;p28"/>
              <p:cNvSpPr/>
              <p:nvPr/>
            </p:nvSpPr>
            <p:spPr>
              <a:xfrm>
                <a:off x="9731550" y="4071597"/>
                <a:ext cx="406631" cy="637672"/>
              </a:xfrm>
              <a:custGeom>
                <a:rect b="b" l="l" r="r" t="t"/>
                <a:pathLst>
                  <a:path extrusionOk="0" h="221222" w="141069">
                    <a:moveTo>
                      <a:pt x="96" y="117201"/>
                    </a:moveTo>
                    <a:cubicBezTo>
                      <a:pt x="-2151" y="13038"/>
                      <a:pt x="35565" y="2258"/>
                      <a:pt x="70131" y="18"/>
                    </a:cubicBezTo>
                    <a:cubicBezTo>
                      <a:pt x="155882" y="-2229"/>
                      <a:pt x="141514" y="209247"/>
                      <a:pt x="137919" y="215529"/>
                    </a:cubicBezTo>
                    <a:cubicBezTo>
                      <a:pt x="134324" y="221816"/>
                      <a:pt x="24785" y="223165"/>
                      <a:pt x="8623" y="218221"/>
                    </a:cubicBezTo>
                    <a:cubicBezTo>
                      <a:pt x="8623" y="218667"/>
                      <a:pt x="5931" y="196221"/>
                      <a:pt x="96" y="1172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1" name="Google Shape;1071;p28"/>
              <p:cNvSpPr/>
              <p:nvPr/>
            </p:nvSpPr>
            <p:spPr>
              <a:xfrm>
                <a:off x="9773045" y="4581544"/>
                <a:ext cx="303008" cy="38816"/>
              </a:xfrm>
              <a:custGeom>
                <a:rect b="b" l="l" r="r" t="t"/>
                <a:pathLst>
                  <a:path extrusionOk="0" h="13466" w="105120">
                    <a:moveTo>
                      <a:pt x="4554" y="13466"/>
                    </a:moveTo>
                    <a:cubicBezTo>
                      <a:pt x="2308" y="13466"/>
                      <a:pt x="514" y="11671"/>
                      <a:pt x="68" y="9425"/>
                    </a:cubicBezTo>
                    <a:cubicBezTo>
                      <a:pt x="-378" y="7179"/>
                      <a:pt x="1417" y="4938"/>
                      <a:pt x="4108" y="4487"/>
                    </a:cubicBezTo>
                    <a:cubicBezTo>
                      <a:pt x="15785" y="3138"/>
                      <a:pt x="97490" y="446"/>
                      <a:pt x="100634" y="0"/>
                    </a:cubicBezTo>
                    <a:cubicBezTo>
                      <a:pt x="102880" y="0"/>
                      <a:pt x="105120" y="1795"/>
                      <a:pt x="105120" y="4487"/>
                    </a:cubicBezTo>
                    <a:cubicBezTo>
                      <a:pt x="105120" y="7179"/>
                      <a:pt x="103326" y="8973"/>
                      <a:pt x="100634" y="8973"/>
                    </a:cubicBezTo>
                    <a:cubicBezTo>
                      <a:pt x="99736" y="8973"/>
                      <a:pt x="16230" y="12117"/>
                      <a:pt x="4560" y="13460"/>
                    </a:cubicBezTo>
                    <a:cubicBezTo>
                      <a:pt x="4560" y="13460"/>
                      <a:pt x="4560" y="13460"/>
                      <a:pt x="4560" y="134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2" name="Google Shape;1072;p28"/>
              <p:cNvSpPr/>
              <p:nvPr/>
            </p:nvSpPr>
            <p:spPr>
              <a:xfrm>
                <a:off x="9766767" y="4357340"/>
                <a:ext cx="315743" cy="27493"/>
              </a:xfrm>
              <a:custGeom>
                <a:rect b="b" l="l" r="r" t="t"/>
                <a:pathLst>
                  <a:path extrusionOk="0" h="9538" w="109538">
                    <a:moveTo>
                      <a:pt x="4486" y="9539"/>
                    </a:moveTo>
                    <a:cubicBezTo>
                      <a:pt x="2240" y="9539"/>
                      <a:pt x="0" y="7744"/>
                      <a:pt x="0" y="5498"/>
                    </a:cubicBezTo>
                    <a:cubicBezTo>
                      <a:pt x="0" y="2806"/>
                      <a:pt x="1795" y="1011"/>
                      <a:pt x="4040" y="559"/>
                    </a:cubicBezTo>
                    <a:cubicBezTo>
                      <a:pt x="16608" y="-338"/>
                      <a:pt x="101012" y="114"/>
                      <a:pt x="105052" y="114"/>
                    </a:cubicBezTo>
                    <a:cubicBezTo>
                      <a:pt x="107744" y="114"/>
                      <a:pt x="109539" y="2360"/>
                      <a:pt x="109539" y="4600"/>
                    </a:cubicBezTo>
                    <a:cubicBezTo>
                      <a:pt x="109539" y="7292"/>
                      <a:pt x="107744" y="9087"/>
                      <a:pt x="105052" y="9087"/>
                    </a:cubicBezTo>
                    <a:cubicBezTo>
                      <a:pt x="105052" y="9087"/>
                      <a:pt x="105052" y="9087"/>
                      <a:pt x="105052" y="9087"/>
                    </a:cubicBezTo>
                    <a:cubicBezTo>
                      <a:pt x="104155" y="9087"/>
                      <a:pt x="17060" y="8641"/>
                      <a:pt x="4486" y="9539"/>
                    </a:cubicBezTo>
                    <a:cubicBezTo>
                      <a:pt x="4938" y="9539"/>
                      <a:pt x="4938" y="9539"/>
                      <a:pt x="4486" y="953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3" name="Google Shape;1073;p28"/>
              <p:cNvSpPr/>
              <p:nvPr/>
            </p:nvSpPr>
            <p:spPr>
              <a:xfrm>
                <a:off x="9757705" y="4271097"/>
                <a:ext cx="310572" cy="27196"/>
              </a:xfrm>
              <a:custGeom>
                <a:rect b="b" l="l" r="r" t="t"/>
                <a:pathLst>
                  <a:path extrusionOk="0" h="9435" w="107744">
                    <a:moveTo>
                      <a:pt x="103258" y="9378"/>
                    </a:moveTo>
                    <a:cubicBezTo>
                      <a:pt x="103258" y="9378"/>
                      <a:pt x="103258" y="9378"/>
                      <a:pt x="103258" y="9378"/>
                    </a:cubicBezTo>
                    <a:cubicBezTo>
                      <a:pt x="102361" y="9378"/>
                      <a:pt x="17060" y="8481"/>
                      <a:pt x="4938" y="9378"/>
                    </a:cubicBezTo>
                    <a:cubicBezTo>
                      <a:pt x="2692" y="9824"/>
                      <a:pt x="452" y="7583"/>
                      <a:pt x="0" y="5337"/>
                    </a:cubicBezTo>
                    <a:cubicBezTo>
                      <a:pt x="0" y="2645"/>
                      <a:pt x="1795" y="850"/>
                      <a:pt x="4041" y="399"/>
                    </a:cubicBezTo>
                    <a:cubicBezTo>
                      <a:pt x="16609" y="-498"/>
                      <a:pt x="99669" y="399"/>
                      <a:pt x="103258" y="399"/>
                    </a:cubicBezTo>
                    <a:cubicBezTo>
                      <a:pt x="105950" y="399"/>
                      <a:pt x="107744" y="2645"/>
                      <a:pt x="107744" y="4886"/>
                    </a:cubicBezTo>
                    <a:cubicBezTo>
                      <a:pt x="107744" y="7583"/>
                      <a:pt x="105498" y="9378"/>
                      <a:pt x="103258" y="93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4" name="Google Shape;1074;p28"/>
              <p:cNvSpPr/>
              <p:nvPr/>
            </p:nvSpPr>
            <p:spPr>
              <a:xfrm>
                <a:off x="9813256" y="4307023"/>
                <a:ext cx="30658" cy="31546"/>
              </a:xfrm>
              <a:custGeom>
                <a:rect b="b" l="l" r="r" t="t"/>
                <a:pathLst>
                  <a:path extrusionOk="0" h="10944" w="10636">
                    <a:moveTo>
                      <a:pt x="3622" y="58"/>
                    </a:moveTo>
                    <a:cubicBezTo>
                      <a:pt x="-3110" y="956"/>
                      <a:pt x="479" y="12181"/>
                      <a:pt x="6766" y="10832"/>
                    </a:cubicBezTo>
                    <a:cubicBezTo>
                      <a:pt x="13498" y="9032"/>
                      <a:pt x="10806" y="-845"/>
                      <a:pt x="3622" y="5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5" name="Google Shape;1075;p28"/>
              <p:cNvSpPr/>
              <p:nvPr/>
            </p:nvSpPr>
            <p:spPr>
              <a:xfrm>
                <a:off x="9910939" y="4306962"/>
                <a:ext cx="24314" cy="29367"/>
              </a:xfrm>
              <a:custGeom>
                <a:rect b="b" l="l" r="r" t="t"/>
                <a:pathLst>
                  <a:path extrusionOk="0" h="10188" w="8435">
                    <a:moveTo>
                      <a:pt x="7893" y="1874"/>
                    </a:moveTo>
                    <a:cubicBezTo>
                      <a:pt x="6544" y="-3065"/>
                      <a:pt x="-1532" y="2771"/>
                      <a:pt x="257" y="7709"/>
                    </a:cubicBezTo>
                    <a:cubicBezTo>
                      <a:pt x="2504" y="12648"/>
                      <a:pt x="10585" y="9956"/>
                      <a:pt x="7893" y="18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6" name="Google Shape;1076;p28"/>
              <p:cNvSpPr/>
              <p:nvPr/>
            </p:nvSpPr>
            <p:spPr>
              <a:xfrm>
                <a:off x="10008132" y="4311980"/>
                <a:ext cx="30090" cy="31993"/>
              </a:xfrm>
              <a:custGeom>
                <a:rect b="b" l="l" r="r" t="t"/>
                <a:pathLst>
                  <a:path extrusionOk="0" h="11099" w="10439">
                    <a:moveTo>
                      <a:pt x="658" y="8660"/>
                    </a:moveTo>
                    <a:cubicBezTo>
                      <a:pt x="3801" y="14948"/>
                      <a:pt x="13225" y="7763"/>
                      <a:pt x="9636" y="1927"/>
                    </a:cubicBezTo>
                    <a:cubicBezTo>
                      <a:pt x="6493" y="-3011"/>
                      <a:pt x="-2486" y="2379"/>
                      <a:pt x="658" y="86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7" name="Google Shape;1077;p28"/>
              <p:cNvSpPr/>
              <p:nvPr/>
            </p:nvSpPr>
            <p:spPr>
              <a:xfrm>
                <a:off x="9792068" y="4408833"/>
                <a:ext cx="55001" cy="50106"/>
              </a:xfrm>
              <a:custGeom>
                <a:rect b="b" l="l" r="r" t="t"/>
                <a:pathLst>
                  <a:path extrusionOk="0" h="17383" w="19081">
                    <a:moveTo>
                      <a:pt x="200" y="11427"/>
                    </a:moveTo>
                    <a:cubicBezTo>
                      <a:pt x="2892" y="23105"/>
                      <a:pt x="28931" y="16366"/>
                      <a:pt x="15014" y="2002"/>
                    </a:cubicBezTo>
                    <a:cubicBezTo>
                      <a:pt x="9179" y="-3388"/>
                      <a:pt x="-1600" y="2899"/>
                      <a:pt x="200" y="11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8" name="Google Shape;1078;p28"/>
              <p:cNvSpPr/>
              <p:nvPr/>
            </p:nvSpPr>
            <p:spPr>
              <a:xfrm>
                <a:off x="9816923" y="4554360"/>
                <a:ext cx="24201" cy="29808"/>
              </a:xfrm>
              <a:custGeom>
                <a:rect b="b" l="l" r="r" t="t"/>
                <a:pathLst>
                  <a:path extrusionOk="0" h="10341" w="8396">
                    <a:moveTo>
                      <a:pt x="2796" y="0"/>
                    </a:moveTo>
                    <a:cubicBezTo>
                      <a:pt x="-1245" y="0"/>
                      <a:pt x="-1245" y="10774"/>
                      <a:pt x="5042" y="10328"/>
                    </a:cubicBezTo>
                    <a:cubicBezTo>
                      <a:pt x="11329" y="9883"/>
                      <a:pt x="7734" y="0"/>
                      <a:pt x="279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9" name="Google Shape;1079;p28"/>
              <p:cNvSpPr/>
              <p:nvPr/>
            </p:nvSpPr>
            <p:spPr>
              <a:xfrm>
                <a:off x="9912300" y="4544148"/>
                <a:ext cx="30162" cy="32777"/>
              </a:xfrm>
              <a:custGeom>
                <a:rect b="b" l="l" r="r" t="t"/>
                <a:pathLst>
                  <a:path extrusionOk="0" h="11371" w="10464">
                    <a:moveTo>
                      <a:pt x="682" y="8933"/>
                    </a:moveTo>
                    <a:cubicBezTo>
                      <a:pt x="3826" y="15220"/>
                      <a:pt x="13250" y="8036"/>
                      <a:pt x="9661" y="2200"/>
                    </a:cubicBezTo>
                    <a:cubicBezTo>
                      <a:pt x="6072" y="-3190"/>
                      <a:pt x="-2461" y="2200"/>
                      <a:pt x="682" y="89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0" name="Google Shape;1080;p28"/>
              <p:cNvSpPr/>
              <p:nvPr/>
            </p:nvSpPr>
            <p:spPr>
              <a:xfrm>
                <a:off x="10019206" y="4544802"/>
                <a:ext cx="21832" cy="27796"/>
              </a:xfrm>
              <a:custGeom>
                <a:rect b="b" l="l" r="r" t="t"/>
                <a:pathLst>
                  <a:path extrusionOk="0" h="9643" w="7574">
                    <a:moveTo>
                      <a:pt x="7144" y="1967"/>
                    </a:moveTo>
                    <a:cubicBezTo>
                      <a:pt x="5795" y="-2972"/>
                      <a:pt x="-1835" y="2412"/>
                      <a:pt x="411" y="6905"/>
                    </a:cubicBezTo>
                    <a:cubicBezTo>
                      <a:pt x="2206" y="11843"/>
                      <a:pt x="9390" y="10049"/>
                      <a:pt x="7144" y="19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81" name="Google Shape;1081;p28"/>
            <p:cNvGrpSpPr/>
            <p:nvPr/>
          </p:nvGrpSpPr>
          <p:grpSpPr>
            <a:xfrm>
              <a:off x="-1158140" y="1975084"/>
              <a:ext cx="1790373" cy="2278695"/>
              <a:chOff x="-10488898" y="3570717"/>
              <a:chExt cx="2409006" cy="3066059"/>
            </a:xfrm>
          </p:grpSpPr>
          <p:sp>
            <p:nvSpPr>
              <p:cNvPr id="1082" name="Google Shape;1082;p28"/>
              <p:cNvSpPr/>
              <p:nvPr/>
            </p:nvSpPr>
            <p:spPr>
              <a:xfrm>
                <a:off x="-10488898" y="3570717"/>
                <a:ext cx="2409006" cy="3066059"/>
              </a:xfrm>
              <a:custGeom>
                <a:rect b="b" l="l" r="r" t="t"/>
                <a:pathLst>
                  <a:path extrusionOk="0" h="654791" w="514470">
                    <a:moveTo>
                      <a:pt x="177884" y="212656"/>
                    </a:moveTo>
                    <a:cubicBezTo>
                      <a:pt x="177884" y="212656"/>
                      <a:pt x="142415" y="163266"/>
                      <a:pt x="164419" y="95021"/>
                    </a:cubicBezTo>
                    <a:cubicBezTo>
                      <a:pt x="186417" y="26775"/>
                      <a:pt x="255109" y="-6902"/>
                      <a:pt x="317063" y="1180"/>
                    </a:cubicBezTo>
                    <a:cubicBezTo>
                      <a:pt x="378571" y="8816"/>
                      <a:pt x="433340" y="59994"/>
                      <a:pt x="439175" y="133630"/>
                    </a:cubicBezTo>
                    <a:cubicBezTo>
                      <a:pt x="445011" y="207266"/>
                      <a:pt x="373627" y="252614"/>
                      <a:pt x="373627" y="252614"/>
                    </a:cubicBezTo>
                    <a:cubicBezTo>
                      <a:pt x="373627" y="252614"/>
                      <a:pt x="547817" y="314127"/>
                      <a:pt x="508765" y="389106"/>
                    </a:cubicBezTo>
                    <a:cubicBezTo>
                      <a:pt x="469706" y="464085"/>
                      <a:pt x="382160" y="382373"/>
                      <a:pt x="371832" y="382818"/>
                    </a:cubicBezTo>
                    <a:cubicBezTo>
                      <a:pt x="361059" y="382818"/>
                      <a:pt x="385297" y="555227"/>
                      <a:pt x="397871" y="564213"/>
                    </a:cubicBezTo>
                    <a:cubicBezTo>
                      <a:pt x="410890" y="573192"/>
                      <a:pt x="440518" y="622582"/>
                      <a:pt x="391138" y="644130"/>
                    </a:cubicBezTo>
                    <a:cubicBezTo>
                      <a:pt x="341307" y="665678"/>
                      <a:pt x="249720" y="652657"/>
                      <a:pt x="242981" y="622130"/>
                    </a:cubicBezTo>
                    <a:cubicBezTo>
                      <a:pt x="236249" y="591596"/>
                      <a:pt x="246125" y="508987"/>
                      <a:pt x="229516" y="499105"/>
                    </a:cubicBezTo>
                    <a:cubicBezTo>
                      <a:pt x="212908" y="489228"/>
                      <a:pt x="177884" y="616740"/>
                      <a:pt x="142867" y="615843"/>
                    </a:cubicBezTo>
                    <a:cubicBezTo>
                      <a:pt x="107849" y="614945"/>
                      <a:pt x="36911" y="579473"/>
                      <a:pt x="22097" y="566007"/>
                    </a:cubicBezTo>
                    <a:cubicBezTo>
                      <a:pt x="7283" y="552541"/>
                      <a:pt x="-798" y="494618"/>
                      <a:pt x="57115" y="471269"/>
                    </a:cubicBezTo>
                    <a:cubicBezTo>
                      <a:pt x="115028" y="447475"/>
                      <a:pt x="131642" y="332086"/>
                      <a:pt x="133437" y="328045"/>
                    </a:cubicBezTo>
                    <a:cubicBezTo>
                      <a:pt x="135231" y="324004"/>
                      <a:pt x="5037" y="358127"/>
                      <a:pt x="99" y="291676"/>
                    </a:cubicBezTo>
                    <a:cubicBezTo>
                      <a:pt x="-4387" y="225670"/>
                      <a:pt x="144661" y="217594"/>
                      <a:pt x="177884" y="21265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3" name="Google Shape;1083;p28"/>
              <p:cNvSpPr/>
              <p:nvPr/>
            </p:nvSpPr>
            <p:spPr>
              <a:xfrm>
                <a:off x="-10466871" y="3600146"/>
                <a:ext cx="2343643" cy="3005669"/>
              </a:xfrm>
              <a:custGeom>
                <a:rect b="b" l="l" r="r" t="t"/>
                <a:pathLst>
                  <a:path extrusionOk="0" h="641894" w="500511">
                    <a:moveTo>
                      <a:pt x="186650" y="210856"/>
                    </a:moveTo>
                    <a:cubicBezTo>
                      <a:pt x="165549" y="178980"/>
                      <a:pt x="153879" y="142159"/>
                      <a:pt x="163755" y="103995"/>
                    </a:cubicBezTo>
                    <a:cubicBezTo>
                      <a:pt x="170487" y="78406"/>
                      <a:pt x="185753" y="55954"/>
                      <a:pt x="204162" y="37996"/>
                    </a:cubicBezTo>
                    <a:cubicBezTo>
                      <a:pt x="218530" y="23626"/>
                      <a:pt x="232893" y="14647"/>
                      <a:pt x="252650" y="8811"/>
                    </a:cubicBezTo>
                    <a:cubicBezTo>
                      <a:pt x="282278" y="729"/>
                      <a:pt x="314604" y="283"/>
                      <a:pt x="342443" y="14647"/>
                    </a:cubicBezTo>
                    <a:cubicBezTo>
                      <a:pt x="377912" y="33503"/>
                      <a:pt x="407540" y="67626"/>
                      <a:pt x="418765" y="106687"/>
                    </a:cubicBezTo>
                    <a:cubicBezTo>
                      <a:pt x="434030" y="162364"/>
                      <a:pt x="399910" y="211302"/>
                      <a:pt x="357709" y="244076"/>
                    </a:cubicBezTo>
                    <a:cubicBezTo>
                      <a:pt x="355914" y="245425"/>
                      <a:pt x="358606" y="247671"/>
                      <a:pt x="359955" y="246322"/>
                    </a:cubicBezTo>
                    <a:cubicBezTo>
                      <a:pt x="390486" y="222973"/>
                      <a:pt x="416970" y="192446"/>
                      <a:pt x="424154" y="153384"/>
                    </a:cubicBezTo>
                    <a:cubicBezTo>
                      <a:pt x="429544" y="124652"/>
                      <a:pt x="421463" y="95913"/>
                      <a:pt x="407094" y="71221"/>
                    </a:cubicBezTo>
                    <a:cubicBezTo>
                      <a:pt x="393178" y="47872"/>
                      <a:pt x="372974" y="28119"/>
                      <a:pt x="349627" y="14647"/>
                    </a:cubicBezTo>
                    <a:cubicBezTo>
                      <a:pt x="325835" y="729"/>
                      <a:pt x="301590" y="-1963"/>
                      <a:pt x="274203" y="1181"/>
                    </a:cubicBezTo>
                    <a:cubicBezTo>
                      <a:pt x="253999" y="3427"/>
                      <a:pt x="233796" y="9263"/>
                      <a:pt x="217633" y="21831"/>
                    </a:cubicBezTo>
                    <a:cubicBezTo>
                      <a:pt x="204168" y="32160"/>
                      <a:pt x="192491" y="44729"/>
                      <a:pt x="182164" y="58646"/>
                    </a:cubicBezTo>
                    <a:cubicBezTo>
                      <a:pt x="168699" y="77503"/>
                      <a:pt x="159268" y="99502"/>
                      <a:pt x="157022" y="122851"/>
                    </a:cubicBezTo>
                    <a:cubicBezTo>
                      <a:pt x="153879" y="155179"/>
                      <a:pt x="166001" y="186158"/>
                      <a:pt x="183958" y="212199"/>
                    </a:cubicBezTo>
                    <a:cubicBezTo>
                      <a:pt x="184856" y="213994"/>
                      <a:pt x="187999" y="212651"/>
                      <a:pt x="186650" y="210850"/>
                    </a:cubicBezTo>
                    <a:lnTo>
                      <a:pt x="186650" y="210850"/>
                    </a:lnTo>
                    <a:close/>
                    <a:moveTo>
                      <a:pt x="178569" y="213102"/>
                    </a:moveTo>
                    <a:cubicBezTo>
                      <a:pt x="144003" y="217589"/>
                      <a:pt x="108534" y="217589"/>
                      <a:pt x="74859" y="225671"/>
                    </a:cubicBezTo>
                    <a:cubicBezTo>
                      <a:pt x="60943" y="229267"/>
                      <a:pt x="47472" y="236000"/>
                      <a:pt x="34904" y="242281"/>
                    </a:cubicBezTo>
                    <a:cubicBezTo>
                      <a:pt x="22336" y="248568"/>
                      <a:pt x="8865" y="257096"/>
                      <a:pt x="2578" y="270117"/>
                    </a:cubicBezTo>
                    <a:cubicBezTo>
                      <a:pt x="-2811" y="281342"/>
                      <a:pt x="784" y="294363"/>
                      <a:pt x="8414" y="303342"/>
                    </a:cubicBezTo>
                    <a:cubicBezTo>
                      <a:pt x="17838" y="314568"/>
                      <a:pt x="34452" y="317711"/>
                      <a:pt x="47923" y="319506"/>
                    </a:cubicBezTo>
                    <a:cubicBezTo>
                      <a:pt x="64532" y="321752"/>
                      <a:pt x="81146" y="320403"/>
                      <a:pt x="97755" y="318157"/>
                    </a:cubicBezTo>
                    <a:cubicBezTo>
                      <a:pt x="116164" y="315911"/>
                      <a:pt x="137710" y="311424"/>
                      <a:pt x="156119" y="315013"/>
                    </a:cubicBezTo>
                    <a:cubicBezTo>
                      <a:pt x="158365" y="315459"/>
                      <a:pt x="159263" y="312321"/>
                      <a:pt x="157016" y="311870"/>
                    </a:cubicBezTo>
                    <a:cubicBezTo>
                      <a:pt x="142202" y="308726"/>
                      <a:pt x="125588" y="311870"/>
                      <a:pt x="111226" y="313219"/>
                    </a:cubicBezTo>
                    <a:cubicBezTo>
                      <a:pt x="95509" y="315013"/>
                      <a:pt x="80249" y="317260"/>
                      <a:pt x="64983" y="316814"/>
                    </a:cubicBezTo>
                    <a:cubicBezTo>
                      <a:pt x="49266" y="316814"/>
                      <a:pt x="32658" y="315019"/>
                      <a:pt x="19193" y="306937"/>
                    </a:cubicBezTo>
                    <a:cubicBezTo>
                      <a:pt x="4379" y="298409"/>
                      <a:pt x="-565" y="279548"/>
                      <a:pt x="9317" y="265630"/>
                    </a:cubicBezTo>
                    <a:cubicBezTo>
                      <a:pt x="17844" y="253507"/>
                      <a:pt x="33109" y="246322"/>
                      <a:pt x="46129" y="240041"/>
                    </a:cubicBezTo>
                    <a:cubicBezTo>
                      <a:pt x="58251" y="234205"/>
                      <a:pt x="70373" y="229267"/>
                      <a:pt x="83838" y="226574"/>
                    </a:cubicBezTo>
                    <a:cubicBezTo>
                      <a:pt x="115712" y="219841"/>
                      <a:pt x="148038" y="219841"/>
                      <a:pt x="180363" y="215800"/>
                    </a:cubicBezTo>
                    <a:cubicBezTo>
                      <a:pt x="181712" y="216252"/>
                      <a:pt x="180815" y="213108"/>
                      <a:pt x="178569" y="213108"/>
                    </a:cubicBezTo>
                    <a:lnTo>
                      <a:pt x="178569" y="213108"/>
                    </a:lnTo>
                    <a:close/>
                    <a:moveTo>
                      <a:pt x="155673" y="319512"/>
                    </a:moveTo>
                    <a:cubicBezTo>
                      <a:pt x="138168" y="354532"/>
                      <a:pt x="120656" y="389552"/>
                      <a:pt x="102247" y="423675"/>
                    </a:cubicBezTo>
                    <a:cubicBezTo>
                      <a:pt x="92823" y="440737"/>
                      <a:pt x="83392" y="460942"/>
                      <a:pt x="65435" y="470818"/>
                    </a:cubicBezTo>
                    <a:cubicBezTo>
                      <a:pt x="50169" y="478901"/>
                      <a:pt x="34007" y="483387"/>
                      <a:pt x="22788" y="498208"/>
                    </a:cubicBezTo>
                    <a:cubicBezTo>
                      <a:pt x="13809" y="510331"/>
                      <a:pt x="13363" y="524701"/>
                      <a:pt x="19644" y="537721"/>
                    </a:cubicBezTo>
                    <a:cubicBezTo>
                      <a:pt x="26828" y="552090"/>
                      <a:pt x="40745" y="562413"/>
                      <a:pt x="53764" y="570947"/>
                    </a:cubicBezTo>
                    <a:cubicBezTo>
                      <a:pt x="67681" y="580372"/>
                      <a:pt x="83392" y="588008"/>
                      <a:pt x="99109" y="594295"/>
                    </a:cubicBezTo>
                    <a:cubicBezTo>
                      <a:pt x="112129" y="599234"/>
                      <a:pt x="126046" y="601932"/>
                      <a:pt x="139517" y="598336"/>
                    </a:cubicBezTo>
                    <a:cubicBezTo>
                      <a:pt x="153433" y="594295"/>
                      <a:pt x="162863" y="583070"/>
                      <a:pt x="170493" y="571398"/>
                    </a:cubicBezTo>
                    <a:cubicBezTo>
                      <a:pt x="181267" y="554788"/>
                      <a:pt x="189800" y="536378"/>
                      <a:pt x="199675" y="518865"/>
                    </a:cubicBezTo>
                    <a:cubicBezTo>
                      <a:pt x="204613" y="510337"/>
                      <a:pt x="209551" y="501804"/>
                      <a:pt x="214044" y="493276"/>
                    </a:cubicBezTo>
                    <a:cubicBezTo>
                      <a:pt x="215393" y="491029"/>
                      <a:pt x="218982" y="480707"/>
                      <a:pt x="222571" y="482502"/>
                    </a:cubicBezTo>
                    <a:cubicBezTo>
                      <a:pt x="227960" y="484748"/>
                      <a:pt x="230207" y="491029"/>
                      <a:pt x="231098" y="495968"/>
                    </a:cubicBezTo>
                    <a:cubicBezTo>
                      <a:pt x="238282" y="525598"/>
                      <a:pt x="239179" y="557481"/>
                      <a:pt x="241425" y="588008"/>
                    </a:cubicBezTo>
                    <a:cubicBezTo>
                      <a:pt x="241871" y="592946"/>
                      <a:pt x="242323" y="597885"/>
                      <a:pt x="242774" y="603275"/>
                    </a:cubicBezTo>
                    <a:cubicBezTo>
                      <a:pt x="242774" y="605069"/>
                      <a:pt x="242774" y="608665"/>
                      <a:pt x="243672" y="610008"/>
                    </a:cubicBezTo>
                    <a:cubicBezTo>
                      <a:pt x="253999" y="626618"/>
                      <a:pt x="269259" y="635597"/>
                      <a:pt x="288119" y="638741"/>
                    </a:cubicBezTo>
                    <a:cubicBezTo>
                      <a:pt x="309220" y="642782"/>
                      <a:pt x="332116" y="642782"/>
                      <a:pt x="353668" y="639638"/>
                    </a:cubicBezTo>
                    <a:cubicBezTo>
                      <a:pt x="370728" y="637392"/>
                      <a:pt x="390932" y="629761"/>
                      <a:pt x="403951" y="618535"/>
                    </a:cubicBezTo>
                    <a:cubicBezTo>
                      <a:pt x="413375" y="610454"/>
                      <a:pt x="409341" y="596987"/>
                      <a:pt x="405300" y="587105"/>
                    </a:cubicBezTo>
                    <a:cubicBezTo>
                      <a:pt x="400813" y="576776"/>
                      <a:pt x="394075" y="568249"/>
                      <a:pt x="388240" y="558818"/>
                    </a:cubicBezTo>
                    <a:cubicBezTo>
                      <a:pt x="383753" y="551181"/>
                      <a:pt x="380604" y="542654"/>
                      <a:pt x="378364" y="534126"/>
                    </a:cubicBezTo>
                    <a:cubicBezTo>
                      <a:pt x="372528" y="508537"/>
                      <a:pt x="368488" y="482044"/>
                      <a:pt x="364899" y="455552"/>
                    </a:cubicBezTo>
                    <a:cubicBezTo>
                      <a:pt x="362652" y="438490"/>
                      <a:pt x="360412" y="421429"/>
                      <a:pt x="359063" y="404367"/>
                    </a:cubicBezTo>
                    <a:cubicBezTo>
                      <a:pt x="358618" y="398080"/>
                      <a:pt x="358166" y="391347"/>
                      <a:pt x="358618" y="385060"/>
                    </a:cubicBezTo>
                    <a:cubicBezTo>
                      <a:pt x="358618" y="381465"/>
                      <a:pt x="358618" y="378327"/>
                      <a:pt x="359063" y="374731"/>
                    </a:cubicBezTo>
                    <a:cubicBezTo>
                      <a:pt x="359961" y="368444"/>
                      <a:pt x="363550" y="367998"/>
                      <a:pt x="368488" y="370690"/>
                    </a:cubicBezTo>
                    <a:cubicBezTo>
                      <a:pt x="381953" y="376978"/>
                      <a:pt x="394075" y="386854"/>
                      <a:pt x="407094" y="393588"/>
                    </a:cubicBezTo>
                    <a:cubicBezTo>
                      <a:pt x="420559" y="400321"/>
                      <a:pt x="434482" y="405711"/>
                      <a:pt x="449296" y="408403"/>
                    </a:cubicBezTo>
                    <a:cubicBezTo>
                      <a:pt x="461418" y="410197"/>
                      <a:pt x="473986" y="409300"/>
                      <a:pt x="483862" y="402115"/>
                    </a:cubicBezTo>
                    <a:cubicBezTo>
                      <a:pt x="495538" y="394033"/>
                      <a:pt x="500025" y="377869"/>
                      <a:pt x="500470" y="364403"/>
                    </a:cubicBezTo>
                    <a:cubicBezTo>
                      <a:pt x="501819" y="329383"/>
                      <a:pt x="469939" y="301547"/>
                      <a:pt x="442106" y="286281"/>
                    </a:cubicBezTo>
                    <a:cubicBezTo>
                      <a:pt x="430881" y="279993"/>
                      <a:pt x="420108" y="273712"/>
                      <a:pt x="408883" y="268322"/>
                    </a:cubicBezTo>
                    <a:cubicBezTo>
                      <a:pt x="391377" y="260240"/>
                      <a:pt x="373414" y="254404"/>
                      <a:pt x="354559" y="250363"/>
                    </a:cubicBezTo>
                    <a:cubicBezTo>
                      <a:pt x="352313" y="249917"/>
                      <a:pt x="351416" y="253055"/>
                      <a:pt x="353662" y="253507"/>
                    </a:cubicBezTo>
                    <a:cubicBezTo>
                      <a:pt x="389131" y="261143"/>
                      <a:pt x="421451" y="276404"/>
                      <a:pt x="451982" y="296157"/>
                    </a:cubicBezTo>
                    <a:cubicBezTo>
                      <a:pt x="470391" y="308280"/>
                      <a:pt x="487451" y="325342"/>
                      <a:pt x="494629" y="346444"/>
                    </a:cubicBezTo>
                    <a:cubicBezTo>
                      <a:pt x="500916" y="365300"/>
                      <a:pt x="496424" y="391341"/>
                      <a:pt x="478021" y="401670"/>
                    </a:cubicBezTo>
                    <a:cubicBezTo>
                      <a:pt x="463207" y="409752"/>
                      <a:pt x="443455" y="404362"/>
                      <a:pt x="428635" y="399423"/>
                    </a:cubicBezTo>
                    <a:cubicBezTo>
                      <a:pt x="412026" y="393588"/>
                      <a:pt x="396309" y="384608"/>
                      <a:pt x="381495" y="375177"/>
                    </a:cubicBezTo>
                    <a:cubicBezTo>
                      <a:pt x="376557" y="372033"/>
                      <a:pt x="360846" y="359013"/>
                      <a:pt x="356354" y="369787"/>
                    </a:cubicBezTo>
                    <a:cubicBezTo>
                      <a:pt x="351868" y="381013"/>
                      <a:pt x="354559" y="396725"/>
                      <a:pt x="355457" y="407951"/>
                    </a:cubicBezTo>
                    <a:cubicBezTo>
                      <a:pt x="357703" y="440279"/>
                      <a:pt x="363092" y="472607"/>
                      <a:pt x="368922" y="504484"/>
                    </a:cubicBezTo>
                    <a:cubicBezTo>
                      <a:pt x="370716" y="514812"/>
                      <a:pt x="372517" y="524689"/>
                      <a:pt x="374757" y="535017"/>
                    </a:cubicBezTo>
                    <a:cubicBezTo>
                      <a:pt x="379243" y="553873"/>
                      <a:pt x="390920" y="568243"/>
                      <a:pt x="399899" y="584853"/>
                    </a:cubicBezTo>
                    <a:cubicBezTo>
                      <a:pt x="403494" y="592037"/>
                      <a:pt x="407083" y="601017"/>
                      <a:pt x="405288" y="609545"/>
                    </a:cubicBezTo>
                    <a:cubicBezTo>
                      <a:pt x="403042" y="618524"/>
                      <a:pt x="390920" y="623011"/>
                      <a:pt x="383742" y="626606"/>
                    </a:cubicBezTo>
                    <a:cubicBezTo>
                      <a:pt x="363092" y="636934"/>
                      <a:pt x="341094" y="638729"/>
                      <a:pt x="318193" y="638283"/>
                    </a:cubicBezTo>
                    <a:cubicBezTo>
                      <a:pt x="305174" y="638283"/>
                      <a:pt x="291703" y="636489"/>
                      <a:pt x="279135" y="633796"/>
                    </a:cubicBezTo>
                    <a:cubicBezTo>
                      <a:pt x="267458" y="631104"/>
                      <a:pt x="258034" y="623468"/>
                      <a:pt x="250404" y="614489"/>
                    </a:cubicBezTo>
                    <a:cubicBezTo>
                      <a:pt x="243672" y="606852"/>
                      <a:pt x="245015" y="596530"/>
                      <a:pt x="244117" y="586653"/>
                    </a:cubicBezTo>
                    <a:cubicBezTo>
                      <a:pt x="241871" y="556571"/>
                      <a:pt x="240522" y="526038"/>
                      <a:pt x="234241" y="496853"/>
                    </a:cubicBezTo>
                    <a:cubicBezTo>
                      <a:pt x="232893" y="490566"/>
                      <a:pt x="230646" y="485176"/>
                      <a:pt x="225263" y="481135"/>
                    </a:cubicBezTo>
                    <a:cubicBezTo>
                      <a:pt x="223017" y="479340"/>
                      <a:pt x="217627" y="477094"/>
                      <a:pt x="215838" y="480689"/>
                    </a:cubicBezTo>
                    <a:cubicBezTo>
                      <a:pt x="207311" y="498648"/>
                      <a:pt x="196532" y="515710"/>
                      <a:pt x="186656" y="533222"/>
                    </a:cubicBezTo>
                    <a:cubicBezTo>
                      <a:pt x="177232" y="549832"/>
                      <a:pt x="169596" y="569140"/>
                      <a:pt x="156577" y="583058"/>
                    </a:cubicBezTo>
                    <a:cubicBezTo>
                      <a:pt x="145352" y="595181"/>
                      <a:pt x="130086" y="598776"/>
                      <a:pt x="113929" y="595627"/>
                    </a:cubicBezTo>
                    <a:cubicBezTo>
                      <a:pt x="96423" y="592483"/>
                      <a:pt x="80261" y="583504"/>
                      <a:pt x="64995" y="574976"/>
                    </a:cubicBezTo>
                    <a:cubicBezTo>
                      <a:pt x="49278" y="565997"/>
                      <a:pt x="33567" y="554771"/>
                      <a:pt x="23245" y="539504"/>
                    </a:cubicBezTo>
                    <a:cubicBezTo>
                      <a:pt x="15164" y="527381"/>
                      <a:pt x="15609" y="513915"/>
                      <a:pt x="22799" y="501792"/>
                    </a:cubicBezTo>
                    <a:cubicBezTo>
                      <a:pt x="30881" y="489223"/>
                      <a:pt x="45249" y="482936"/>
                      <a:pt x="58268" y="477546"/>
                    </a:cubicBezTo>
                    <a:cubicBezTo>
                      <a:pt x="72185" y="471258"/>
                      <a:pt x="81164" y="462730"/>
                      <a:pt x="89245" y="450156"/>
                    </a:cubicBezTo>
                    <a:cubicBezTo>
                      <a:pt x="98670" y="435341"/>
                      <a:pt x="106751" y="419622"/>
                      <a:pt x="114832" y="404362"/>
                    </a:cubicBezTo>
                    <a:cubicBezTo>
                      <a:pt x="129201" y="376972"/>
                      <a:pt x="143117" y="349136"/>
                      <a:pt x="157034" y="321747"/>
                    </a:cubicBezTo>
                    <a:cubicBezTo>
                      <a:pt x="159732" y="319500"/>
                      <a:pt x="157034" y="317700"/>
                      <a:pt x="155691" y="319500"/>
                    </a:cubicBezTo>
                    <a:lnTo>
                      <a:pt x="155691" y="319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4" name="Google Shape;1084;p28"/>
              <p:cNvSpPr/>
              <p:nvPr/>
            </p:nvSpPr>
            <p:spPr>
              <a:xfrm>
                <a:off x="-9751266" y="4557203"/>
                <a:ext cx="1129405" cy="450232"/>
              </a:xfrm>
              <a:custGeom>
                <a:rect b="b" l="l" r="r" t="t"/>
                <a:pathLst>
                  <a:path extrusionOk="0" h="96152" w="241197">
                    <a:moveTo>
                      <a:pt x="225940" y="39202"/>
                    </a:moveTo>
                    <a:cubicBezTo>
                      <a:pt x="207983" y="39202"/>
                      <a:pt x="68804" y="34264"/>
                      <a:pt x="25705" y="6428"/>
                    </a:cubicBezTo>
                    <a:cubicBezTo>
                      <a:pt x="-17394" y="-21859"/>
                      <a:pt x="-4374" y="50880"/>
                      <a:pt x="50395" y="76023"/>
                    </a:cubicBezTo>
                    <a:cubicBezTo>
                      <a:pt x="105165" y="101612"/>
                      <a:pt x="198998" y="101612"/>
                      <a:pt x="224585" y="82756"/>
                    </a:cubicBezTo>
                    <a:cubicBezTo>
                      <a:pt x="250624" y="63448"/>
                      <a:pt x="242097" y="44141"/>
                      <a:pt x="225934" y="392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5" name="Google Shape;1085;p28"/>
              <p:cNvSpPr/>
              <p:nvPr/>
            </p:nvSpPr>
            <p:spPr>
              <a:xfrm>
                <a:off x="-10005013" y="4563756"/>
                <a:ext cx="603326" cy="888490"/>
              </a:xfrm>
              <a:custGeom>
                <a:rect b="b" l="l" r="r" t="t"/>
                <a:pathLst>
                  <a:path extrusionOk="0" h="189747" w="128847">
                    <a:moveTo>
                      <a:pt x="128847" y="22084"/>
                    </a:moveTo>
                    <a:cubicBezTo>
                      <a:pt x="55217" y="22981"/>
                      <a:pt x="101911" y="159027"/>
                      <a:pt x="41752" y="185513"/>
                    </a:cubicBezTo>
                    <a:cubicBezTo>
                      <a:pt x="26035" y="195390"/>
                      <a:pt x="7632" y="186411"/>
                      <a:pt x="1797" y="174739"/>
                    </a:cubicBezTo>
                    <a:cubicBezTo>
                      <a:pt x="2" y="171144"/>
                      <a:pt x="-449" y="167103"/>
                      <a:pt x="448" y="163514"/>
                    </a:cubicBezTo>
                    <a:cubicBezTo>
                      <a:pt x="4934" y="147350"/>
                      <a:pt x="19303" y="159027"/>
                      <a:pt x="24241" y="142411"/>
                    </a:cubicBezTo>
                    <a:cubicBezTo>
                      <a:pt x="29179" y="124904"/>
                      <a:pt x="35911" y="-63223"/>
                      <a:pt x="128847" y="220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6" name="Google Shape;1086;p28"/>
              <p:cNvSpPr/>
              <p:nvPr/>
            </p:nvSpPr>
            <p:spPr>
              <a:xfrm>
                <a:off x="-9338020" y="5018940"/>
                <a:ext cx="168767" cy="168781"/>
              </a:xfrm>
              <a:custGeom>
                <a:rect b="b" l="l" r="r" t="t"/>
                <a:pathLst>
                  <a:path extrusionOk="0" h="36045" w="36042">
                    <a:moveTo>
                      <a:pt x="15104" y="35756"/>
                    </a:moveTo>
                    <a:cubicBezTo>
                      <a:pt x="24528" y="37551"/>
                      <a:pt x="33958" y="30817"/>
                      <a:pt x="35753" y="20941"/>
                    </a:cubicBezTo>
                    <a:cubicBezTo>
                      <a:pt x="37547" y="11516"/>
                      <a:pt x="30815" y="2085"/>
                      <a:pt x="20939" y="290"/>
                    </a:cubicBezTo>
                    <a:cubicBezTo>
                      <a:pt x="11515" y="-1505"/>
                      <a:pt x="2084" y="5228"/>
                      <a:pt x="290" y="15105"/>
                    </a:cubicBezTo>
                    <a:cubicBezTo>
                      <a:pt x="-1505" y="24530"/>
                      <a:pt x="5234" y="33961"/>
                      <a:pt x="15104"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7" name="Google Shape;1087;p28"/>
              <p:cNvSpPr/>
              <p:nvPr/>
            </p:nvSpPr>
            <p:spPr>
              <a:xfrm>
                <a:off x="-9392106" y="5277476"/>
                <a:ext cx="168219" cy="168781"/>
              </a:xfrm>
              <a:custGeom>
                <a:rect b="b" l="l" r="r" t="t"/>
                <a:pathLst>
                  <a:path extrusionOk="0" h="36045" w="35925">
                    <a:moveTo>
                      <a:pt x="14986" y="35756"/>
                    </a:moveTo>
                    <a:cubicBezTo>
                      <a:pt x="24410" y="37551"/>
                      <a:pt x="33841" y="30817"/>
                      <a:pt x="35635" y="20941"/>
                    </a:cubicBezTo>
                    <a:cubicBezTo>
                      <a:pt x="37430" y="11516"/>
                      <a:pt x="30697" y="2084"/>
                      <a:pt x="20821" y="290"/>
                    </a:cubicBezTo>
                    <a:cubicBezTo>
                      <a:pt x="11397" y="-1505"/>
                      <a:pt x="1967" y="5228"/>
                      <a:pt x="172" y="15105"/>
                    </a:cubicBezTo>
                    <a:cubicBezTo>
                      <a:pt x="-1177" y="24982"/>
                      <a:pt x="5562" y="34407"/>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8" name="Google Shape;1088;p28"/>
              <p:cNvSpPr/>
              <p:nvPr/>
            </p:nvSpPr>
            <p:spPr>
              <a:xfrm>
                <a:off x="-9459369" y="5554934"/>
                <a:ext cx="168219" cy="168781"/>
              </a:xfrm>
              <a:custGeom>
                <a:rect b="b" l="l" r="r" t="t"/>
                <a:pathLst>
                  <a:path extrusionOk="0" h="36045" w="35925">
                    <a:moveTo>
                      <a:pt x="14986" y="35756"/>
                    </a:moveTo>
                    <a:cubicBezTo>
                      <a:pt x="24410" y="37550"/>
                      <a:pt x="33841" y="30817"/>
                      <a:pt x="35635" y="20941"/>
                    </a:cubicBezTo>
                    <a:cubicBezTo>
                      <a:pt x="37430" y="11516"/>
                      <a:pt x="30697" y="2084"/>
                      <a:pt x="20821" y="290"/>
                    </a:cubicBezTo>
                    <a:cubicBezTo>
                      <a:pt x="11397" y="-1505"/>
                      <a:pt x="1967" y="5228"/>
                      <a:pt x="172" y="15105"/>
                    </a:cubicBezTo>
                    <a:cubicBezTo>
                      <a:pt x="-1177" y="24982"/>
                      <a:pt x="5562" y="34413"/>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9" name="Google Shape;1089;p28"/>
              <p:cNvSpPr/>
              <p:nvPr/>
            </p:nvSpPr>
            <p:spPr>
              <a:xfrm>
                <a:off x="-9422297" y="4141037"/>
                <a:ext cx="112998" cy="114946"/>
              </a:xfrm>
              <a:custGeom>
                <a:rect b="b" l="l" r="r" t="t"/>
                <a:pathLst>
                  <a:path extrusionOk="0" h="24548" w="24132">
                    <a:moveTo>
                      <a:pt x="24127" y="18991"/>
                    </a:moveTo>
                    <a:cubicBezTo>
                      <a:pt x="24127" y="14052"/>
                      <a:pt x="19189" y="10463"/>
                      <a:pt x="16046" y="7314"/>
                    </a:cubicBezTo>
                    <a:cubicBezTo>
                      <a:pt x="12451" y="4170"/>
                      <a:pt x="7964" y="-2563"/>
                      <a:pt x="2580" y="1026"/>
                    </a:cubicBezTo>
                    <a:cubicBezTo>
                      <a:pt x="-3255" y="5513"/>
                      <a:pt x="2135" y="12704"/>
                      <a:pt x="5724" y="16293"/>
                    </a:cubicBezTo>
                    <a:cubicBezTo>
                      <a:pt x="8867" y="19437"/>
                      <a:pt x="13360" y="24375"/>
                      <a:pt x="17846" y="24375"/>
                    </a:cubicBezTo>
                    <a:cubicBezTo>
                      <a:pt x="21887" y="25272"/>
                      <a:pt x="24133" y="22580"/>
                      <a:pt x="24133" y="189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0" name="Google Shape;1090;p28"/>
              <p:cNvSpPr/>
              <p:nvPr/>
            </p:nvSpPr>
            <p:spPr>
              <a:xfrm>
                <a:off x="-8899911" y="4230790"/>
                <a:ext cx="131639" cy="94629"/>
              </a:xfrm>
              <a:custGeom>
                <a:rect b="b" l="l" r="r" t="t"/>
                <a:pathLst>
                  <a:path extrusionOk="0" h="20209" w="28113">
                    <a:moveTo>
                      <a:pt x="23429" y="271"/>
                    </a:moveTo>
                    <a:cubicBezTo>
                      <a:pt x="18943" y="-1078"/>
                      <a:pt x="14005" y="2963"/>
                      <a:pt x="9964" y="4757"/>
                    </a:cubicBezTo>
                    <a:cubicBezTo>
                      <a:pt x="5924" y="7004"/>
                      <a:pt x="-2158" y="9696"/>
                      <a:pt x="540" y="15983"/>
                    </a:cubicBezTo>
                    <a:cubicBezTo>
                      <a:pt x="3232" y="22716"/>
                      <a:pt x="11313" y="20024"/>
                      <a:pt x="15806" y="17332"/>
                    </a:cubicBezTo>
                    <a:cubicBezTo>
                      <a:pt x="19846" y="15086"/>
                      <a:pt x="25682" y="12394"/>
                      <a:pt x="27482" y="7907"/>
                    </a:cubicBezTo>
                    <a:cubicBezTo>
                      <a:pt x="29276" y="4317"/>
                      <a:pt x="27030" y="1174"/>
                      <a:pt x="23441" y="2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1" name="Google Shape;1091;p28"/>
              <p:cNvSpPr/>
              <p:nvPr/>
            </p:nvSpPr>
            <p:spPr>
              <a:xfrm>
                <a:off x="-8549430" y="5041646"/>
                <a:ext cx="384555" cy="461531"/>
              </a:xfrm>
              <a:custGeom>
                <a:rect b="b" l="l" r="r" t="t"/>
                <a:pathLst>
                  <a:path extrusionOk="0" h="98565" w="82126">
                    <a:moveTo>
                      <a:pt x="9627" y="96459"/>
                    </a:moveTo>
                    <a:cubicBezTo>
                      <a:pt x="15462" y="99603"/>
                      <a:pt x="25344" y="100054"/>
                      <a:pt x="27133" y="91972"/>
                    </a:cubicBezTo>
                    <a:cubicBezTo>
                      <a:pt x="27578" y="89726"/>
                      <a:pt x="27578" y="88829"/>
                      <a:pt x="27578" y="86137"/>
                    </a:cubicBezTo>
                    <a:cubicBezTo>
                      <a:pt x="27578" y="83445"/>
                      <a:pt x="23538" y="79849"/>
                      <a:pt x="28476" y="83445"/>
                    </a:cubicBezTo>
                    <a:cubicBezTo>
                      <a:pt x="31619" y="85691"/>
                      <a:pt x="36111" y="85691"/>
                      <a:pt x="39249" y="83445"/>
                    </a:cubicBezTo>
                    <a:cubicBezTo>
                      <a:pt x="45981" y="78506"/>
                      <a:pt x="42844" y="71767"/>
                      <a:pt x="40598" y="65034"/>
                    </a:cubicBezTo>
                    <a:cubicBezTo>
                      <a:pt x="39700" y="63240"/>
                      <a:pt x="39249" y="63685"/>
                      <a:pt x="41947" y="64589"/>
                    </a:cubicBezTo>
                    <a:cubicBezTo>
                      <a:pt x="44193" y="65034"/>
                      <a:pt x="45987" y="65938"/>
                      <a:pt x="48233" y="66383"/>
                    </a:cubicBezTo>
                    <a:cubicBezTo>
                      <a:pt x="51377" y="67281"/>
                      <a:pt x="54966" y="67281"/>
                      <a:pt x="57658" y="65486"/>
                    </a:cubicBezTo>
                    <a:cubicBezTo>
                      <a:pt x="63493" y="60999"/>
                      <a:pt x="60801" y="53809"/>
                      <a:pt x="57658" y="48876"/>
                    </a:cubicBezTo>
                    <a:cubicBezTo>
                      <a:pt x="53171" y="41691"/>
                      <a:pt x="60350" y="45732"/>
                      <a:pt x="64390" y="47081"/>
                    </a:cubicBezTo>
                    <a:cubicBezTo>
                      <a:pt x="67082" y="47979"/>
                      <a:pt x="70677" y="46636"/>
                      <a:pt x="72472" y="44389"/>
                    </a:cubicBezTo>
                    <a:cubicBezTo>
                      <a:pt x="74266" y="41246"/>
                      <a:pt x="74266" y="38102"/>
                      <a:pt x="72917" y="34964"/>
                    </a:cubicBezTo>
                    <a:cubicBezTo>
                      <a:pt x="72020" y="33169"/>
                      <a:pt x="70671" y="31369"/>
                      <a:pt x="69322" y="29574"/>
                    </a:cubicBezTo>
                    <a:cubicBezTo>
                      <a:pt x="70671" y="31820"/>
                      <a:pt x="71569" y="32266"/>
                      <a:pt x="74712" y="32266"/>
                    </a:cubicBezTo>
                    <a:cubicBezTo>
                      <a:pt x="84136" y="32712"/>
                      <a:pt x="83691" y="19697"/>
                      <a:pt x="78307" y="15205"/>
                    </a:cubicBezTo>
                    <a:cubicBezTo>
                      <a:pt x="76061" y="13410"/>
                      <a:pt x="73369" y="15205"/>
                      <a:pt x="73369" y="17897"/>
                    </a:cubicBezTo>
                    <a:cubicBezTo>
                      <a:pt x="73369" y="18343"/>
                      <a:pt x="73815" y="24184"/>
                      <a:pt x="73369" y="24184"/>
                    </a:cubicBezTo>
                    <a:cubicBezTo>
                      <a:pt x="72020" y="23738"/>
                      <a:pt x="70677" y="23287"/>
                      <a:pt x="69328" y="23287"/>
                    </a:cubicBezTo>
                    <a:cubicBezTo>
                      <a:pt x="66185" y="23287"/>
                      <a:pt x="64390" y="23733"/>
                      <a:pt x="62144" y="25979"/>
                    </a:cubicBezTo>
                    <a:cubicBezTo>
                      <a:pt x="60795" y="27774"/>
                      <a:pt x="61247" y="30020"/>
                      <a:pt x="62144" y="31815"/>
                    </a:cubicBezTo>
                    <a:cubicBezTo>
                      <a:pt x="63041" y="33609"/>
                      <a:pt x="69780" y="41691"/>
                      <a:pt x="63939" y="39451"/>
                    </a:cubicBezTo>
                    <a:cubicBezTo>
                      <a:pt x="59452" y="37656"/>
                      <a:pt x="53165" y="35410"/>
                      <a:pt x="50022" y="40800"/>
                    </a:cubicBezTo>
                    <a:cubicBezTo>
                      <a:pt x="46879" y="46636"/>
                      <a:pt x="52268" y="52477"/>
                      <a:pt x="54508" y="57410"/>
                    </a:cubicBezTo>
                    <a:cubicBezTo>
                      <a:pt x="56755" y="62348"/>
                      <a:pt x="40592" y="57410"/>
                      <a:pt x="38791" y="57855"/>
                    </a:cubicBezTo>
                    <a:cubicBezTo>
                      <a:pt x="33402" y="58753"/>
                      <a:pt x="33853" y="64589"/>
                      <a:pt x="34751" y="68629"/>
                    </a:cubicBezTo>
                    <a:cubicBezTo>
                      <a:pt x="35196" y="70876"/>
                      <a:pt x="40586" y="82547"/>
                      <a:pt x="31607" y="77157"/>
                    </a:cubicBezTo>
                    <a:cubicBezTo>
                      <a:pt x="28464" y="75363"/>
                      <a:pt x="26218" y="75363"/>
                      <a:pt x="23080" y="76260"/>
                    </a:cubicBezTo>
                    <a:cubicBezTo>
                      <a:pt x="14101" y="78506"/>
                      <a:pt x="29367" y="99609"/>
                      <a:pt x="13656" y="92424"/>
                    </a:cubicBezTo>
                    <a:cubicBezTo>
                      <a:pt x="8724" y="89726"/>
                      <a:pt x="6477" y="94665"/>
                      <a:pt x="9621" y="96465"/>
                    </a:cubicBezTo>
                    <a:close/>
                    <a:moveTo>
                      <a:pt x="61704" y="378"/>
                    </a:moveTo>
                    <a:cubicBezTo>
                      <a:pt x="55869" y="5316"/>
                      <a:pt x="52280" y="11604"/>
                      <a:pt x="47788" y="17439"/>
                    </a:cubicBezTo>
                    <a:cubicBezTo>
                      <a:pt x="42850" y="24172"/>
                      <a:pt x="37460" y="30905"/>
                      <a:pt x="31625" y="37199"/>
                    </a:cubicBezTo>
                    <a:cubicBezTo>
                      <a:pt x="26235" y="43486"/>
                      <a:pt x="20400" y="50219"/>
                      <a:pt x="15016" y="56958"/>
                    </a:cubicBezTo>
                    <a:cubicBezTo>
                      <a:pt x="9627" y="63691"/>
                      <a:pt x="2894" y="70424"/>
                      <a:pt x="202" y="78506"/>
                    </a:cubicBezTo>
                    <a:cubicBezTo>
                      <a:pt x="-695" y="80753"/>
                      <a:pt x="1551" y="82993"/>
                      <a:pt x="3797" y="81650"/>
                    </a:cubicBezTo>
                    <a:cubicBezTo>
                      <a:pt x="9633" y="77163"/>
                      <a:pt x="13673" y="69973"/>
                      <a:pt x="18166" y="64143"/>
                    </a:cubicBezTo>
                    <a:cubicBezTo>
                      <a:pt x="24452" y="56506"/>
                      <a:pt x="30288" y="48876"/>
                      <a:pt x="36575" y="41246"/>
                    </a:cubicBezTo>
                    <a:cubicBezTo>
                      <a:pt x="45553" y="29568"/>
                      <a:pt x="59921" y="16102"/>
                      <a:pt x="63065" y="835"/>
                    </a:cubicBezTo>
                    <a:cubicBezTo>
                      <a:pt x="63516" y="384"/>
                      <a:pt x="62619" y="-513"/>
                      <a:pt x="61716" y="3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2" name="Google Shape;1092;p28"/>
              <p:cNvSpPr/>
              <p:nvPr/>
            </p:nvSpPr>
            <p:spPr>
              <a:xfrm>
                <a:off x="-9344106" y="6060720"/>
                <a:ext cx="682470" cy="241079"/>
              </a:xfrm>
              <a:custGeom>
                <a:rect b="b" l="l" r="r" t="t"/>
                <a:pathLst>
                  <a:path extrusionOk="0" h="51485" w="145749">
                    <a:moveTo>
                      <a:pt x="1589" y="17511"/>
                    </a:moveTo>
                    <a:cubicBezTo>
                      <a:pt x="24039" y="15716"/>
                      <a:pt x="46483" y="16162"/>
                      <a:pt x="68932" y="14819"/>
                    </a:cubicBezTo>
                    <a:cubicBezTo>
                      <a:pt x="80609" y="13921"/>
                      <a:pt x="91828" y="13470"/>
                      <a:pt x="103498" y="11224"/>
                    </a:cubicBezTo>
                    <a:cubicBezTo>
                      <a:pt x="113374" y="9429"/>
                      <a:pt x="122353" y="5833"/>
                      <a:pt x="132681" y="4936"/>
                    </a:cubicBezTo>
                    <a:cubicBezTo>
                      <a:pt x="135372" y="4490"/>
                      <a:pt x="135372" y="895"/>
                      <a:pt x="132681" y="449"/>
                    </a:cubicBezTo>
                    <a:cubicBezTo>
                      <a:pt x="123702" y="-1345"/>
                      <a:pt x="114272" y="2696"/>
                      <a:pt x="105744" y="4490"/>
                    </a:cubicBezTo>
                    <a:cubicBezTo>
                      <a:pt x="94068" y="7182"/>
                      <a:pt x="80603" y="6737"/>
                      <a:pt x="68481" y="7634"/>
                    </a:cubicBezTo>
                    <a:cubicBezTo>
                      <a:pt x="55913" y="8531"/>
                      <a:pt x="43339" y="8983"/>
                      <a:pt x="30772" y="10326"/>
                    </a:cubicBezTo>
                    <a:cubicBezTo>
                      <a:pt x="20896" y="11675"/>
                      <a:pt x="10568" y="11675"/>
                      <a:pt x="1144" y="14367"/>
                    </a:cubicBezTo>
                    <a:cubicBezTo>
                      <a:pt x="-651" y="14813"/>
                      <a:pt x="-205" y="17511"/>
                      <a:pt x="1589" y="17511"/>
                    </a:cubicBezTo>
                    <a:close/>
                    <a:moveTo>
                      <a:pt x="141659" y="28285"/>
                    </a:moveTo>
                    <a:cubicBezTo>
                      <a:pt x="136270" y="37264"/>
                      <a:pt x="128194" y="20649"/>
                      <a:pt x="120113" y="27387"/>
                    </a:cubicBezTo>
                    <a:cubicBezTo>
                      <a:pt x="117867" y="29182"/>
                      <a:pt x="116969" y="32326"/>
                      <a:pt x="116072" y="34572"/>
                    </a:cubicBezTo>
                    <a:cubicBezTo>
                      <a:pt x="112031" y="43551"/>
                      <a:pt x="107093" y="34572"/>
                      <a:pt x="104847" y="30531"/>
                    </a:cubicBezTo>
                    <a:cubicBezTo>
                      <a:pt x="102155" y="25593"/>
                      <a:pt x="96320" y="23347"/>
                      <a:pt x="91382" y="27387"/>
                    </a:cubicBezTo>
                    <a:cubicBezTo>
                      <a:pt x="89136" y="29182"/>
                      <a:pt x="87787" y="32326"/>
                      <a:pt x="86896" y="35024"/>
                    </a:cubicBezTo>
                    <a:cubicBezTo>
                      <a:pt x="86450" y="36818"/>
                      <a:pt x="85547" y="38619"/>
                      <a:pt x="85101" y="40414"/>
                    </a:cubicBezTo>
                    <a:cubicBezTo>
                      <a:pt x="82409" y="47147"/>
                      <a:pt x="76122" y="35927"/>
                      <a:pt x="75677" y="35024"/>
                    </a:cubicBezTo>
                    <a:cubicBezTo>
                      <a:pt x="72533" y="30085"/>
                      <a:pt x="65349" y="24250"/>
                      <a:pt x="59960" y="29188"/>
                    </a:cubicBezTo>
                    <a:cubicBezTo>
                      <a:pt x="57268" y="31434"/>
                      <a:pt x="55919" y="33675"/>
                      <a:pt x="54570" y="36373"/>
                    </a:cubicBezTo>
                    <a:cubicBezTo>
                      <a:pt x="53221" y="38619"/>
                      <a:pt x="52324" y="40414"/>
                      <a:pt x="50975" y="42660"/>
                    </a:cubicBezTo>
                    <a:cubicBezTo>
                      <a:pt x="47380" y="47599"/>
                      <a:pt x="46037" y="40865"/>
                      <a:pt x="45585" y="39065"/>
                    </a:cubicBezTo>
                    <a:cubicBezTo>
                      <a:pt x="43339" y="32778"/>
                      <a:pt x="39299" y="27839"/>
                      <a:pt x="32120" y="28736"/>
                    </a:cubicBezTo>
                    <a:cubicBezTo>
                      <a:pt x="29429" y="29182"/>
                      <a:pt x="26731" y="31428"/>
                      <a:pt x="25388" y="33675"/>
                    </a:cubicBezTo>
                    <a:cubicBezTo>
                      <a:pt x="24491" y="35024"/>
                      <a:pt x="23593" y="36818"/>
                      <a:pt x="23142" y="38162"/>
                    </a:cubicBezTo>
                    <a:cubicBezTo>
                      <a:pt x="20450" y="43551"/>
                      <a:pt x="13717" y="43551"/>
                      <a:pt x="11917" y="37264"/>
                    </a:cubicBezTo>
                    <a:cubicBezTo>
                      <a:pt x="10568" y="32778"/>
                      <a:pt x="3835" y="34572"/>
                      <a:pt x="4281" y="39059"/>
                    </a:cubicBezTo>
                    <a:cubicBezTo>
                      <a:pt x="5178" y="48936"/>
                      <a:pt x="13706" y="53428"/>
                      <a:pt x="22690" y="50285"/>
                    </a:cubicBezTo>
                    <a:cubicBezTo>
                      <a:pt x="26731" y="48936"/>
                      <a:pt x="28977" y="44895"/>
                      <a:pt x="30772" y="41305"/>
                    </a:cubicBezTo>
                    <a:cubicBezTo>
                      <a:pt x="35258" y="32326"/>
                      <a:pt x="37956" y="40860"/>
                      <a:pt x="40196" y="45792"/>
                    </a:cubicBezTo>
                    <a:cubicBezTo>
                      <a:pt x="43339" y="52079"/>
                      <a:pt x="50969" y="53428"/>
                      <a:pt x="55913" y="48484"/>
                    </a:cubicBezTo>
                    <a:cubicBezTo>
                      <a:pt x="58605" y="45792"/>
                      <a:pt x="63549" y="31874"/>
                      <a:pt x="68481" y="37710"/>
                    </a:cubicBezTo>
                    <a:cubicBezTo>
                      <a:pt x="71624" y="41305"/>
                      <a:pt x="73419" y="46689"/>
                      <a:pt x="77460" y="48484"/>
                    </a:cubicBezTo>
                    <a:cubicBezTo>
                      <a:pt x="85541" y="52525"/>
                      <a:pt x="90479" y="47135"/>
                      <a:pt x="93177" y="39505"/>
                    </a:cubicBezTo>
                    <a:cubicBezTo>
                      <a:pt x="93177" y="39059"/>
                      <a:pt x="95423" y="30977"/>
                      <a:pt x="97663" y="33669"/>
                    </a:cubicBezTo>
                    <a:cubicBezTo>
                      <a:pt x="99012" y="35464"/>
                      <a:pt x="99909" y="37710"/>
                      <a:pt x="100806" y="39505"/>
                    </a:cubicBezTo>
                    <a:cubicBezTo>
                      <a:pt x="102155" y="42197"/>
                      <a:pt x="105293" y="45792"/>
                      <a:pt x="108442" y="46238"/>
                    </a:cubicBezTo>
                    <a:cubicBezTo>
                      <a:pt x="112037" y="46684"/>
                      <a:pt x="116078" y="45792"/>
                      <a:pt x="118770" y="43094"/>
                    </a:cubicBezTo>
                    <a:cubicBezTo>
                      <a:pt x="122810" y="39053"/>
                      <a:pt x="122810" y="31417"/>
                      <a:pt x="129097" y="35458"/>
                    </a:cubicBezTo>
                    <a:cubicBezTo>
                      <a:pt x="135830" y="39945"/>
                      <a:pt x="145260" y="39499"/>
                      <a:pt x="145706" y="29622"/>
                    </a:cubicBezTo>
                    <a:cubicBezTo>
                      <a:pt x="146157" y="26930"/>
                      <a:pt x="143014" y="26033"/>
                      <a:pt x="141665" y="2827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3" name="Google Shape;1093;p28"/>
              <p:cNvSpPr/>
              <p:nvPr/>
            </p:nvSpPr>
            <p:spPr>
              <a:xfrm>
                <a:off x="-10254190" y="5744845"/>
                <a:ext cx="661338" cy="479540"/>
              </a:xfrm>
              <a:custGeom>
                <a:rect b="b" l="l" r="r" t="t"/>
                <a:pathLst>
                  <a:path extrusionOk="0" h="102411" w="141236">
                    <a:moveTo>
                      <a:pt x="140769" y="70620"/>
                    </a:moveTo>
                    <a:cubicBezTo>
                      <a:pt x="124160" y="58942"/>
                      <a:pt x="104854" y="51312"/>
                      <a:pt x="88240" y="39189"/>
                    </a:cubicBezTo>
                    <a:cubicBezTo>
                      <a:pt x="79713" y="32902"/>
                      <a:pt x="71180" y="26168"/>
                      <a:pt x="62652" y="19881"/>
                    </a:cubicBezTo>
                    <a:cubicBezTo>
                      <a:pt x="55017" y="14491"/>
                      <a:pt x="50530" y="6861"/>
                      <a:pt x="43346" y="1025"/>
                    </a:cubicBezTo>
                    <a:cubicBezTo>
                      <a:pt x="38860" y="-2570"/>
                      <a:pt x="33470" y="4169"/>
                      <a:pt x="37511" y="7758"/>
                    </a:cubicBezTo>
                    <a:cubicBezTo>
                      <a:pt x="44695" y="13594"/>
                      <a:pt x="49187" y="21224"/>
                      <a:pt x="56817" y="26614"/>
                    </a:cubicBezTo>
                    <a:cubicBezTo>
                      <a:pt x="66693" y="33347"/>
                      <a:pt x="76575" y="40080"/>
                      <a:pt x="85999" y="46819"/>
                    </a:cubicBezTo>
                    <a:cubicBezTo>
                      <a:pt x="94526" y="52655"/>
                      <a:pt x="103505" y="57148"/>
                      <a:pt x="112935" y="60737"/>
                    </a:cubicBezTo>
                    <a:cubicBezTo>
                      <a:pt x="121463" y="63881"/>
                      <a:pt x="129996" y="72414"/>
                      <a:pt x="139871" y="71511"/>
                    </a:cubicBezTo>
                    <a:cubicBezTo>
                      <a:pt x="141220" y="72408"/>
                      <a:pt x="141666" y="71060"/>
                      <a:pt x="140769" y="70608"/>
                    </a:cubicBezTo>
                    <a:close/>
                    <a:moveTo>
                      <a:pt x="7883" y="9558"/>
                    </a:moveTo>
                    <a:cubicBezTo>
                      <a:pt x="-1096" y="8210"/>
                      <a:pt x="-3342" y="22127"/>
                      <a:pt x="6088" y="23476"/>
                    </a:cubicBezTo>
                    <a:cubicBezTo>
                      <a:pt x="8780" y="23922"/>
                      <a:pt x="11478" y="23922"/>
                      <a:pt x="14170" y="23922"/>
                    </a:cubicBezTo>
                    <a:cubicBezTo>
                      <a:pt x="15067" y="22573"/>
                      <a:pt x="15519" y="22573"/>
                      <a:pt x="14170" y="24368"/>
                    </a:cubicBezTo>
                    <a:cubicBezTo>
                      <a:pt x="13273" y="25717"/>
                      <a:pt x="12375" y="27512"/>
                      <a:pt x="11478" y="28855"/>
                    </a:cubicBezTo>
                    <a:cubicBezTo>
                      <a:pt x="9232" y="32450"/>
                      <a:pt x="9232" y="38280"/>
                      <a:pt x="12375" y="40978"/>
                    </a:cubicBezTo>
                    <a:cubicBezTo>
                      <a:pt x="15067" y="43670"/>
                      <a:pt x="18211" y="43224"/>
                      <a:pt x="21800" y="42327"/>
                    </a:cubicBezTo>
                    <a:cubicBezTo>
                      <a:pt x="25840" y="40978"/>
                      <a:pt x="37962" y="31998"/>
                      <a:pt x="34819" y="41881"/>
                    </a:cubicBezTo>
                    <a:cubicBezTo>
                      <a:pt x="32127" y="49066"/>
                      <a:pt x="31224" y="59388"/>
                      <a:pt x="42900" y="56696"/>
                    </a:cubicBezTo>
                    <a:cubicBezTo>
                      <a:pt x="46044" y="55799"/>
                      <a:pt x="48290" y="54450"/>
                      <a:pt x="51428" y="53101"/>
                    </a:cubicBezTo>
                    <a:cubicBezTo>
                      <a:pt x="57714" y="49957"/>
                      <a:pt x="54571" y="61183"/>
                      <a:pt x="54571" y="62526"/>
                    </a:cubicBezTo>
                    <a:cubicBezTo>
                      <a:pt x="55017" y="67012"/>
                      <a:pt x="56366" y="70608"/>
                      <a:pt x="61304" y="71505"/>
                    </a:cubicBezTo>
                    <a:cubicBezTo>
                      <a:pt x="67139" y="72403"/>
                      <a:pt x="72528" y="67464"/>
                      <a:pt x="77912" y="66567"/>
                    </a:cubicBezTo>
                    <a:cubicBezTo>
                      <a:pt x="83302" y="65669"/>
                      <a:pt x="80158" y="73300"/>
                      <a:pt x="79707" y="75546"/>
                    </a:cubicBezTo>
                    <a:cubicBezTo>
                      <a:pt x="79707" y="78690"/>
                      <a:pt x="80152" y="80936"/>
                      <a:pt x="81055" y="84074"/>
                    </a:cubicBezTo>
                    <a:cubicBezTo>
                      <a:pt x="82404" y="88561"/>
                      <a:pt x="86891" y="90361"/>
                      <a:pt x="90931" y="89464"/>
                    </a:cubicBezTo>
                    <a:cubicBezTo>
                      <a:pt x="93623" y="89018"/>
                      <a:pt x="95869" y="86772"/>
                      <a:pt x="97664" y="85423"/>
                    </a:cubicBezTo>
                    <a:cubicBezTo>
                      <a:pt x="103951" y="80485"/>
                      <a:pt x="104397" y="85423"/>
                      <a:pt x="104397" y="90361"/>
                    </a:cubicBezTo>
                    <a:cubicBezTo>
                      <a:pt x="104397" y="103827"/>
                      <a:pt x="122806" y="106971"/>
                      <a:pt x="127292" y="94848"/>
                    </a:cubicBezTo>
                    <a:cubicBezTo>
                      <a:pt x="128189" y="92602"/>
                      <a:pt x="126846" y="90807"/>
                      <a:pt x="124600" y="90807"/>
                    </a:cubicBezTo>
                    <a:cubicBezTo>
                      <a:pt x="121908" y="90807"/>
                      <a:pt x="121457" y="90807"/>
                      <a:pt x="119211" y="92156"/>
                    </a:cubicBezTo>
                    <a:cubicBezTo>
                      <a:pt x="113821" y="94848"/>
                      <a:pt x="112026" y="89910"/>
                      <a:pt x="111575" y="85423"/>
                    </a:cubicBezTo>
                    <a:cubicBezTo>
                      <a:pt x="111575" y="82279"/>
                      <a:pt x="110678" y="77341"/>
                      <a:pt x="106637" y="75998"/>
                    </a:cubicBezTo>
                    <a:cubicBezTo>
                      <a:pt x="101699" y="74649"/>
                      <a:pt x="98555" y="75100"/>
                      <a:pt x="94515" y="77347"/>
                    </a:cubicBezTo>
                    <a:cubicBezTo>
                      <a:pt x="92269" y="78696"/>
                      <a:pt x="87782" y="85875"/>
                      <a:pt x="86433" y="77793"/>
                    </a:cubicBezTo>
                    <a:cubicBezTo>
                      <a:pt x="85988" y="74649"/>
                      <a:pt x="86433" y="71957"/>
                      <a:pt x="86879" y="68813"/>
                    </a:cubicBezTo>
                    <a:cubicBezTo>
                      <a:pt x="87776" y="60731"/>
                      <a:pt x="79243" y="58485"/>
                      <a:pt x="72962" y="59834"/>
                    </a:cubicBezTo>
                    <a:cubicBezTo>
                      <a:pt x="68476" y="60731"/>
                      <a:pt x="59943" y="66567"/>
                      <a:pt x="61286" y="58485"/>
                    </a:cubicBezTo>
                    <a:cubicBezTo>
                      <a:pt x="61732" y="55341"/>
                      <a:pt x="63081" y="50403"/>
                      <a:pt x="59937" y="47711"/>
                    </a:cubicBezTo>
                    <a:cubicBezTo>
                      <a:pt x="57245" y="45464"/>
                      <a:pt x="54102" y="44115"/>
                      <a:pt x="50513" y="45464"/>
                    </a:cubicBezTo>
                    <a:cubicBezTo>
                      <a:pt x="47369" y="46362"/>
                      <a:pt x="44677" y="47711"/>
                      <a:pt x="41986" y="49060"/>
                    </a:cubicBezTo>
                    <a:cubicBezTo>
                      <a:pt x="36596" y="51752"/>
                      <a:pt x="38842" y="46368"/>
                      <a:pt x="39294" y="44573"/>
                    </a:cubicBezTo>
                    <a:cubicBezTo>
                      <a:pt x="41088" y="38737"/>
                      <a:pt x="42437" y="31107"/>
                      <a:pt x="34807" y="29758"/>
                    </a:cubicBezTo>
                    <a:cubicBezTo>
                      <a:pt x="31212" y="28860"/>
                      <a:pt x="26726" y="31552"/>
                      <a:pt x="23583" y="32902"/>
                    </a:cubicBezTo>
                    <a:cubicBezTo>
                      <a:pt x="22685" y="33347"/>
                      <a:pt x="13707" y="38292"/>
                      <a:pt x="16850" y="31107"/>
                    </a:cubicBezTo>
                    <a:cubicBezTo>
                      <a:pt x="17747" y="29312"/>
                      <a:pt x="19096" y="27512"/>
                      <a:pt x="20445" y="25271"/>
                    </a:cubicBezTo>
                    <a:cubicBezTo>
                      <a:pt x="21794" y="23025"/>
                      <a:pt x="21342" y="19881"/>
                      <a:pt x="19548" y="18086"/>
                    </a:cubicBezTo>
                    <a:cubicBezTo>
                      <a:pt x="18199" y="16737"/>
                      <a:pt x="16404" y="16737"/>
                      <a:pt x="14610" y="16292"/>
                    </a:cubicBezTo>
                    <a:cubicBezTo>
                      <a:pt x="14164" y="16292"/>
                      <a:pt x="6974" y="14943"/>
                      <a:pt x="6974" y="14943"/>
                    </a:cubicBezTo>
                    <a:cubicBezTo>
                      <a:pt x="10569" y="14503"/>
                      <a:pt x="11015" y="10010"/>
                      <a:pt x="7877" y="95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4" name="Google Shape;1094;p28"/>
              <p:cNvSpPr/>
              <p:nvPr/>
            </p:nvSpPr>
            <p:spPr>
              <a:xfrm>
                <a:off x="-10242660" y="4655852"/>
                <a:ext cx="229246" cy="447001"/>
              </a:xfrm>
              <a:custGeom>
                <a:rect b="b" l="l" r="r" t="t"/>
                <a:pathLst>
                  <a:path extrusionOk="0" h="95462" w="48958">
                    <a:moveTo>
                      <a:pt x="22926" y="1966"/>
                    </a:moveTo>
                    <a:cubicBezTo>
                      <a:pt x="22029" y="15884"/>
                      <a:pt x="27412" y="28904"/>
                      <a:pt x="31453" y="41924"/>
                    </a:cubicBezTo>
                    <a:cubicBezTo>
                      <a:pt x="33699" y="50006"/>
                      <a:pt x="35048" y="58534"/>
                      <a:pt x="38637" y="66171"/>
                    </a:cubicBezTo>
                    <a:cubicBezTo>
                      <a:pt x="42678" y="74253"/>
                      <a:pt x="43124" y="83232"/>
                      <a:pt x="47164" y="91314"/>
                    </a:cubicBezTo>
                    <a:cubicBezTo>
                      <a:pt x="47610" y="92211"/>
                      <a:pt x="48959" y="91314"/>
                      <a:pt x="48959" y="90868"/>
                    </a:cubicBezTo>
                    <a:cubicBezTo>
                      <a:pt x="48959" y="84581"/>
                      <a:pt x="45815" y="78745"/>
                      <a:pt x="44021" y="72458"/>
                    </a:cubicBezTo>
                    <a:cubicBezTo>
                      <a:pt x="41775" y="63930"/>
                      <a:pt x="40426" y="54951"/>
                      <a:pt x="38186" y="46417"/>
                    </a:cubicBezTo>
                    <a:cubicBezTo>
                      <a:pt x="34591" y="31602"/>
                      <a:pt x="28310" y="17684"/>
                      <a:pt x="27858" y="2418"/>
                    </a:cubicBezTo>
                    <a:cubicBezTo>
                      <a:pt x="27858" y="-726"/>
                      <a:pt x="22920" y="-726"/>
                      <a:pt x="22920" y="1966"/>
                    </a:cubicBezTo>
                    <a:close/>
                    <a:moveTo>
                      <a:pt x="9009" y="3761"/>
                    </a:moveTo>
                    <a:cubicBezTo>
                      <a:pt x="4071" y="2412"/>
                      <a:pt x="-415" y="6904"/>
                      <a:pt x="31" y="12288"/>
                    </a:cubicBezTo>
                    <a:cubicBezTo>
                      <a:pt x="31" y="14980"/>
                      <a:pt x="928" y="17678"/>
                      <a:pt x="2722" y="19473"/>
                    </a:cubicBezTo>
                    <a:cubicBezTo>
                      <a:pt x="3620" y="20370"/>
                      <a:pt x="5414" y="21268"/>
                      <a:pt x="6763" y="21268"/>
                    </a:cubicBezTo>
                    <a:cubicBezTo>
                      <a:pt x="12153" y="22617"/>
                      <a:pt x="13947" y="23960"/>
                      <a:pt x="9009" y="27103"/>
                    </a:cubicBezTo>
                    <a:cubicBezTo>
                      <a:pt x="4969" y="29796"/>
                      <a:pt x="928" y="35631"/>
                      <a:pt x="5414" y="39672"/>
                    </a:cubicBezTo>
                    <a:cubicBezTo>
                      <a:pt x="7660" y="41919"/>
                      <a:pt x="10804" y="43268"/>
                      <a:pt x="13941" y="44159"/>
                    </a:cubicBezTo>
                    <a:cubicBezTo>
                      <a:pt x="15736" y="44605"/>
                      <a:pt x="17536" y="45508"/>
                      <a:pt x="19331" y="45954"/>
                    </a:cubicBezTo>
                    <a:cubicBezTo>
                      <a:pt x="22023" y="47303"/>
                      <a:pt x="13044" y="50440"/>
                      <a:pt x="13044" y="50440"/>
                    </a:cubicBezTo>
                    <a:cubicBezTo>
                      <a:pt x="9003" y="52235"/>
                      <a:pt x="5408" y="58968"/>
                      <a:pt x="8558" y="62564"/>
                    </a:cubicBezTo>
                    <a:cubicBezTo>
                      <a:pt x="10352" y="64358"/>
                      <a:pt x="25166" y="71091"/>
                      <a:pt x="25166" y="71091"/>
                    </a:cubicBezTo>
                    <a:cubicBezTo>
                      <a:pt x="23372" y="76927"/>
                      <a:pt x="16639" y="80516"/>
                      <a:pt x="15742" y="86810"/>
                    </a:cubicBezTo>
                    <a:cubicBezTo>
                      <a:pt x="14845" y="92200"/>
                      <a:pt x="18885" y="96235"/>
                      <a:pt x="24269" y="95337"/>
                    </a:cubicBezTo>
                    <a:cubicBezTo>
                      <a:pt x="26515" y="94892"/>
                      <a:pt x="27864" y="92194"/>
                      <a:pt x="25618" y="90399"/>
                    </a:cubicBezTo>
                    <a:cubicBezTo>
                      <a:pt x="21131" y="86358"/>
                      <a:pt x="26515" y="82763"/>
                      <a:pt x="29213" y="79173"/>
                    </a:cubicBezTo>
                    <a:cubicBezTo>
                      <a:pt x="31459" y="76481"/>
                      <a:pt x="34151" y="72440"/>
                      <a:pt x="32356" y="68845"/>
                    </a:cubicBezTo>
                    <a:cubicBezTo>
                      <a:pt x="31007" y="64804"/>
                      <a:pt x="26521" y="63455"/>
                      <a:pt x="22932" y="62112"/>
                    </a:cubicBezTo>
                    <a:cubicBezTo>
                      <a:pt x="22035" y="61666"/>
                      <a:pt x="10364" y="58517"/>
                      <a:pt x="18891" y="56722"/>
                    </a:cubicBezTo>
                    <a:cubicBezTo>
                      <a:pt x="21137" y="56276"/>
                      <a:pt x="23829" y="55825"/>
                      <a:pt x="25624" y="54030"/>
                    </a:cubicBezTo>
                    <a:cubicBezTo>
                      <a:pt x="36849" y="43256"/>
                      <a:pt x="19788" y="38312"/>
                      <a:pt x="12159" y="34722"/>
                    </a:cubicBezTo>
                    <a:cubicBezTo>
                      <a:pt x="10810" y="34277"/>
                      <a:pt x="18445" y="28886"/>
                      <a:pt x="18891" y="28886"/>
                    </a:cubicBezTo>
                    <a:cubicBezTo>
                      <a:pt x="20240" y="27989"/>
                      <a:pt x="21137" y="25743"/>
                      <a:pt x="21137" y="24400"/>
                    </a:cubicBezTo>
                    <a:cubicBezTo>
                      <a:pt x="20692" y="22153"/>
                      <a:pt x="20240" y="19461"/>
                      <a:pt x="17994" y="18112"/>
                    </a:cubicBezTo>
                    <a:cubicBezTo>
                      <a:pt x="17097" y="17215"/>
                      <a:pt x="15748" y="16763"/>
                      <a:pt x="14850" y="15866"/>
                    </a:cubicBezTo>
                    <a:cubicBezTo>
                      <a:pt x="14405" y="15866"/>
                      <a:pt x="14405" y="15866"/>
                      <a:pt x="13953" y="15420"/>
                    </a:cubicBezTo>
                    <a:cubicBezTo>
                      <a:pt x="9912" y="15420"/>
                      <a:pt x="8564" y="12728"/>
                      <a:pt x="9912" y="8236"/>
                    </a:cubicBezTo>
                    <a:cubicBezTo>
                      <a:pt x="11707" y="7790"/>
                      <a:pt x="11261" y="4646"/>
                      <a:pt x="9015" y="37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5" name="Google Shape;1095;p28"/>
              <p:cNvSpPr/>
              <p:nvPr/>
            </p:nvSpPr>
            <p:spPr>
              <a:xfrm>
                <a:off x="-9261427" y="4204682"/>
                <a:ext cx="316532" cy="80183"/>
              </a:xfrm>
              <a:custGeom>
                <a:rect b="b" l="l" r="r" t="t"/>
                <a:pathLst>
                  <a:path extrusionOk="0" h="17124" w="67599">
                    <a:moveTo>
                      <a:pt x="91" y="3149"/>
                    </a:moveTo>
                    <a:cubicBezTo>
                      <a:pt x="91" y="3595"/>
                      <a:pt x="537" y="4498"/>
                      <a:pt x="537" y="4944"/>
                    </a:cubicBezTo>
                    <a:cubicBezTo>
                      <a:pt x="983" y="6293"/>
                      <a:pt x="2331" y="7191"/>
                      <a:pt x="3680" y="7636"/>
                    </a:cubicBezTo>
                    <a:cubicBezTo>
                      <a:pt x="22987" y="11677"/>
                      <a:pt x="42739" y="14369"/>
                      <a:pt x="62490" y="17061"/>
                    </a:cubicBezTo>
                    <a:cubicBezTo>
                      <a:pt x="68326" y="17959"/>
                      <a:pt x="69675" y="8979"/>
                      <a:pt x="63839" y="8082"/>
                    </a:cubicBezTo>
                    <a:cubicBezTo>
                      <a:pt x="44082" y="5390"/>
                      <a:pt x="24781" y="2246"/>
                      <a:pt x="5029" y="0"/>
                    </a:cubicBezTo>
                    <a:cubicBezTo>
                      <a:pt x="3680" y="0"/>
                      <a:pt x="2337" y="0"/>
                      <a:pt x="1434" y="1349"/>
                    </a:cubicBezTo>
                    <a:cubicBezTo>
                      <a:pt x="989" y="1349"/>
                      <a:pt x="-360" y="2698"/>
                      <a:pt x="91" y="31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6" name="Google Shape;1096;p28"/>
              <p:cNvSpPr/>
              <p:nvPr/>
            </p:nvSpPr>
            <p:spPr>
              <a:xfrm>
                <a:off x="-9280724" y="4039710"/>
                <a:ext cx="393911" cy="379816"/>
              </a:xfrm>
              <a:custGeom>
                <a:rect b="b" l="l" r="r" t="t"/>
                <a:pathLst>
                  <a:path extrusionOk="0" h="81114" w="84124">
                    <a:moveTo>
                      <a:pt x="4214" y="40189"/>
                    </a:moveTo>
                    <a:cubicBezTo>
                      <a:pt x="1968" y="59948"/>
                      <a:pt x="13638" y="77004"/>
                      <a:pt x="33396" y="80599"/>
                    </a:cubicBezTo>
                    <a:cubicBezTo>
                      <a:pt x="52702" y="84194"/>
                      <a:pt x="69311" y="68476"/>
                      <a:pt x="71106" y="49620"/>
                    </a:cubicBezTo>
                    <a:cubicBezTo>
                      <a:pt x="71551" y="44681"/>
                      <a:pt x="64373" y="43332"/>
                      <a:pt x="63470" y="48271"/>
                    </a:cubicBezTo>
                    <a:cubicBezTo>
                      <a:pt x="60326" y="63086"/>
                      <a:pt x="51348" y="73414"/>
                      <a:pt x="35185" y="71168"/>
                    </a:cubicBezTo>
                    <a:cubicBezTo>
                      <a:pt x="20371" y="69373"/>
                      <a:pt x="12290" y="55450"/>
                      <a:pt x="13187" y="41538"/>
                    </a:cubicBezTo>
                    <a:cubicBezTo>
                      <a:pt x="13187" y="36148"/>
                      <a:pt x="4660" y="34353"/>
                      <a:pt x="4208" y="40189"/>
                    </a:cubicBezTo>
                    <a:close/>
                    <a:moveTo>
                      <a:pt x="67962" y="10107"/>
                    </a:moveTo>
                    <a:lnTo>
                      <a:pt x="67962" y="10107"/>
                    </a:lnTo>
                    <a:cubicBezTo>
                      <a:pt x="70208" y="10107"/>
                      <a:pt x="72003" y="9661"/>
                      <a:pt x="74249" y="9661"/>
                    </a:cubicBezTo>
                    <a:lnTo>
                      <a:pt x="74249" y="9661"/>
                    </a:lnTo>
                    <a:cubicBezTo>
                      <a:pt x="76044" y="10559"/>
                      <a:pt x="77844" y="11456"/>
                      <a:pt x="80084" y="12353"/>
                    </a:cubicBezTo>
                    <a:lnTo>
                      <a:pt x="80084" y="12353"/>
                    </a:lnTo>
                    <a:cubicBezTo>
                      <a:pt x="81433" y="15045"/>
                      <a:pt x="82776" y="17743"/>
                      <a:pt x="84125" y="20435"/>
                    </a:cubicBezTo>
                    <a:cubicBezTo>
                      <a:pt x="83679" y="19538"/>
                      <a:pt x="83679" y="18189"/>
                      <a:pt x="83228" y="17292"/>
                    </a:cubicBezTo>
                    <a:cubicBezTo>
                      <a:pt x="82330" y="15497"/>
                      <a:pt x="81433" y="13696"/>
                      <a:pt x="79633" y="12353"/>
                    </a:cubicBezTo>
                    <a:cubicBezTo>
                      <a:pt x="77387" y="10559"/>
                      <a:pt x="73797" y="9210"/>
                      <a:pt x="70654" y="9661"/>
                    </a:cubicBezTo>
                    <a:cubicBezTo>
                      <a:pt x="67511" y="10107"/>
                      <a:pt x="64819" y="11456"/>
                      <a:pt x="62573" y="13702"/>
                    </a:cubicBezTo>
                    <a:cubicBezTo>
                      <a:pt x="59881" y="16846"/>
                      <a:pt x="58978" y="21784"/>
                      <a:pt x="60326" y="25825"/>
                    </a:cubicBezTo>
                    <a:cubicBezTo>
                      <a:pt x="61675" y="29866"/>
                      <a:pt x="65264" y="32558"/>
                      <a:pt x="69751" y="33462"/>
                    </a:cubicBezTo>
                    <a:cubicBezTo>
                      <a:pt x="75140" y="34359"/>
                      <a:pt x="80524" y="31667"/>
                      <a:pt x="82770" y="26729"/>
                    </a:cubicBezTo>
                    <a:cubicBezTo>
                      <a:pt x="84565" y="22687"/>
                      <a:pt x="84119" y="18201"/>
                      <a:pt x="81873" y="14605"/>
                    </a:cubicBezTo>
                    <a:cubicBezTo>
                      <a:pt x="78735" y="10113"/>
                      <a:pt x="72894" y="8318"/>
                      <a:pt x="67956" y="10113"/>
                    </a:cubicBezTo>
                    <a:close/>
                    <a:moveTo>
                      <a:pt x="8255" y="682"/>
                    </a:moveTo>
                    <a:lnTo>
                      <a:pt x="8255" y="682"/>
                    </a:lnTo>
                    <a:cubicBezTo>
                      <a:pt x="10501" y="682"/>
                      <a:pt x="12295" y="236"/>
                      <a:pt x="14542" y="236"/>
                    </a:cubicBezTo>
                    <a:lnTo>
                      <a:pt x="14542" y="236"/>
                    </a:lnTo>
                    <a:cubicBezTo>
                      <a:pt x="16336" y="1133"/>
                      <a:pt x="18137" y="2031"/>
                      <a:pt x="20377" y="2928"/>
                    </a:cubicBezTo>
                    <a:lnTo>
                      <a:pt x="20377" y="2928"/>
                    </a:lnTo>
                    <a:cubicBezTo>
                      <a:pt x="21726" y="5620"/>
                      <a:pt x="23069" y="8318"/>
                      <a:pt x="24417" y="11010"/>
                    </a:cubicBezTo>
                    <a:cubicBezTo>
                      <a:pt x="23972" y="10113"/>
                      <a:pt x="23972" y="8764"/>
                      <a:pt x="23520" y="7866"/>
                    </a:cubicBezTo>
                    <a:cubicBezTo>
                      <a:pt x="22623" y="6072"/>
                      <a:pt x="21726" y="4271"/>
                      <a:pt x="19925" y="2928"/>
                    </a:cubicBezTo>
                    <a:cubicBezTo>
                      <a:pt x="17679" y="1133"/>
                      <a:pt x="14090" y="-216"/>
                      <a:pt x="10947" y="236"/>
                    </a:cubicBezTo>
                    <a:cubicBezTo>
                      <a:pt x="7803" y="682"/>
                      <a:pt x="5111" y="2031"/>
                      <a:pt x="2865" y="4277"/>
                    </a:cubicBezTo>
                    <a:cubicBezTo>
                      <a:pt x="173" y="7421"/>
                      <a:pt x="-730" y="12359"/>
                      <a:pt x="619" y="16400"/>
                    </a:cubicBezTo>
                    <a:cubicBezTo>
                      <a:pt x="1968" y="20441"/>
                      <a:pt x="5557" y="23133"/>
                      <a:pt x="10043" y="24036"/>
                    </a:cubicBezTo>
                    <a:cubicBezTo>
                      <a:pt x="15433" y="24934"/>
                      <a:pt x="20817" y="22242"/>
                      <a:pt x="23063" y="17303"/>
                    </a:cubicBezTo>
                    <a:cubicBezTo>
                      <a:pt x="24857" y="13262"/>
                      <a:pt x="24412" y="8776"/>
                      <a:pt x="22166" y="5180"/>
                    </a:cubicBezTo>
                    <a:cubicBezTo>
                      <a:pt x="19474" y="688"/>
                      <a:pt x="13638" y="-1107"/>
                      <a:pt x="8249" y="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7" name="Google Shape;1097;p28"/>
              <p:cNvSpPr/>
              <p:nvPr/>
            </p:nvSpPr>
            <p:spPr>
              <a:xfrm>
                <a:off x="-9157641" y="4457010"/>
                <a:ext cx="324703" cy="193284"/>
              </a:xfrm>
              <a:custGeom>
                <a:rect b="b" l="l" r="r" t="t"/>
                <a:pathLst>
                  <a:path extrusionOk="0" h="41278" w="69344">
                    <a:moveTo>
                      <a:pt x="69059" y="32316"/>
                    </a:moveTo>
                    <a:lnTo>
                      <a:pt x="69059" y="32316"/>
                    </a:lnTo>
                    <a:lnTo>
                      <a:pt x="69059" y="31871"/>
                    </a:lnTo>
                    <a:cubicBezTo>
                      <a:pt x="69059" y="31425"/>
                      <a:pt x="69059" y="31425"/>
                      <a:pt x="68613" y="30973"/>
                    </a:cubicBezTo>
                    <a:lnTo>
                      <a:pt x="68613" y="30528"/>
                    </a:lnTo>
                    <a:cubicBezTo>
                      <a:pt x="68613" y="30082"/>
                      <a:pt x="68613" y="30082"/>
                      <a:pt x="68167" y="29630"/>
                    </a:cubicBezTo>
                    <a:cubicBezTo>
                      <a:pt x="68167" y="29184"/>
                      <a:pt x="67722" y="29184"/>
                      <a:pt x="67722" y="28733"/>
                    </a:cubicBezTo>
                    <a:lnTo>
                      <a:pt x="67722" y="28287"/>
                    </a:lnTo>
                    <a:cubicBezTo>
                      <a:pt x="67276" y="27841"/>
                      <a:pt x="67276" y="27841"/>
                      <a:pt x="66824" y="27390"/>
                    </a:cubicBezTo>
                    <a:lnTo>
                      <a:pt x="66824" y="27390"/>
                    </a:lnTo>
                    <a:cubicBezTo>
                      <a:pt x="66379" y="26944"/>
                      <a:pt x="65927" y="26944"/>
                      <a:pt x="65927" y="26492"/>
                    </a:cubicBezTo>
                    <a:lnTo>
                      <a:pt x="65927" y="26492"/>
                    </a:lnTo>
                    <a:lnTo>
                      <a:pt x="65481" y="26492"/>
                    </a:lnTo>
                    <a:cubicBezTo>
                      <a:pt x="65481" y="26492"/>
                      <a:pt x="65036" y="26492"/>
                      <a:pt x="65036" y="26047"/>
                    </a:cubicBezTo>
                    <a:lnTo>
                      <a:pt x="64590" y="26047"/>
                    </a:lnTo>
                    <a:cubicBezTo>
                      <a:pt x="64144" y="26047"/>
                      <a:pt x="64144" y="26047"/>
                      <a:pt x="63693" y="26047"/>
                    </a:cubicBezTo>
                    <a:cubicBezTo>
                      <a:pt x="63247" y="26047"/>
                      <a:pt x="63247" y="26047"/>
                      <a:pt x="62795" y="26047"/>
                    </a:cubicBezTo>
                    <a:lnTo>
                      <a:pt x="62338" y="26041"/>
                    </a:lnTo>
                    <a:cubicBezTo>
                      <a:pt x="61892" y="26041"/>
                      <a:pt x="61892" y="26041"/>
                      <a:pt x="61441" y="26041"/>
                    </a:cubicBezTo>
                    <a:lnTo>
                      <a:pt x="60995" y="26041"/>
                    </a:lnTo>
                    <a:lnTo>
                      <a:pt x="60995" y="26041"/>
                    </a:lnTo>
                    <a:cubicBezTo>
                      <a:pt x="60549" y="26041"/>
                      <a:pt x="60098" y="26041"/>
                      <a:pt x="59646" y="26487"/>
                    </a:cubicBezTo>
                    <a:lnTo>
                      <a:pt x="59646" y="26487"/>
                    </a:lnTo>
                    <a:cubicBezTo>
                      <a:pt x="59200" y="26487"/>
                      <a:pt x="58749" y="26932"/>
                      <a:pt x="58297" y="26932"/>
                    </a:cubicBezTo>
                    <a:lnTo>
                      <a:pt x="57852" y="26932"/>
                    </a:lnTo>
                    <a:cubicBezTo>
                      <a:pt x="57406" y="26932"/>
                      <a:pt x="57406" y="27378"/>
                      <a:pt x="56954" y="27378"/>
                    </a:cubicBezTo>
                    <a:cubicBezTo>
                      <a:pt x="56954" y="27378"/>
                      <a:pt x="56509" y="27824"/>
                      <a:pt x="56509" y="27824"/>
                    </a:cubicBezTo>
                    <a:lnTo>
                      <a:pt x="56063" y="28270"/>
                    </a:lnTo>
                    <a:cubicBezTo>
                      <a:pt x="56063" y="28715"/>
                      <a:pt x="55617" y="28715"/>
                      <a:pt x="55617" y="29167"/>
                    </a:cubicBezTo>
                    <a:lnTo>
                      <a:pt x="55171" y="29613"/>
                    </a:lnTo>
                    <a:lnTo>
                      <a:pt x="55171" y="29613"/>
                    </a:lnTo>
                    <a:cubicBezTo>
                      <a:pt x="54274" y="30962"/>
                      <a:pt x="53823" y="32756"/>
                      <a:pt x="53823" y="34551"/>
                    </a:cubicBezTo>
                    <a:lnTo>
                      <a:pt x="53823" y="34551"/>
                    </a:lnTo>
                    <a:lnTo>
                      <a:pt x="53823" y="34997"/>
                    </a:lnTo>
                    <a:lnTo>
                      <a:pt x="53823" y="35442"/>
                    </a:lnTo>
                    <a:cubicBezTo>
                      <a:pt x="53823" y="35888"/>
                      <a:pt x="53823" y="35888"/>
                      <a:pt x="54268" y="36340"/>
                    </a:cubicBezTo>
                    <a:lnTo>
                      <a:pt x="54714" y="36786"/>
                    </a:lnTo>
                    <a:cubicBezTo>
                      <a:pt x="54714" y="37231"/>
                      <a:pt x="54714" y="37231"/>
                      <a:pt x="55160" y="37683"/>
                    </a:cubicBezTo>
                    <a:cubicBezTo>
                      <a:pt x="55160" y="38129"/>
                      <a:pt x="55605" y="38129"/>
                      <a:pt x="55605" y="38580"/>
                    </a:cubicBezTo>
                    <a:lnTo>
                      <a:pt x="55605" y="39026"/>
                    </a:lnTo>
                    <a:cubicBezTo>
                      <a:pt x="56051" y="39472"/>
                      <a:pt x="56051" y="39472"/>
                      <a:pt x="56503" y="39923"/>
                    </a:cubicBezTo>
                    <a:lnTo>
                      <a:pt x="56503" y="39923"/>
                    </a:lnTo>
                    <a:cubicBezTo>
                      <a:pt x="56948" y="40369"/>
                      <a:pt x="57400" y="40369"/>
                      <a:pt x="57400" y="40821"/>
                    </a:cubicBezTo>
                    <a:lnTo>
                      <a:pt x="57400" y="40821"/>
                    </a:lnTo>
                    <a:lnTo>
                      <a:pt x="57846" y="40821"/>
                    </a:lnTo>
                    <a:cubicBezTo>
                      <a:pt x="57846" y="40821"/>
                      <a:pt x="58291" y="40821"/>
                      <a:pt x="58743" y="41267"/>
                    </a:cubicBezTo>
                    <a:lnTo>
                      <a:pt x="59189" y="41267"/>
                    </a:lnTo>
                    <a:cubicBezTo>
                      <a:pt x="59634" y="41267"/>
                      <a:pt x="59634" y="41267"/>
                      <a:pt x="60086" y="41267"/>
                    </a:cubicBezTo>
                    <a:cubicBezTo>
                      <a:pt x="60532" y="41267"/>
                      <a:pt x="60532" y="41267"/>
                      <a:pt x="60983" y="41267"/>
                    </a:cubicBezTo>
                    <a:lnTo>
                      <a:pt x="61429" y="41278"/>
                    </a:lnTo>
                    <a:cubicBezTo>
                      <a:pt x="61875" y="41278"/>
                      <a:pt x="61875" y="41278"/>
                      <a:pt x="62326" y="41278"/>
                    </a:cubicBezTo>
                    <a:lnTo>
                      <a:pt x="62772" y="41278"/>
                    </a:lnTo>
                    <a:lnTo>
                      <a:pt x="62772" y="41278"/>
                    </a:lnTo>
                    <a:cubicBezTo>
                      <a:pt x="63218" y="41278"/>
                      <a:pt x="63669" y="41278"/>
                      <a:pt x="64121" y="40832"/>
                    </a:cubicBezTo>
                    <a:lnTo>
                      <a:pt x="64121" y="40832"/>
                    </a:lnTo>
                    <a:cubicBezTo>
                      <a:pt x="64566" y="40832"/>
                      <a:pt x="65018" y="40387"/>
                      <a:pt x="65470" y="40387"/>
                    </a:cubicBezTo>
                    <a:lnTo>
                      <a:pt x="65915" y="40387"/>
                    </a:lnTo>
                    <a:cubicBezTo>
                      <a:pt x="66361" y="40387"/>
                      <a:pt x="66361" y="39941"/>
                      <a:pt x="66813" y="39941"/>
                    </a:cubicBezTo>
                    <a:cubicBezTo>
                      <a:pt x="66813" y="39941"/>
                      <a:pt x="67258" y="39495"/>
                      <a:pt x="67258" y="39495"/>
                    </a:cubicBezTo>
                    <a:lnTo>
                      <a:pt x="67704" y="39050"/>
                    </a:lnTo>
                    <a:cubicBezTo>
                      <a:pt x="67704" y="38604"/>
                      <a:pt x="68150" y="38604"/>
                      <a:pt x="68150" y="38152"/>
                    </a:cubicBezTo>
                    <a:lnTo>
                      <a:pt x="68595" y="37706"/>
                    </a:lnTo>
                    <a:lnTo>
                      <a:pt x="68595" y="37261"/>
                    </a:lnTo>
                    <a:lnTo>
                      <a:pt x="68595" y="37261"/>
                    </a:lnTo>
                    <a:cubicBezTo>
                      <a:pt x="69499" y="35906"/>
                      <a:pt x="69499" y="33659"/>
                      <a:pt x="69053" y="32316"/>
                    </a:cubicBezTo>
                    <a:close/>
                    <a:moveTo>
                      <a:pt x="43020" y="16152"/>
                    </a:moveTo>
                    <a:cubicBezTo>
                      <a:pt x="43020" y="16152"/>
                      <a:pt x="43466" y="15707"/>
                      <a:pt x="43466" y="15707"/>
                    </a:cubicBezTo>
                    <a:cubicBezTo>
                      <a:pt x="43911" y="15261"/>
                      <a:pt x="43911" y="15261"/>
                      <a:pt x="43911" y="14809"/>
                    </a:cubicBezTo>
                    <a:cubicBezTo>
                      <a:pt x="43911" y="14363"/>
                      <a:pt x="44357" y="14363"/>
                      <a:pt x="44357" y="13912"/>
                    </a:cubicBezTo>
                    <a:cubicBezTo>
                      <a:pt x="44357" y="13912"/>
                      <a:pt x="44357" y="13466"/>
                      <a:pt x="44803" y="13466"/>
                    </a:cubicBezTo>
                    <a:cubicBezTo>
                      <a:pt x="44803" y="13020"/>
                      <a:pt x="45249" y="12569"/>
                      <a:pt x="45249" y="11671"/>
                    </a:cubicBezTo>
                    <a:cubicBezTo>
                      <a:pt x="45249" y="11226"/>
                      <a:pt x="45249" y="10323"/>
                      <a:pt x="45249" y="9877"/>
                    </a:cubicBezTo>
                    <a:cubicBezTo>
                      <a:pt x="45249" y="9431"/>
                      <a:pt x="45249" y="9431"/>
                      <a:pt x="45249" y="9431"/>
                    </a:cubicBezTo>
                    <a:cubicBezTo>
                      <a:pt x="45249" y="8985"/>
                      <a:pt x="45249" y="8985"/>
                      <a:pt x="45249" y="8534"/>
                    </a:cubicBezTo>
                    <a:cubicBezTo>
                      <a:pt x="45249" y="8088"/>
                      <a:pt x="45249" y="7636"/>
                      <a:pt x="44803" y="7185"/>
                    </a:cubicBezTo>
                    <a:cubicBezTo>
                      <a:pt x="44803" y="6739"/>
                      <a:pt x="44803" y="6739"/>
                      <a:pt x="44357" y="6287"/>
                    </a:cubicBezTo>
                    <a:cubicBezTo>
                      <a:pt x="44357" y="6287"/>
                      <a:pt x="44357" y="5842"/>
                      <a:pt x="43911" y="5390"/>
                    </a:cubicBezTo>
                    <a:cubicBezTo>
                      <a:pt x="42563" y="2698"/>
                      <a:pt x="40316" y="452"/>
                      <a:pt x="37179" y="0"/>
                    </a:cubicBezTo>
                    <a:lnTo>
                      <a:pt x="36733" y="0"/>
                    </a:lnTo>
                    <a:cubicBezTo>
                      <a:pt x="35836" y="0"/>
                      <a:pt x="34939" y="0"/>
                      <a:pt x="34487" y="0"/>
                    </a:cubicBezTo>
                    <a:cubicBezTo>
                      <a:pt x="30001" y="0"/>
                      <a:pt x="25960" y="3144"/>
                      <a:pt x="25063" y="7636"/>
                    </a:cubicBezTo>
                    <a:cubicBezTo>
                      <a:pt x="24165" y="12575"/>
                      <a:pt x="27309" y="16616"/>
                      <a:pt x="31349" y="17965"/>
                    </a:cubicBezTo>
                    <a:cubicBezTo>
                      <a:pt x="32247" y="18410"/>
                      <a:pt x="32698" y="18410"/>
                      <a:pt x="33596" y="18410"/>
                    </a:cubicBezTo>
                    <a:lnTo>
                      <a:pt x="34041" y="18410"/>
                    </a:lnTo>
                    <a:cubicBezTo>
                      <a:pt x="37185" y="18856"/>
                      <a:pt x="40328" y="17965"/>
                      <a:pt x="42123" y="15718"/>
                    </a:cubicBezTo>
                    <a:cubicBezTo>
                      <a:pt x="42574" y="16616"/>
                      <a:pt x="43026" y="16164"/>
                      <a:pt x="43026" y="16164"/>
                    </a:cubicBezTo>
                    <a:close/>
                    <a:moveTo>
                      <a:pt x="11146" y="12557"/>
                    </a:moveTo>
                    <a:cubicBezTo>
                      <a:pt x="-1422" y="10311"/>
                      <a:pt x="-4571" y="29618"/>
                      <a:pt x="8003" y="31865"/>
                    </a:cubicBezTo>
                    <a:cubicBezTo>
                      <a:pt x="20125" y="34111"/>
                      <a:pt x="23714" y="14803"/>
                      <a:pt x="11146" y="12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8" name="Google Shape;1098;p28"/>
              <p:cNvSpPr/>
              <p:nvPr/>
            </p:nvSpPr>
            <p:spPr>
              <a:xfrm>
                <a:off x="-9604117" y="4241899"/>
                <a:ext cx="150491" cy="93247"/>
              </a:xfrm>
              <a:custGeom>
                <a:rect b="b" l="l" r="r" t="t"/>
                <a:pathLst>
                  <a:path extrusionOk="0" h="19914" w="32139">
                    <a:moveTo>
                      <a:pt x="3703" y="13158"/>
                    </a:moveTo>
                    <a:cubicBezTo>
                      <a:pt x="-338" y="12261"/>
                      <a:pt x="-1686" y="18994"/>
                      <a:pt x="2806" y="19891"/>
                    </a:cubicBezTo>
                    <a:cubicBezTo>
                      <a:pt x="6846" y="20337"/>
                      <a:pt x="7744" y="14056"/>
                      <a:pt x="3703" y="13158"/>
                    </a:cubicBezTo>
                    <a:close/>
                    <a:moveTo>
                      <a:pt x="24352" y="138"/>
                    </a:moveTo>
                    <a:cubicBezTo>
                      <a:pt x="19414" y="-759"/>
                      <a:pt x="14476" y="2830"/>
                      <a:pt x="13579" y="7774"/>
                    </a:cubicBezTo>
                    <a:cubicBezTo>
                      <a:pt x="12682" y="12713"/>
                      <a:pt x="16271" y="17651"/>
                      <a:pt x="21215" y="18548"/>
                    </a:cubicBezTo>
                    <a:cubicBezTo>
                      <a:pt x="26153" y="19446"/>
                      <a:pt x="31091" y="15856"/>
                      <a:pt x="31988" y="10912"/>
                    </a:cubicBezTo>
                    <a:cubicBezTo>
                      <a:pt x="32885" y="5974"/>
                      <a:pt x="29742" y="1035"/>
                      <a:pt x="24352" y="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9" name="Google Shape;1099;p28"/>
              <p:cNvSpPr/>
              <p:nvPr/>
            </p:nvSpPr>
            <p:spPr>
              <a:xfrm>
                <a:off x="-9955294" y="4785184"/>
                <a:ext cx="70345" cy="74826"/>
              </a:xfrm>
              <a:custGeom>
                <a:rect b="b" l="l" r="r" t="t"/>
                <a:pathLst>
                  <a:path extrusionOk="0" h="15980" w="15023">
                    <a:moveTo>
                      <a:pt x="13621" y="4415"/>
                    </a:moveTo>
                    <a:lnTo>
                      <a:pt x="13621" y="4415"/>
                    </a:lnTo>
                    <a:cubicBezTo>
                      <a:pt x="13175" y="3518"/>
                      <a:pt x="12724" y="3066"/>
                      <a:pt x="12272" y="2621"/>
                    </a:cubicBezTo>
                    <a:cubicBezTo>
                      <a:pt x="10026" y="-71"/>
                      <a:pt x="5985" y="-974"/>
                      <a:pt x="2848" y="1272"/>
                    </a:cubicBezTo>
                    <a:cubicBezTo>
                      <a:pt x="-296" y="3518"/>
                      <a:pt x="-747" y="7559"/>
                      <a:pt x="1053" y="10697"/>
                    </a:cubicBezTo>
                    <a:cubicBezTo>
                      <a:pt x="1053" y="11143"/>
                      <a:pt x="1499" y="12046"/>
                      <a:pt x="1950" y="12492"/>
                    </a:cubicBezTo>
                    <a:lnTo>
                      <a:pt x="2396" y="12937"/>
                    </a:lnTo>
                    <a:cubicBezTo>
                      <a:pt x="4642" y="16081"/>
                      <a:pt x="9129" y="16978"/>
                      <a:pt x="12272" y="14732"/>
                    </a:cubicBezTo>
                    <a:cubicBezTo>
                      <a:pt x="15415" y="12040"/>
                      <a:pt x="15867" y="7999"/>
                      <a:pt x="13621" y="4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0" name="Google Shape;1100;p28"/>
              <p:cNvSpPr/>
              <p:nvPr/>
            </p:nvSpPr>
            <p:spPr>
              <a:xfrm>
                <a:off x="-9929533" y="4685500"/>
                <a:ext cx="59444" cy="57506"/>
              </a:xfrm>
              <a:custGeom>
                <a:rect b="b" l="l" r="r" t="t"/>
                <a:pathLst>
                  <a:path extrusionOk="0" h="12281" w="12695">
                    <a:moveTo>
                      <a:pt x="9467" y="1017"/>
                    </a:moveTo>
                    <a:cubicBezTo>
                      <a:pt x="9467" y="1017"/>
                      <a:pt x="9021" y="1017"/>
                      <a:pt x="9021" y="571"/>
                    </a:cubicBezTo>
                    <a:cubicBezTo>
                      <a:pt x="5426" y="-1223"/>
                      <a:pt x="940" y="1469"/>
                      <a:pt x="42" y="5058"/>
                    </a:cubicBezTo>
                    <a:cubicBezTo>
                      <a:pt x="-403" y="9099"/>
                      <a:pt x="2734" y="12694"/>
                      <a:pt x="6775" y="12243"/>
                    </a:cubicBezTo>
                    <a:cubicBezTo>
                      <a:pt x="7221" y="12243"/>
                      <a:pt x="7221" y="12243"/>
                      <a:pt x="7221" y="12243"/>
                    </a:cubicBezTo>
                    <a:cubicBezTo>
                      <a:pt x="9912" y="11797"/>
                      <a:pt x="12159" y="9996"/>
                      <a:pt x="12610" y="7304"/>
                    </a:cubicBezTo>
                    <a:cubicBezTo>
                      <a:pt x="13056" y="4612"/>
                      <a:pt x="11713" y="2366"/>
                      <a:pt x="9467" y="10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1" name="Google Shape;1101;p28"/>
              <p:cNvSpPr/>
              <p:nvPr/>
            </p:nvSpPr>
            <p:spPr>
              <a:xfrm>
                <a:off x="-8936699" y="5341541"/>
                <a:ext cx="85109" cy="87886"/>
              </a:xfrm>
              <a:custGeom>
                <a:rect b="b" l="l" r="r" t="t"/>
                <a:pathLst>
                  <a:path extrusionOk="0" h="18769" w="18176">
                    <a:moveTo>
                      <a:pt x="10547" y="165"/>
                    </a:moveTo>
                    <a:cubicBezTo>
                      <a:pt x="3814" y="-1184"/>
                      <a:pt x="-2021" y="6001"/>
                      <a:pt x="671" y="12288"/>
                    </a:cubicBezTo>
                    <a:cubicBezTo>
                      <a:pt x="1568" y="14083"/>
                      <a:pt x="2020" y="15432"/>
                      <a:pt x="3814" y="16775"/>
                    </a:cubicBezTo>
                    <a:cubicBezTo>
                      <a:pt x="5609" y="18569"/>
                      <a:pt x="9650" y="19467"/>
                      <a:pt x="11896" y="18124"/>
                    </a:cubicBezTo>
                    <a:cubicBezTo>
                      <a:pt x="13690" y="17226"/>
                      <a:pt x="15039" y="16329"/>
                      <a:pt x="16382" y="14980"/>
                    </a:cubicBezTo>
                    <a:cubicBezTo>
                      <a:pt x="20423" y="9596"/>
                      <a:pt x="17280" y="1514"/>
                      <a:pt x="10547" y="1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2" name="Google Shape;1102;p28"/>
              <p:cNvSpPr/>
              <p:nvPr/>
            </p:nvSpPr>
            <p:spPr>
              <a:xfrm>
                <a:off x="-9040933" y="5450750"/>
                <a:ext cx="86556" cy="87942"/>
              </a:xfrm>
              <a:custGeom>
                <a:rect b="b" l="l" r="r" t="t"/>
                <a:pathLst>
                  <a:path extrusionOk="0" h="18781" w="18485">
                    <a:moveTo>
                      <a:pt x="10814" y="186"/>
                    </a:moveTo>
                    <a:cubicBezTo>
                      <a:pt x="-1308" y="-2061"/>
                      <a:pt x="-4451" y="16795"/>
                      <a:pt x="7671" y="18596"/>
                    </a:cubicBezTo>
                    <a:cubicBezTo>
                      <a:pt x="19793" y="20842"/>
                      <a:pt x="22937" y="1986"/>
                      <a:pt x="10814" y="1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3" name="Google Shape;1103;p28"/>
              <p:cNvSpPr/>
              <p:nvPr/>
            </p:nvSpPr>
            <p:spPr>
              <a:xfrm>
                <a:off x="-8894633" y="5497153"/>
                <a:ext cx="66473" cy="68711"/>
              </a:xfrm>
              <a:custGeom>
                <a:rect b="b" l="l" r="r" t="t"/>
                <a:pathLst>
                  <a:path extrusionOk="0" h="14674" w="14196">
                    <a:moveTo>
                      <a:pt x="8293" y="151"/>
                    </a:moveTo>
                    <a:cubicBezTo>
                      <a:pt x="-1131" y="-1644"/>
                      <a:pt x="-3383" y="13171"/>
                      <a:pt x="6047" y="14520"/>
                    </a:cubicBezTo>
                    <a:cubicBezTo>
                      <a:pt x="15026" y="16315"/>
                      <a:pt x="17724" y="1951"/>
                      <a:pt x="8293" y="1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4" name="Google Shape;1104;p28"/>
              <p:cNvSpPr/>
              <p:nvPr/>
            </p:nvSpPr>
            <p:spPr>
              <a:xfrm>
                <a:off x="-9998979" y="5669580"/>
                <a:ext cx="95781" cy="92714"/>
              </a:xfrm>
              <a:custGeom>
                <a:rect b="b" l="l" r="r" t="t"/>
                <a:pathLst>
                  <a:path extrusionOk="0" h="19800" w="20455">
                    <a:moveTo>
                      <a:pt x="18013" y="15754"/>
                    </a:moveTo>
                    <a:cubicBezTo>
                      <a:pt x="18910" y="14405"/>
                      <a:pt x="19808" y="13061"/>
                      <a:pt x="20259" y="11267"/>
                    </a:cubicBezTo>
                    <a:cubicBezTo>
                      <a:pt x="21156" y="7226"/>
                      <a:pt x="18910" y="2739"/>
                      <a:pt x="14870" y="938"/>
                    </a:cubicBezTo>
                    <a:cubicBezTo>
                      <a:pt x="12178" y="41"/>
                      <a:pt x="9480" y="-411"/>
                      <a:pt x="6342" y="493"/>
                    </a:cubicBezTo>
                    <a:cubicBezTo>
                      <a:pt x="1856" y="2287"/>
                      <a:pt x="-390" y="6780"/>
                      <a:pt x="56" y="11267"/>
                    </a:cubicBezTo>
                    <a:cubicBezTo>
                      <a:pt x="56" y="14410"/>
                      <a:pt x="2747" y="17554"/>
                      <a:pt x="5445" y="18903"/>
                    </a:cubicBezTo>
                    <a:cubicBezTo>
                      <a:pt x="7240" y="19801"/>
                      <a:pt x="8589" y="19801"/>
                      <a:pt x="10383" y="19801"/>
                    </a:cubicBezTo>
                    <a:cubicBezTo>
                      <a:pt x="12629" y="19801"/>
                      <a:pt x="14870" y="18451"/>
                      <a:pt x="16218" y="16657"/>
                    </a:cubicBezTo>
                    <a:lnTo>
                      <a:pt x="16664" y="16211"/>
                    </a:lnTo>
                    <a:cubicBezTo>
                      <a:pt x="17561" y="16205"/>
                      <a:pt x="17561" y="15754"/>
                      <a:pt x="18013" y="157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5" name="Google Shape;1105;p28"/>
              <p:cNvSpPr/>
              <p:nvPr/>
            </p:nvSpPr>
            <p:spPr>
              <a:xfrm>
                <a:off x="-10339730" y="6030880"/>
                <a:ext cx="59346" cy="59847"/>
              </a:xfrm>
              <a:custGeom>
                <a:rect b="b" l="l" r="r" t="t"/>
                <a:pathLst>
                  <a:path extrusionOk="0" h="12781" w="12674">
                    <a:moveTo>
                      <a:pt x="12232" y="4583"/>
                    </a:moveTo>
                    <a:cubicBezTo>
                      <a:pt x="12232" y="4137"/>
                      <a:pt x="12232" y="4137"/>
                      <a:pt x="11787" y="3685"/>
                    </a:cubicBezTo>
                    <a:cubicBezTo>
                      <a:pt x="10438" y="-356"/>
                      <a:pt x="4603" y="-1253"/>
                      <a:pt x="1911" y="1891"/>
                    </a:cubicBezTo>
                    <a:cubicBezTo>
                      <a:pt x="1911" y="1891"/>
                      <a:pt x="1465" y="2337"/>
                      <a:pt x="1465" y="2337"/>
                    </a:cubicBezTo>
                    <a:cubicBezTo>
                      <a:pt x="-1678" y="5932"/>
                      <a:pt x="568" y="11762"/>
                      <a:pt x="5060" y="12665"/>
                    </a:cubicBezTo>
                    <a:cubicBezTo>
                      <a:pt x="9998" y="13568"/>
                      <a:pt x="14039" y="9075"/>
                      <a:pt x="12238" y="45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6" name="Google Shape;1106;p28"/>
              <p:cNvSpPr/>
              <p:nvPr/>
            </p:nvSpPr>
            <p:spPr>
              <a:xfrm>
                <a:off x="-10250385" y="6098125"/>
                <a:ext cx="62488" cy="66356"/>
              </a:xfrm>
              <a:custGeom>
                <a:rect b="b" l="l" r="r" t="t"/>
                <a:pathLst>
                  <a:path extrusionOk="0" h="14171" w="13345">
                    <a:moveTo>
                      <a:pt x="7961" y="95"/>
                    </a:moveTo>
                    <a:cubicBezTo>
                      <a:pt x="-1017" y="-1254"/>
                      <a:pt x="-3263" y="12218"/>
                      <a:pt x="5715" y="14013"/>
                    </a:cubicBezTo>
                    <a:cubicBezTo>
                      <a:pt x="14248" y="15807"/>
                      <a:pt x="16488" y="1890"/>
                      <a:pt x="796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7" name="Google Shape;1107;p28"/>
              <p:cNvSpPr/>
              <p:nvPr/>
            </p:nvSpPr>
            <p:spPr>
              <a:xfrm>
                <a:off x="-8757368" y="6369713"/>
                <a:ext cx="111008" cy="103010"/>
              </a:xfrm>
              <a:custGeom>
                <a:rect b="b" l="l" r="r" t="t"/>
                <a:pathLst>
                  <a:path extrusionOk="0" h="21999" w="23707">
                    <a:moveTo>
                      <a:pt x="23067" y="7636"/>
                    </a:moveTo>
                    <a:cubicBezTo>
                      <a:pt x="22170" y="5390"/>
                      <a:pt x="19924" y="2246"/>
                      <a:pt x="17232" y="1349"/>
                    </a:cubicBezTo>
                    <a:cubicBezTo>
                      <a:pt x="14986" y="452"/>
                      <a:pt x="13637" y="0"/>
                      <a:pt x="10945" y="0"/>
                    </a:cubicBezTo>
                    <a:cubicBezTo>
                      <a:pt x="10499" y="0"/>
                      <a:pt x="10499" y="0"/>
                      <a:pt x="10048" y="0"/>
                    </a:cubicBezTo>
                    <a:cubicBezTo>
                      <a:pt x="5110" y="446"/>
                      <a:pt x="1069" y="4041"/>
                      <a:pt x="172" y="8979"/>
                    </a:cubicBezTo>
                    <a:cubicBezTo>
                      <a:pt x="-725" y="13918"/>
                      <a:pt x="1967" y="18404"/>
                      <a:pt x="6459" y="20657"/>
                    </a:cubicBezTo>
                    <a:cubicBezTo>
                      <a:pt x="6904" y="20657"/>
                      <a:pt x="6904" y="21102"/>
                      <a:pt x="7356" y="21102"/>
                    </a:cubicBezTo>
                    <a:cubicBezTo>
                      <a:pt x="9602" y="22000"/>
                      <a:pt x="10951" y="22000"/>
                      <a:pt x="13643" y="22000"/>
                    </a:cubicBezTo>
                    <a:cubicBezTo>
                      <a:pt x="15437" y="22000"/>
                      <a:pt x="17238" y="21102"/>
                      <a:pt x="19032" y="19753"/>
                    </a:cubicBezTo>
                    <a:cubicBezTo>
                      <a:pt x="21279" y="17959"/>
                      <a:pt x="23073" y="15267"/>
                      <a:pt x="23519" y="12569"/>
                    </a:cubicBezTo>
                    <a:cubicBezTo>
                      <a:pt x="23970" y="11220"/>
                      <a:pt x="23525" y="9419"/>
                      <a:pt x="23073" y="7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8" name="Google Shape;1108;p28"/>
              <p:cNvSpPr/>
              <p:nvPr/>
            </p:nvSpPr>
            <p:spPr>
              <a:xfrm>
                <a:off x="-8928286" y="6335457"/>
                <a:ext cx="78591" cy="81138"/>
              </a:xfrm>
              <a:custGeom>
                <a:rect b="b" l="l" r="r" t="t"/>
                <a:pathLst>
                  <a:path extrusionOk="0" h="17328" w="16784">
                    <a:moveTo>
                      <a:pt x="9738" y="132"/>
                    </a:moveTo>
                    <a:cubicBezTo>
                      <a:pt x="-1035" y="-1663"/>
                      <a:pt x="-4178" y="15399"/>
                      <a:pt x="7047" y="17193"/>
                    </a:cubicBezTo>
                    <a:cubicBezTo>
                      <a:pt x="17820" y="18988"/>
                      <a:pt x="20963" y="2378"/>
                      <a:pt x="9738" y="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9" name="Google Shape;1109;p28"/>
              <p:cNvSpPr/>
              <p:nvPr/>
            </p:nvSpPr>
            <p:spPr>
              <a:xfrm>
                <a:off x="-9416529" y="4694461"/>
                <a:ext cx="2744" cy="2744"/>
              </a:xfrm>
              <a:custGeom>
                <a:rect b="b" l="l" r="r" t="t"/>
                <a:pathLst>
                  <a:path extrusionOk="0" h="586" w="586">
                    <a:moveTo>
                      <a:pt x="0" y="0"/>
                    </a:moveTo>
                    <a:lnTo>
                      <a:pt x="0"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0" name="Google Shape;1110;p28"/>
              <p:cNvSpPr/>
              <p:nvPr/>
            </p:nvSpPr>
            <p:spPr>
              <a:xfrm>
                <a:off x="-9972733" y="4589384"/>
                <a:ext cx="1321888" cy="842592"/>
              </a:xfrm>
              <a:custGeom>
                <a:rect b="b" l="l" r="r" t="t"/>
                <a:pathLst>
                  <a:path extrusionOk="0" h="179945" w="282304">
                    <a:moveTo>
                      <a:pt x="270103" y="36369"/>
                    </a:moveTo>
                    <a:cubicBezTo>
                      <a:pt x="257084" y="36815"/>
                      <a:pt x="244065" y="39513"/>
                      <a:pt x="230594" y="38164"/>
                    </a:cubicBezTo>
                    <a:cubicBezTo>
                      <a:pt x="217574" y="37267"/>
                      <a:pt x="204555" y="35020"/>
                      <a:pt x="191535" y="33677"/>
                    </a:cubicBezTo>
                    <a:cubicBezTo>
                      <a:pt x="165045" y="31431"/>
                      <a:pt x="139006" y="29636"/>
                      <a:pt x="113419" y="20211"/>
                    </a:cubicBezTo>
                    <a:cubicBezTo>
                      <a:pt x="112070" y="19765"/>
                      <a:pt x="111625" y="21560"/>
                      <a:pt x="112522" y="22006"/>
                    </a:cubicBezTo>
                    <a:cubicBezTo>
                      <a:pt x="138109" y="31431"/>
                      <a:pt x="164154" y="33683"/>
                      <a:pt x="191090" y="35472"/>
                    </a:cubicBezTo>
                    <a:cubicBezTo>
                      <a:pt x="204109" y="36369"/>
                      <a:pt x="217129" y="38616"/>
                      <a:pt x="230148" y="39513"/>
                    </a:cubicBezTo>
                    <a:cubicBezTo>
                      <a:pt x="243613" y="40410"/>
                      <a:pt x="256638" y="39067"/>
                      <a:pt x="270103" y="37267"/>
                    </a:cubicBezTo>
                    <a:cubicBezTo>
                      <a:pt x="271001" y="37712"/>
                      <a:pt x="271001" y="36363"/>
                      <a:pt x="270103" y="36363"/>
                    </a:cubicBezTo>
                    <a:close/>
                    <a:moveTo>
                      <a:pt x="82442" y="0"/>
                    </a:moveTo>
                    <a:cubicBezTo>
                      <a:pt x="57301" y="897"/>
                      <a:pt x="45630" y="27390"/>
                      <a:pt x="39343" y="48492"/>
                    </a:cubicBezTo>
                    <a:cubicBezTo>
                      <a:pt x="35303" y="61061"/>
                      <a:pt x="33057" y="74081"/>
                      <a:pt x="30816" y="87102"/>
                    </a:cubicBezTo>
                    <a:cubicBezTo>
                      <a:pt x="29919" y="92492"/>
                      <a:pt x="29022" y="98328"/>
                      <a:pt x="28125" y="104163"/>
                    </a:cubicBezTo>
                    <a:cubicBezTo>
                      <a:pt x="26776" y="114937"/>
                      <a:pt x="27227" y="125711"/>
                      <a:pt x="23638" y="136491"/>
                    </a:cubicBezTo>
                    <a:cubicBezTo>
                      <a:pt x="23192" y="137840"/>
                      <a:pt x="24987" y="138738"/>
                      <a:pt x="25433" y="137389"/>
                    </a:cubicBezTo>
                    <a:cubicBezTo>
                      <a:pt x="29028" y="129307"/>
                      <a:pt x="29028" y="120327"/>
                      <a:pt x="29473" y="111800"/>
                    </a:cubicBezTo>
                    <a:cubicBezTo>
                      <a:pt x="29919" y="105067"/>
                      <a:pt x="30822" y="98779"/>
                      <a:pt x="32165" y="92040"/>
                    </a:cubicBezTo>
                    <a:cubicBezTo>
                      <a:pt x="33960" y="79917"/>
                      <a:pt x="36206" y="67794"/>
                      <a:pt x="38898" y="56123"/>
                    </a:cubicBezTo>
                    <a:cubicBezTo>
                      <a:pt x="44287" y="33226"/>
                      <a:pt x="55958" y="4487"/>
                      <a:pt x="82448" y="1349"/>
                    </a:cubicBezTo>
                    <a:cubicBezTo>
                      <a:pt x="82894" y="452"/>
                      <a:pt x="82894" y="0"/>
                      <a:pt x="82448" y="0"/>
                    </a:cubicBezTo>
                    <a:close/>
                    <a:moveTo>
                      <a:pt x="114768" y="12123"/>
                    </a:moveTo>
                    <a:cubicBezTo>
                      <a:pt x="80202" y="12123"/>
                      <a:pt x="70320" y="52082"/>
                      <a:pt x="65834" y="79471"/>
                    </a:cubicBezTo>
                    <a:cubicBezTo>
                      <a:pt x="63142" y="95636"/>
                      <a:pt x="61347" y="111800"/>
                      <a:pt x="58650" y="127964"/>
                    </a:cubicBezTo>
                    <a:cubicBezTo>
                      <a:pt x="56855" y="140532"/>
                      <a:pt x="54609" y="153107"/>
                      <a:pt x="45185" y="162532"/>
                    </a:cubicBezTo>
                    <a:cubicBezTo>
                      <a:pt x="37103" y="171060"/>
                      <a:pt x="24535" y="178696"/>
                      <a:pt x="12413" y="177799"/>
                    </a:cubicBezTo>
                    <a:cubicBezTo>
                      <a:pt x="11516" y="177799"/>
                      <a:pt x="11064" y="179148"/>
                      <a:pt x="11968" y="179594"/>
                    </a:cubicBezTo>
                    <a:cubicBezTo>
                      <a:pt x="21392" y="181388"/>
                      <a:pt x="31274" y="175998"/>
                      <a:pt x="38458" y="170614"/>
                    </a:cubicBezTo>
                    <a:cubicBezTo>
                      <a:pt x="46985" y="164327"/>
                      <a:pt x="53272" y="156696"/>
                      <a:pt x="56415" y="146820"/>
                    </a:cubicBezTo>
                    <a:cubicBezTo>
                      <a:pt x="59559" y="136943"/>
                      <a:pt x="60456" y="126169"/>
                      <a:pt x="62251" y="115841"/>
                    </a:cubicBezTo>
                    <a:cubicBezTo>
                      <a:pt x="63599" y="108204"/>
                      <a:pt x="64497" y="100574"/>
                      <a:pt x="65394" y="92492"/>
                    </a:cubicBezTo>
                    <a:cubicBezTo>
                      <a:pt x="69435" y="63759"/>
                      <a:pt x="76619" y="14815"/>
                      <a:pt x="114780" y="14815"/>
                    </a:cubicBezTo>
                    <a:cubicBezTo>
                      <a:pt x="115671" y="13918"/>
                      <a:pt x="115671" y="12123"/>
                      <a:pt x="114774" y="12123"/>
                    </a:cubicBezTo>
                    <a:close/>
                    <a:moveTo>
                      <a:pt x="103995" y="8528"/>
                    </a:moveTo>
                    <a:cubicBezTo>
                      <a:pt x="88729" y="7179"/>
                      <a:pt x="78408" y="21548"/>
                      <a:pt x="71223" y="33220"/>
                    </a:cubicBezTo>
                    <a:cubicBezTo>
                      <a:pt x="66737" y="40404"/>
                      <a:pt x="62245" y="47589"/>
                      <a:pt x="59547" y="55671"/>
                    </a:cubicBezTo>
                    <a:cubicBezTo>
                      <a:pt x="55952" y="66445"/>
                      <a:pt x="54609" y="78122"/>
                      <a:pt x="53260" y="89794"/>
                    </a:cubicBezTo>
                    <a:cubicBezTo>
                      <a:pt x="51466" y="108204"/>
                      <a:pt x="48322" y="125711"/>
                      <a:pt x="39795" y="142327"/>
                    </a:cubicBezTo>
                    <a:cubicBezTo>
                      <a:pt x="35754" y="149963"/>
                      <a:pt x="30816" y="157142"/>
                      <a:pt x="23632" y="162978"/>
                    </a:cubicBezTo>
                    <a:cubicBezTo>
                      <a:pt x="16900" y="168368"/>
                      <a:pt x="9716" y="169265"/>
                      <a:pt x="1183" y="169265"/>
                    </a:cubicBezTo>
                    <a:cubicBezTo>
                      <a:pt x="285" y="169265"/>
                      <a:pt x="285" y="170163"/>
                      <a:pt x="737" y="170614"/>
                    </a:cubicBezTo>
                    <a:cubicBezTo>
                      <a:pt x="14202" y="175553"/>
                      <a:pt x="27673" y="163430"/>
                      <a:pt x="34857" y="153553"/>
                    </a:cubicBezTo>
                    <a:cubicBezTo>
                      <a:pt x="43836" y="141430"/>
                      <a:pt x="49225" y="126615"/>
                      <a:pt x="51917" y="112245"/>
                    </a:cubicBezTo>
                    <a:cubicBezTo>
                      <a:pt x="56404" y="89794"/>
                      <a:pt x="54163" y="65999"/>
                      <a:pt x="65382" y="45794"/>
                    </a:cubicBezTo>
                    <a:cubicBezTo>
                      <a:pt x="73018" y="31877"/>
                      <a:pt x="84237" y="9425"/>
                      <a:pt x="103092" y="9877"/>
                    </a:cubicBezTo>
                    <a:cubicBezTo>
                      <a:pt x="104440" y="9431"/>
                      <a:pt x="104440" y="8534"/>
                      <a:pt x="103989" y="8534"/>
                    </a:cubicBezTo>
                    <a:close/>
                    <a:moveTo>
                      <a:pt x="96365" y="3138"/>
                    </a:moveTo>
                    <a:cubicBezTo>
                      <a:pt x="80648" y="-6"/>
                      <a:pt x="67634" y="13466"/>
                      <a:pt x="59553" y="25138"/>
                    </a:cubicBezTo>
                    <a:cubicBezTo>
                      <a:pt x="47876" y="42199"/>
                      <a:pt x="43836" y="61953"/>
                      <a:pt x="41144" y="82158"/>
                    </a:cubicBezTo>
                    <a:cubicBezTo>
                      <a:pt x="38898" y="99665"/>
                      <a:pt x="36658" y="117629"/>
                      <a:pt x="30371" y="134239"/>
                    </a:cubicBezTo>
                    <a:cubicBezTo>
                      <a:pt x="27679" y="141424"/>
                      <a:pt x="24535" y="148157"/>
                      <a:pt x="19597" y="153547"/>
                    </a:cubicBezTo>
                    <a:cubicBezTo>
                      <a:pt x="14208" y="159834"/>
                      <a:pt x="8373" y="161183"/>
                      <a:pt x="743" y="161183"/>
                    </a:cubicBezTo>
                    <a:cubicBezTo>
                      <a:pt x="-155" y="161183"/>
                      <a:pt x="-155" y="162532"/>
                      <a:pt x="297" y="162532"/>
                    </a:cubicBezTo>
                    <a:cubicBezTo>
                      <a:pt x="11973" y="167471"/>
                      <a:pt x="22295" y="155348"/>
                      <a:pt x="27233" y="145922"/>
                    </a:cubicBezTo>
                    <a:cubicBezTo>
                      <a:pt x="33966" y="133799"/>
                      <a:pt x="37561" y="119430"/>
                      <a:pt x="39801" y="105964"/>
                    </a:cubicBezTo>
                    <a:cubicBezTo>
                      <a:pt x="44287" y="82615"/>
                      <a:pt x="43842" y="57923"/>
                      <a:pt x="54615" y="36369"/>
                    </a:cubicBezTo>
                    <a:cubicBezTo>
                      <a:pt x="62251" y="20651"/>
                      <a:pt x="76613" y="1801"/>
                      <a:pt x="95919" y="4041"/>
                    </a:cubicBezTo>
                    <a:cubicBezTo>
                      <a:pt x="97268" y="4487"/>
                      <a:pt x="97268" y="3144"/>
                      <a:pt x="96365" y="3144"/>
                    </a:cubicBezTo>
                    <a:close/>
                    <a:moveTo>
                      <a:pt x="89181" y="58363"/>
                    </a:moveTo>
                    <a:cubicBezTo>
                      <a:pt x="98159" y="64199"/>
                      <a:pt x="109830" y="67343"/>
                      <a:pt x="120158" y="70040"/>
                    </a:cubicBezTo>
                    <a:cubicBezTo>
                      <a:pt x="133177" y="73636"/>
                      <a:pt x="146648" y="76774"/>
                      <a:pt x="160113" y="77677"/>
                    </a:cubicBezTo>
                    <a:cubicBezTo>
                      <a:pt x="173578" y="78574"/>
                      <a:pt x="187049" y="78122"/>
                      <a:pt x="200520" y="79026"/>
                    </a:cubicBezTo>
                    <a:cubicBezTo>
                      <a:pt x="213985" y="79471"/>
                      <a:pt x="227010" y="82169"/>
                      <a:pt x="240476" y="80820"/>
                    </a:cubicBezTo>
                    <a:cubicBezTo>
                      <a:pt x="241373" y="80820"/>
                      <a:pt x="241373" y="79026"/>
                      <a:pt x="240476" y="79026"/>
                    </a:cubicBezTo>
                    <a:cubicBezTo>
                      <a:pt x="227010" y="79026"/>
                      <a:pt x="213985" y="77677"/>
                      <a:pt x="200966" y="77231"/>
                    </a:cubicBezTo>
                    <a:cubicBezTo>
                      <a:pt x="187946" y="76785"/>
                      <a:pt x="175379" y="77231"/>
                      <a:pt x="162359" y="76785"/>
                    </a:cubicBezTo>
                    <a:cubicBezTo>
                      <a:pt x="136766" y="75436"/>
                      <a:pt x="112968" y="66909"/>
                      <a:pt x="89175" y="58375"/>
                    </a:cubicBezTo>
                    <a:lnTo>
                      <a:pt x="89175" y="58375"/>
                    </a:lnTo>
                    <a:close/>
                    <a:moveTo>
                      <a:pt x="86935" y="50733"/>
                    </a:moveTo>
                    <a:lnTo>
                      <a:pt x="86935" y="50733"/>
                    </a:lnTo>
                    <a:lnTo>
                      <a:pt x="86935" y="50733"/>
                    </a:lnTo>
                    <a:cubicBezTo>
                      <a:pt x="88284" y="53425"/>
                      <a:pt x="92770" y="54328"/>
                      <a:pt x="94570" y="55220"/>
                    </a:cubicBezTo>
                    <a:cubicBezTo>
                      <a:pt x="99960" y="57466"/>
                      <a:pt x="105344" y="59706"/>
                      <a:pt x="111179" y="61507"/>
                    </a:cubicBezTo>
                    <a:cubicBezTo>
                      <a:pt x="129136" y="66445"/>
                      <a:pt x="147094" y="67794"/>
                      <a:pt x="165503" y="69143"/>
                    </a:cubicBezTo>
                    <a:cubicBezTo>
                      <a:pt x="182563" y="70492"/>
                      <a:pt x="200068" y="71389"/>
                      <a:pt x="217134" y="71835"/>
                    </a:cubicBezTo>
                    <a:cubicBezTo>
                      <a:pt x="226113" y="72281"/>
                      <a:pt x="235092" y="72732"/>
                      <a:pt x="244070" y="73630"/>
                    </a:cubicBezTo>
                    <a:cubicBezTo>
                      <a:pt x="251706" y="74527"/>
                      <a:pt x="259336" y="74527"/>
                      <a:pt x="266520" y="72732"/>
                    </a:cubicBezTo>
                    <a:cubicBezTo>
                      <a:pt x="267869" y="72287"/>
                      <a:pt x="267869" y="70040"/>
                      <a:pt x="266520" y="70486"/>
                    </a:cubicBezTo>
                    <a:cubicBezTo>
                      <a:pt x="252152" y="73630"/>
                      <a:pt x="237338" y="69589"/>
                      <a:pt x="222970" y="69589"/>
                    </a:cubicBezTo>
                    <a:cubicBezTo>
                      <a:pt x="205464" y="69143"/>
                      <a:pt x="187501" y="68240"/>
                      <a:pt x="169995" y="67343"/>
                    </a:cubicBezTo>
                    <a:cubicBezTo>
                      <a:pt x="152935" y="66445"/>
                      <a:pt x="135875" y="65548"/>
                      <a:pt x="119266" y="61953"/>
                    </a:cubicBezTo>
                    <a:cubicBezTo>
                      <a:pt x="112082" y="60158"/>
                      <a:pt x="105349" y="57911"/>
                      <a:pt x="98617" y="55220"/>
                    </a:cubicBezTo>
                    <a:cubicBezTo>
                      <a:pt x="97268" y="55220"/>
                      <a:pt x="86941" y="50727"/>
                      <a:pt x="86941" y="50727"/>
                    </a:cubicBezTo>
                    <a:lnTo>
                      <a:pt x="86941" y="50727"/>
                    </a:lnTo>
                    <a:close/>
                    <a:moveTo>
                      <a:pt x="281780" y="57020"/>
                    </a:moveTo>
                    <a:cubicBezTo>
                      <a:pt x="268315" y="62410"/>
                      <a:pt x="252598" y="62856"/>
                      <a:pt x="238229" y="62856"/>
                    </a:cubicBezTo>
                    <a:cubicBezTo>
                      <a:pt x="221169" y="62856"/>
                      <a:pt x="203663" y="61958"/>
                      <a:pt x="186597" y="60609"/>
                    </a:cubicBezTo>
                    <a:cubicBezTo>
                      <a:pt x="167743" y="59260"/>
                      <a:pt x="149334" y="56568"/>
                      <a:pt x="130479" y="53876"/>
                    </a:cubicBezTo>
                    <a:cubicBezTo>
                      <a:pt x="123295" y="52979"/>
                      <a:pt x="116111" y="51630"/>
                      <a:pt x="109378" y="50281"/>
                    </a:cubicBezTo>
                    <a:cubicBezTo>
                      <a:pt x="103989" y="49384"/>
                      <a:pt x="95913" y="48035"/>
                      <a:pt x="91873" y="43994"/>
                    </a:cubicBezTo>
                    <a:cubicBezTo>
                      <a:pt x="90975" y="43096"/>
                      <a:pt x="89626" y="44439"/>
                      <a:pt x="90078" y="45343"/>
                    </a:cubicBezTo>
                    <a:cubicBezTo>
                      <a:pt x="93221" y="48938"/>
                      <a:pt x="98159" y="49829"/>
                      <a:pt x="102200" y="51178"/>
                    </a:cubicBezTo>
                    <a:cubicBezTo>
                      <a:pt x="108933" y="52973"/>
                      <a:pt x="115665" y="53871"/>
                      <a:pt x="122404" y="55220"/>
                    </a:cubicBezTo>
                    <a:cubicBezTo>
                      <a:pt x="143053" y="58363"/>
                      <a:pt x="163256" y="61055"/>
                      <a:pt x="183912" y="62856"/>
                    </a:cubicBezTo>
                    <a:cubicBezTo>
                      <a:pt x="201417" y="64205"/>
                      <a:pt x="218929" y="64650"/>
                      <a:pt x="236441" y="65102"/>
                    </a:cubicBezTo>
                    <a:cubicBezTo>
                      <a:pt x="251706" y="65548"/>
                      <a:pt x="267869" y="65102"/>
                      <a:pt x="281786" y="58369"/>
                    </a:cubicBezTo>
                    <a:cubicBezTo>
                      <a:pt x="282683" y="57472"/>
                      <a:pt x="282237" y="57020"/>
                      <a:pt x="281786" y="57020"/>
                    </a:cubicBezTo>
                    <a:close/>
                    <a:moveTo>
                      <a:pt x="281780" y="48938"/>
                    </a:moveTo>
                    <a:cubicBezTo>
                      <a:pt x="269212" y="56574"/>
                      <a:pt x="253946" y="56123"/>
                      <a:pt x="240030" y="54774"/>
                    </a:cubicBezTo>
                    <a:cubicBezTo>
                      <a:pt x="226565" y="53425"/>
                      <a:pt x="213539" y="51630"/>
                      <a:pt x="199623" y="51630"/>
                    </a:cubicBezTo>
                    <a:cubicBezTo>
                      <a:pt x="180317" y="51184"/>
                      <a:pt x="161016" y="49384"/>
                      <a:pt x="142156" y="46240"/>
                    </a:cubicBezTo>
                    <a:cubicBezTo>
                      <a:pt x="133629" y="44891"/>
                      <a:pt x="125096" y="42645"/>
                      <a:pt x="116568" y="40850"/>
                    </a:cubicBezTo>
                    <a:cubicBezTo>
                      <a:pt x="111179" y="39501"/>
                      <a:pt x="103549" y="39501"/>
                      <a:pt x="98611" y="35912"/>
                    </a:cubicBezTo>
                    <a:cubicBezTo>
                      <a:pt x="97262" y="35014"/>
                      <a:pt x="95919" y="36809"/>
                      <a:pt x="97262" y="37706"/>
                    </a:cubicBezTo>
                    <a:cubicBezTo>
                      <a:pt x="100857" y="40399"/>
                      <a:pt x="106687" y="40850"/>
                      <a:pt x="111179" y="41747"/>
                    </a:cubicBezTo>
                    <a:cubicBezTo>
                      <a:pt x="119706" y="43542"/>
                      <a:pt x="127787" y="45788"/>
                      <a:pt x="136320" y="47137"/>
                    </a:cubicBezTo>
                    <a:cubicBezTo>
                      <a:pt x="156078" y="50733"/>
                      <a:pt x="176276" y="52527"/>
                      <a:pt x="196479" y="52973"/>
                    </a:cubicBezTo>
                    <a:cubicBezTo>
                      <a:pt x="205006" y="52973"/>
                      <a:pt x="213088" y="52973"/>
                      <a:pt x="221169" y="53871"/>
                    </a:cubicBezTo>
                    <a:cubicBezTo>
                      <a:pt x="228805" y="54768"/>
                      <a:pt x="236435" y="55665"/>
                      <a:pt x="244065" y="56117"/>
                    </a:cubicBezTo>
                    <a:cubicBezTo>
                      <a:pt x="257084" y="57466"/>
                      <a:pt x="271001" y="57466"/>
                      <a:pt x="281774" y="48932"/>
                    </a:cubicBezTo>
                    <a:cubicBezTo>
                      <a:pt x="282226" y="48932"/>
                      <a:pt x="281774" y="48932"/>
                      <a:pt x="281774" y="48932"/>
                    </a:cubicBezTo>
                    <a:close/>
                    <a:moveTo>
                      <a:pt x="279534" y="41307"/>
                    </a:moveTo>
                    <a:cubicBezTo>
                      <a:pt x="264720" y="43102"/>
                      <a:pt x="249906" y="43554"/>
                      <a:pt x="235086" y="42656"/>
                    </a:cubicBezTo>
                    <a:cubicBezTo>
                      <a:pt x="218923" y="41759"/>
                      <a:pt x="202760" y="40862"/>
                      <a:pt x="186597" y="40410"/>
                    </a:cubicBezTo>
                    <a:cubicBezTo>
                      <a:pt x="171332" y="39513"/>
                      <a:pt x="156066" y="37267"/>
                      <a:pt x="140807" y="35472"/>
                    </a:cubicBezTo>
                    <a:cubicBezTo>
                      <a:pt x="130034" y="34574"/>
                      <a:pt x="115220" y="35472"/>
                      <a:pt x="106687" y="27390"/>
                    </a:cubicBezTo>
                    <a:cubicBezTo>
                      <a:pt x="105789" y="26492"/>
                      <a:pt x="104440" y="27835"/>
                      <a:pt x="105338" y="28739"/>
                    </a:cubicBezTo>
                    <a:cubicBezTo>
                      <a:pt x="113419" y="36375"/>
                      <a:pt x="126439" y="35923"/>
                      <a:pt x="136314" y="36821"/>
                    </a:cubicBezTo>
                    <a:cubicBezTo>
                      <a:pt x="152477" y="38170"/>
                      <a:pt x="168189" y="40862"/>
                      <a:pt x="183906" y="41759"/>
                    </a:cubicBezTo>
                    <a:cubicBezTo>
                      <a:pt x="200514" y="42656"/>
                      <a:pt x="217574" y="43108"/>
                      <a:pt x="234189" y="44451"/>
                    </a:cubicBezTo>
                    <a:cubicBezTo>
                      <a:pt x="249003" y="45349"/>
                      <a:pt x="265165" y="46698"/>
                      <a:pt x="279082" y="42656"/>
                    </a:cubicBezTo>
                    <a:cubicBezTo>
                      <a:pt x="280431" y="42205"/>
                      <a:pt x="280431" y="41307"/>
                      <a:pt x="279528" y="413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1" name="Google Shape;1111;p28"/>
              <p:cNvSpPr/>
              <p:nvPr/>
            </p:nvSpPr>
            <p:spPr>
              <a:xfrm>
                <a:off x="-9238444" y="5075147"/>
                <a:ext cx="12062" cy="14755"/>
              </a:xfrm>
              <a:custGeom>
                <a:rect b="b" l="l" r="r" t="t"/>
                <a:pathLst>
                  <a:path extrusionOk="0" h="3151" w="2576">
                    <a:moveTo>
                      <a:pt x="566" y="847"/>
                    </a:moveTo>
                    <a:lnTo>
                      <a:pt x="566" y="847"/>
                    </a:lnTo>
                    <a:cubicBezTo>
                      <a:pt x="566" y="847"/>
                      <a:pt x="1012" y="847"/>
                      <a:pt x="1012" y="401"/>
                    </a:cubicBezTo>
                    <a:cubicBezTo>
                      <a:pt x="-337" y="847"/>
                      <a:pt x="-337" y="3093"/>
                      <a:pt x="1012" y="3093"/>
                    </a:cubicBezTo>
                    <a:cubicBezTo>
                      <a:pt x="2360" y="3539"/>
                      <a:pt x="3258" y="1298"/>
                      <a:pt x="1909" y="401"/>
                    </a:cubicBezTo>
                    <a:cubicBezTo>
                      <a:pt x="1909" y="847"/>
                      <a:pt x="2355" y="847"/>
                      <a:pt x="2355" y="1298"/>
                    </a:cubicBezTo>
                    <a:lnTo>
                      <a:pt x="2355" y="853"/>
                    </a:lnTo>
                    <a:cubicBezTo>
                      <a:pt x="2806" y="-51"/>
                      <a:pt x="1012" y="-496"/>
                      <a:pt x="560" y="85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2" name="Google Shape;1112;p28"/>
              <p:cNvSpPr/>
              <p:nvPr/>
            </p:nvSpPr>
            <p:spPr>
              <a:xfrm>
                <a:off x="-9281954" y="5114653"/>
                <a:ext cx="15246" cy="15129"/>
              </a:xfrm>
              <a:custGeom>
                <a:rect b="b" l="l" r="r" t="t"/>
                <a:pathLst>
                  <a:path extrusionOk="0" h="3231" w="3256">
                    <a:moveTo>
                      <a:pt x="1333" y="3188"/>
                    </a:moveTo>
                    <a:cubicBezTo>
                      <a:pt x="3579" y="3634"/>
                      <a:pt x="4025" y="496"/>
                      <a:pt x="1779" y="44"/>
                    </a:cubicBezTo>
                    <a:cubicBezTo>
                      <a:pt x="-16" y="-407"/>
                      <a:pt x="-913" y="2736"/>
                      <a:pt x="1333" y="3188"/>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3" name="Google Shape;1113;p28"/>
              <p:cNvSpPr/>
              <p:nvPr/>
            </p:nvSpPr>
            <p:spPr>
              <a:xfrm>
                <a:off x="-9291209" y="5338751"/>
                <a:ext cx="15906" cy="13640"/>
              </a:xfrm>
              <a:custGeom>
                <a:rect b="b" l="l" r="r" t="t"/>
                <a:pathLst>
                  <a:path extrusionOk="0" h="2913" w="3397">
                    <a:moveTo>
                      <a:pt x="167" y="667"/>
                    </a:moveTo>
                    <a:cubicBezTo>
                      <a:pt x="-279" y="1565"/>
                      <a:pt x="167" y="2914"/>
                      <a:pt x="1516" y="2914"/>
                    </a:cubicBezTo>
                    <a:cubicBezTo>
                      <a:pt x="1961" y="2914"/>
                      <a:pt x="1961" y="2468"/>
                      <a:pt x="2413" y="2468"/>
                    </a:cubicBezTo>
                    <a:cubicBezTo>
                      <a:pt x="2413" y="2468"/>
                      <a:pt x="2859" y="1570"/>
                      <a:pt x="2413" y="2022"/>
                    </a:cubicBezTo>
                    <a:cubicBezTo>
                      <a:pt x="1967" y="2022"/>
                      <a:pt x="1516" y="2468"/>
                      <a:pt x="1064" y="2468"/>
                    </a:cubicBezTo>
                    <a:lnTo>
                      <a:pt x="1064" y="2468"/>
                    </a:lnTo>
                    <a:cubicBezTo>
                      <a:pt x="2413" y="3365"/>
                      <a:pt x="3756" y="1570"/>
                      <a:pt x="3310" y="673"/>
                    </a:cubicBezTo>
                    <a:cubicBezTo>
                      <a:pt x="2859" y="-224"/>
                      <a:pt x="1064" y="-224"/>
                      <a:pt x="167" y="6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4" name="Google Shape;1114;p28"/>
              <p:cNvSpPr/>
              <p:nvPr/>
            </p:nvSpPr>
            <p:spPr>
              <a:xfrm>
                <a:off x="-9336690" y="5381044"/>
                <a:ext cx="17026" cy="15499"/>
              </a:xfrm>
              <a:custGeom>
                <a:rect b="b" l="l" r="r" t="t"/>
                <a:pathLst>
                  <a:path extrusionOk="0" h="3310" w="3636">
                    <a:moveTo>
                      <a:pt x="1800" y="3305"/>
                    </a:moveTo>
                    <a:cubicBezTo>
                      <a:pt x="2246" y="3305"/>
                      <a:pt x="2246" y="3305"/>
                      <a:pt x="2698" y="2859"/>
                    </a:cubicBezTo>
                    <a:cubicBezTo>
                      <a:pt x="3595" y="2413"/>
                      <a:pt x="4047" y="1510"/>
                      <a:pt x="3143" y="613"/>
                    </a:cubicBezTo>
                    <a:cubicBezTo>
                      <a:pt x="2698" y="613"/>
                      <a:pt x="2698" y="167"/>
                      <a:pt x="2246" y="167"/>
                    </a:cubicBezTo>
                    <a:cubicBezTo>
                      <a:pt x="1349" y="-279"/>
                      <a:pt x="0" y="167"/>
                      <a:pt x="0" y="1516"/>
                    </a:cubicBezTo>
                    <a:cubicBezTo>
                      <a:pt x="0" y="2413"/>
                      <a:pt x="897" y="3311"/>
                      <a:pt x="1795" y="3311"/>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5" name="Google Shape;1115;p28"/>
              <p:cNvSpPr/>
              <p:nvPr/>
            </p:nvSpPr>
            <p:spPr>
              <a:xfrm>
                <a:off x="-9372682" y="5593791"/>
                <a:ext cx="15143" cy="15841"/>
              </a:xfrm>
              <a:custGeom>
                <a:rect b="b" l="l" r="r" t="t"/>
                <a:pathLst>
                  <a:path extrusionOk="0" h="3383" w="3234">
                    <a:moveTo>
                      <a:pt x="1407" y="3209"/>
                    </a:moveTo>
                    <a:cubicBezTo>
                      <a:pt x="2304" y="3655"/>
                      <a:pt x="2756" y="3209"/>
                      <a:pt x="2756" y="2312"/>
                    </a:cubicBezTo>
                    <a:cubicBezTo>
                      <a:pt x="2756" y="2757"/>
                      <a:pt x="2756" y="2757"/>
                      <a:pt x="2310" y="3209"/>
                    </a:cubicBezTo>
                    <a:lnTo>
                      <a:pt x="2756" y="2763"/>
                    </a:lnTo>
                    <a:cubicBezTo>
                      <a:pt x="4105" y="1414"/>
                      <a:pt x="2310" y="-381"/>
                      <a:pt x="961" y="71"/>
                    </a:cubicBezTo>
                    <a:cubicBezTo>
                      <a:pt x="-388" y="523"/>
                      <a:pt x="-388" y="2763"/>
                      <a:pt x="1413" y="321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6" name="Google Shape;1116;p28"/>
              <p:cNvSpPr/>
              <p:nvPr/>
            </p:nvSpPr>
            <p:spPr>
              <a:xfrm>
                <a:off x="-9387532" y="5661274"/>
                <a:ext cx="18796" cy="17428"/>
              </a:xfrm>
              <a:custGeom>
                <a:rect b="b" l="l" r="r" t="t"/>
                <a:pathLst>
                  <a:path extrusionOk="0" h="3722" w="4014">
                    <a:moveTo>
                      <a:pt x="2333" y="3610"/>
                    </a:moveTo>
                    <a:lnTo>
                      <a:pt x="2333" y="3610"/>
                    </a:lnTo>
                    <a:cubicBezTo>
                      <a:pt x="4128" y="3164"/>
                      <a:pt x="4579" y="1363"/>
                      <a:pt x="3231" y="466"/>
                    </a:cubicBezTo>
                    <a:lnTo>
                      <a:pt x="3231" y="466"/>
                    </a:lnTo>
                    <a:cubicBezTo>
                      <a:pt x="2333" y="-431"/>
                      <a:pt x="539" y="20"/>
                      <a:pt x="87" y="1363"/>
                    </a:cubicBezTo>
                    <a:cubicBezTo>
                      <a:pt x="-359" y="3158"/>
                      <a:pt x="984" y="4056"/>
                      <a:pt x="2333" y="3610"/>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7" name="Google Shape;1117;p28"/>
              <p:cNvSpPr/>
              <p:nvPr/>
            </p:nvSpPr>
            <p:spPr>
              <a:xfrm>
                <a:off x="-9299267" y="5059871"/>
                <a:ext cx="86926" cy="80605"/>
              </a:xfrm>
              <a:custGeom>
                <a:rect b="b" l="l" r="r" t="t"/>
                <a:pathLst>
                  <a:path extrusionOk="0" h="17214" w="18564">
                    <a:moveTo>
                      <a:pt x="13558" y="8602"/>
                    </a:moveTo>
                    <a:cubicBezTo>
                      <a:pt x="15804" y="9048"/>
                      <a:pt x="18044" y="7253"/>
                      <a:pt x="18496" y="5007"/>
                    </a:cubicBezTo>
                    <a:cubicBezTo>
                      <a:pt x="18941" y="2760"/>
                      <a:pt x="17147" y="520"/>
                      <a:pt x="14901" y="68"/>
                    </a:cubicBezTo>
                    <a:cubicBezTo>
                      <a:pt x="12655" y="-377"/>
                      <a:pt x="10414" y="1417"/>
                      <a:pt x="9963" y="3664"/>
                    </a:cubicBezTo>
                    <a:cubicBezTo>
                      <a:pt x="9517" y="6356"/>
                      <a:pt x="11312" y="8602"/>
                      <a:pt x="13558" y="8602"/>
                    </a:cubicBezTo>
                    <a:close/>
                    <a:moveTo>
                      <a:pt x="3230" y="17130"/>
                    </a:moveTo>
                    <a:cubicBezTo>
                      <a:pt x="5476" y="17576"/>
                      <a:pt x="7271" y="16232"/>
                      <a:pt x="7717" y="13986"/>
                    </a:cubicBezTo>
                    <a:cubicBezTo>
                      <a:pt x="8162" y="11740"/>
                      <a:pt x="6368" y="9945"/>
                      <a:pt x="4573" y="9499"/>
                    </a:cubicBezTo>
                    <a:cubicBezTo>
                      <a:pt x="2327" y="9054"/>
                      <a:pt x="533" y="10848"/>
                      <a:pt x="87" y="12643"/>
                    </a:cubicBezTo>
                    <a:cubicBezTo>
                      <a:pt x="-365" y="14438"/>
                      <a:pt x="984" y="16684"/>
                      <a:pt x="3230" y="171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8" name="Google Shape;1118;p28"/>
              <p:cNvSpPr/>
              <p:nvPr/>
            </p:nvSpPr>
            <p:spPr>
              <a:xfrm>
                <a:off x="-9346934" y="5322611"/>
                <a:ext cx="82075" cy="84781"/>
              </a:xfrm>
              <a:custGeom>
                <a:rect b="b" l="l" r="r" t="t"/>
                <a:pathLst>
                  <a:path extrusionOk="0" h="18106" w="17528">
                    <a:moveTo>
                      <a:pt x="12522" y="8602"/>
                    </a:moveTo>
                    <a:cubicBezTo>
                      <a:pt x="14768" y="9048"/>
                      <a:pt x="17008" y="7253"/>
                      <a:pt x="17460" y="5007"/>
                    </a:cubicBezTo>
                    <a:cubicBezTo>
                      <a:pt x="17905" y="2760"/>
                      <a:pt x="16111" y="520"/>
                      <a:pt x="13865" y="68"/>
                    </a:cubicBezTo>
                    <a:cubicBezTo>
                      <a:pt x="11619" y="-377"/>
                      <a:pt x="9378" y="1417"/>
                      <a:pt x="8927" y="3664"/>
                    </a:cubicBezTo>
                    <a:cubicBezTo>
                      <a:pt x="8927" y="6356"/>
                      <a:pt x="10276" y="8156"/>
                      <a:pt x="12522" y="8602"/>
                    </a:cubicBezTo>
                    <a:close/>
                    <a:moveTo>
                      <a:pt x="3097" y="18033"/>
                    </a:moveTo>
                    <a:cubicBezTo>
                      <a:pt x="8035" y="18930"/>
                      <a:pt x="9384" y="11300"/>
                      <a:pt x="4446" y="10397"/>
                    </a:cubicBezTo>
                    <a:cubicBezTo>
                      <a:pt x="-492" y="9499"/>
                      <a:pt x="-1841" y="17130"/>
                      <a:pt x="3097" y="180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9" name="Google Shape;1119;p28"/>
              <p:cNvSpPr/>
              <p:nvPr/>
            </p:nvSpPr>
            <p:spPr>
              <a:xfrm>
                <a:off x="-9400072" y="5581141"/>
                <a:ext cx="54237" cy="112090"/>
              </a:xfrm>
              <a:custGeom>
                <a:rect b="b" l="l" r="r" t="t"/>
                <a:pathLst>
                  <a:path extrusionOk="0" h="23938" w="11583">
                    <a:moveTo>
                      <a:pt x="6807" y="8151"/>
                    </a:moveTo>
                    <a:cubicBezTo>
                      <a:pt x="12196" y="9049"/>
                      <a:pt x="13539" y="967"/>
                      <a:pt x="8156" y="69"/>
                    </a:cubicBezTo>
                    <a:cubicBezTo>
                      <a:pt x="2766" y="-828"/>
                      <a:pt x="1423" y="7254"/>
                      <a:pt x="6807" y="8151"/>
                    </a:cubicBezTo>
                    <a:close/>
                    <a:moveTo>
                      <a:pt x="3663" y="23870"/>
                    </a:moveTo>
                    <a:cubicBezTo>
                      <a:pt x="5910" y="24315"/>
                      <a:pt x="8150" y="22521"/>
                      <a:pt x="8601" y="20274"/>
                    </a:cubicBezTo>
                    <a:cubicBezTo>
                      <a:pt x="9047" y="18028"/>
                      <a:pt x="7253" y="15788"/>
                      <a:pt x="5006" y="15336"/>
                    </a:cubicBezTo>
                    <a:cubicBezTo>
                      <a:pt x="2760" y="14890"/>
                      <a:pt x="520" y="16685"/>
                      <a:pt x="68" y="18931"/>
                    </a:cubicBezTo>
                    <a:cubicBezTo>
                      <a:pt x="-377" y="21178"/>
                      <a:pt x="1417" y="23424"/>
                      <a:pt x="3663" y="238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0" name="Google Shape;1120;p28"/>
              <p:cNvSpPr/>
              <p:nvPr/>
            </p:nvSpPr>
            <p:spPr>
              <a:xfrm>
                <a:off x="-9316239" y="3609873"/>
                <a:ext cx="510902" cy="290368"/>
              </a:xfrm>
              <a:custGeom>
                <a:rect b="b" l="l" r="r" t="t"/>
                <a:pathLst>
                  <a:path extrusionOk="0" h="749338" w="1318458">
                    <a:moveTo>
                      <a:pt x="236869" y="112173"/>
                    </a:moveTo>
                    <a:lnTo>
                      <a:pt x="234696" y="113808"/>
                    </a:lnTo>
                    <a:lnTo>
                      <a:pt x="234691" y="115403"/>
                    </a:lnTo>
                    <a:close/>
                    <a:moveTo>
                      <a:pt x="749661" y="0"/>
                    </a:moveTo>
                    <a:cubicBezTo>
                      <a:pt x="917710" y="0"/>
                      <a:pt x="1107421" y="54253"/>
                      <a:pt x="1215831" y="184350"/>
                    </a:cubicBezTo>
                    <a:cubicBezTo>
                      <a:pt x="1286301" y="271097"/>
                      <a:pt x="1367663" y="455447"/>
                      <a:pt x="1280916" y="558424"/>
                    </a:cubicBezTo>
                    <a:cubicBezTo>
                      <a:pt x="1248410" y="596387"/>
                      <a:pt x="1199626" y="623508"/>
                      <a:pt x="1150831" y="607219"/>
                    </a:cubicBezTo>
                    <a:cubicBezTo>
                      <a:pt x="1112939" y="596387"/>
                      <a:pt x="1074988" y="580098"/>
                      <a:pt x="1037024" y="558424"/>
                    </a:cubicBezTo>
                    <a:cubicBezTo>
                      <a:pt x="982782" y="525917"/>
                      <a:pt x="966493" y="590930"/>
                      <a:pt x="944830" y="628894"/>
                    </a:cubicBezTo>
                    <a:cubicBezTo>
                      <a:pt x="906794" y="693978"/>
                      <a:pt x="841794" y="758990"/>
                      <a:pt x="755047" y="748147"/>
                    </a:cubicBezTo>
                    <a:cubicBezTo>
                      <a:pt x="673745" y="737316"/>
                      <a:pt x="646625" y="677689"/>
                      <a:pt x="592456" y="618050"/>
                    </a:cubicBezTo>
                    <a:cubicBezTo>
                      <a:pt x="549107" y="569255"/>
                      <a:pt x="559877" y="585544"/>
                      <a:pt x="505697" y="612677"/>
                    </a:cubicBezTo>
                    <a:cubicBezTo>
                      <a:pt x="489419" y="618123"/>
                      <a:pt x="478576" y="623581"/>
                      <a:pt x="462287" y="628966"/>
                    </a:cubicBezTo>
                    <a:cubicBezTo>
                      <a:pt x="424407" y="639797"/>
                      <a:pt x="386443" y="650629"/>
                      <a:pt x="348491" y="650629"/>
                    </a:cubicBezTo>
                    <a:cubicBezTo>
                      <a:pt x="278106" y="650629"/>
                      <a:pt x="196732" y="650629"/>
                      <a:pt x="137105" y="612677"/>
                    </a:cubicBezTo>
                    <a:cubicBezTo>
                      <a:pt x="1490" y="536749"/>
                      <a:pt x="-41847" y="384977"/>
                      <a:pt x="44900" y="249435"/>
                    </a:cubicBezTo>
                    <a:cubicBezTo>
                      <a:pt x="95713" y="171528"/>
                      <a:pt x="193134" y="89367"/>
                      <a:pt x="296104" y="50614"/>
                    </a:cubicBezTo>
                    <a:lnTo>
                      <a:pt x="326257" y="42041"/>
                    </a:lnTo>
                    <a:lnTo>
                      <a:pt x="333880" y="37904"/>
                    </a:lnTo>
                    <a:cubicBezTo>
                      <a:pt x="366270" y="24204"/>
                      <a:pt x="401881" y="16628"/>
                      <a:pt x="439262" y="16628"/>
                    </a:cubicBezTo>
                    <a:lnTo>
                      <a:pt x="456679" y="18384"/>
                    </a:lnTo>
                    <a:lnTo>
                      <a:pt x="477947" y="14226"/>
                    </a:lnTo>
                    <a:cubicBezTo>
                      <a:pt x="572131" y="0"/>
                      <a:pt x="671059" y="0"/>
                      <a:pt x="74966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121" name="Google Shape;1121;p28"/>
            <p:cNvGrpSpPr/>
            <p:nvPr/>
          </p:nvGrpSpPr>
          <p:grpSpPr>
            <a:xfrm rot="-1109815">
              <a:off x="-126481" y="3739353"/>
              <a:ext cx="665175" cy="1778137"/>
              <a:chOff x="5737051" y="3607904"/>
              <a:chExt cx="291638" cy="779602"/>
            </a:xfrm>
          </p:grpSpPr>
          <p:sp>
            <p:nvSpPr>
              <p:cNvPr id="1122" name="Google Shape;1122;p28"/>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123" name="Google Shape;1123;p28"/>
              <p:cNvGrpSpPr/>
              <p:nvPr/>
            </p:nvGrpSpPr>
            <p:grpSpPr>
              <a:xfrm>
                <a:off x="5740729" y="3608580"/>
                <a:ext cx="287959" cy="778927"/>
                <a:chOff x="5740729" y="3608580"/>
                <a:chExt cx="287959" cy="778927"/>
              </a:xfrm>
            </p:grpSpPr>
            <p:sp>
              <p:nvSpPr>
                <p:cNvPr id="1124" name="Google Shape;1124;p28"/>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25" name="Google Shape;1125;p28"/>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26" name="Google Shape;1126;p28"/>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27" name="Google Shape;1127;p28"/>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28" name="Google Shape;1128;p28"/>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29" name="Google Shape;1129;p28"/>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0" name="Google Shape;1130;p28"/>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1" name="Google Shape;1131;p28"/>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2" name="Google Shape;1132;p28"/>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3" name="Google Shape;1133;p28"/>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4" name="Google Shape;1134;p28"/>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5" name="Google Shape;1135;p28"/>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nvGrpSpPr>
          <p:cNvPr id="1136" name="Google Shape;1136;p28"/>
          <p:cNvGrpSpPr/>
          <p:nvPr/>
        </p:nvGrpSpPr>
        <p:grpSpPr>
          <a:xfrm>
            <a:off x="50090" y="-134392"/>
            <a:ext cx="6940937" cy="5899252"/>
            <a:chOff x="50090" y="-134392"/>
            <a:chExt cx="6940937" cy="5899252"/>
          </a:xfrm>
        </p:grpSpPr>
        <p:grpSp>
          <p:nvGrpSpPr>
            <p:cNvPr id="1137" name="Google Shape;1137;p28"/>
            <p:cNvGrpSpPr/>
            <p:nvPr/>
          </p:nvGrpSpPr>
          <p:grpSpPr>
            <a:xfrm flipH="1" rot="401332">
              <a:off x="5213259" y="4661131"/>
              <a:ext cx="1040328" cy="1046704"/>
              <a:chOff x="7497366" y="3379699"/>
              <a:chExt cx="289685" cy="291452"/>
            </a:xfrm>
          </p:grpSpPr>
          <p:sp>
            <p:nvSpPr>
              <p:cNvPr id="1138" name="Google Shape;1138;p28"/>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39" name="Google Shape;1139;p28"/>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140" name="Google Shape;1140;p28"/>
              <p:cNvGrpSpPr/>
              <p:nvPr/>
            </p:nvGrpSpPr>
            <p:grpSpPr>
              <a:xfrm>
                <a:off x="7519361" y="3379699"/>
                <a:ext cx="267689" cy="291452"/>
                <a:chOff x="7519361" y="3379699"/>
                <a:chExt cx="267689" cy="291452"/>
              </a:xfrm>
            </p:grpSpPr>
            <p:sp>
              <p:nvSpPr>
                <p:cNvPr id="1141" name="Google Shape;1141;p28"/>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2" name="Google Shape;1142;p28"/>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3" name="Google Shape;1143;p28"/>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4" name="Google Shape;1144;p28"/>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5" name="Google Shape;1145;p28"/>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6" name="Google Shape;1146;p28"/>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7" name="Google Shape;1147;p28"/>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8" name="Google Shape;1148;p28"/>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49" name="Google Shape;1149;p28"/>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50" name="Google Shape;1150;p28"/>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151" name="Google Shape;1151;p28"/>
            <p:cNvGrpSpPr/>
            <p:nvPr/>
          </p:nvGrpSpPr>
          <p:grpSpPr>
            <a:xfrm>
              <a:off x="6369742" y="-134392"/>
              <a:ext cx="621286" cy="554258"/>
              <a:chOff x="359933" y="285489"/>
              <a:chExt cx="621286" cy="554258"/>
            </a:xfrm>
          </p:grpSpPr>
          <p:grpSp>
            <p:nvGrpSpPr>
              <p:cNvPr id="1152" name="Google Shape;1152;p28"/>
              <p:cNvGrpSpPr/>
              <p:nvPr/>
            </p:nvGrpSpPr>
            <p:grpSpPr>
              <a:xfrm>
                <a:off x="359933" y="285489"/>
                <a:ext cx="440461" cy="554258"/>
                <a:chOff x="392152" y="451452"/>
                <a:chExt cx="221794" cy="279097"/>
              </a:xfrm>
            </p:grpSpPr>
            <p:sp>
              <p:nvSpPr>
                <p:cNvPr id="1153" name="Google Shape;1153;p28"/>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54" name="Google Shape;1154;p28"/>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155" name="Google Shape;1155;p28"/>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156" name="Google Shape;1156;p28"/>
            <p:cNvGrpSpPr/>
            <p:nvPr/>
          </p:nvGrpSpPr>
          <p:grpSpPr>
            <a:xfrm rot="-6256266">
              <a:off x="112095" y="1293708"/>
              <a:ext cx="539290" cy="547246"/>
              <a:chOff x="250110" y="293479"/>
              <a:chExt cx="539312" cy="547269"/>
            </a:xfrm>
          </p:grpSpPr>
          <p:grpSp>
            <p:nvGrpSpPr>
              <p:cNvPr id="1157" name="Google Shape;1157;p28"/>
              <p:cNvGrpSpPr/>
              <p:nvPr/>
            </p:nvGrpSpPr>
            <p:grpSpPr>
              <a:xfrm>
                <a:off x="250110" y="293479"/>
                <a:ext cx="493235" cy="547269"/>
                <a:chOff x="336850" y="455475"/>
                <a:chExt cx="248368" cy="275577"/>
              </a:xfrm>
            </p:grpSpPr>
            <p:sp>
              <p:nvSpPr>
                <p:cNvPr id="1158" name="Google Shape;1158;p28"/>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59" name="Google Shape;1159;p28"/>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160" name="Google Shape;1160;p28"/>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_1">
    <p:spTree>
      <p:nvGrpSpPr>
        <p:cNvPr id="1161" name="Shape 1161"/>
        <p:cNvGrpSpPr/>
        <p:nvPr/>
      </p:nvGrpSpPr>
      <p:grpSpPr>
        <a:xfrm>
          <a:off x="0" y="0"/>
          <a:ext cx="0" cy="0"/>
          <a:chOff x="0" y="0"/>
          <a:chExt cx="0" cy="0"/>
        </a:xfrm>
      </p:grpSpPr>
      <p:sp>
        <p:nvSpPr>
          <p:cNvPr id="1162" name="Google Shape;1162;p29"/>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63" name="Google Shape;1163;p29"/>
          <p:cNvSpPr txBox="1"/>
          <p:nvPr>
            <p:ph idx="2" type="title"/>
          </p:nvPr>
        </p:nvSpPr>
        <p:spPr>
          <a:xfrm>
            <a:off x="2281477" y="1552211"/>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4" name="Google Shape;1164;p29"/>
          <p:cNvSpPr txBox="1"/>
          <p:nvPr>
            <p:ph idx="1" type="subTitle"/>
          </p:nvPr>
        </p:nvSpPr>
        <p:spPr>
          <a:xfrm>
            <a:off x="2281477" y="1981759"/>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5" name="Google Shape;1165;p29"/>
          <p:cNvSpPr txBox="1"/>
          <p:nvPr>
            <p:ph idx="3" type="title"/>
          </p:nvPr>
        </p:nvSpPr>
        <p:spPr>
          <a:xfrm>
            <a:off x="6000874" y="1552211"/>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6" name="Google Shape;1166;p29"/>
          <p:cNvSpPr txBox="1"/>
          <p:nvPr>
            <p:ph idx="4" type="subTitle"/>
          </p:nvPr>
        </p:nvSpPr>
        <p:spPr>
          <a:xfrm>
            <a:off x="6000875" y="1981759"/>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9"/>
          <p:cNvSpPr txBox="1"/>
          <p:nvPr>
            <p:ph idx="5" type="title"/>
          </p:nvPr>
        </p:nvSpPr>
        <p:spPr>
          <a:xfrm>
            <a:off x="2281477" y="3214791"/>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8" name="Google Shape;1168;p29"/>
          <p:cNvSpPr txBox="1"/>
          <p:nvPr>
            <p:ph idx="6" type="subTitle"/>
          </p:nvPr>
        </p:nvSpPr>
        <p:spPr>
          <a:xfrm>
            <a:off x="2281477" y="3644339"/>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9"/>
          <p:cNvSpPr txBox="1"/>
          <p:nvPr>
            <p:ph idx="7" type="title"/>
          </p:nvPr>
        </p:nvSpPr>
        <p:spPr>
          <a:xfrm>
            <a:off x="6000874" y="3214791"/>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0" name="Google Shape;1170;p29"/>
          <p:cNvSpPr txBox="1"/>
          <p:nvPr>
            <p:ph idx="8" type="subTitle"/>
          </p:nvPr>
        </p:nvSpPr>
        <p:spPr>
          <a:xfrm>
            <a:off x="6000875" y="3644339"/>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71" name="Google Shape;1171;p29"/>
          <p:cNvGrpSpPr/>
          <p:nvPr/>
        </p:nvGrpSpPr>
        <p:grpSpPr>
          <a:xfrm>
            <a:off x="1561190" y="-212518"/>
            <a:ext cx="7872419" cy="5527880"/>
            <a:chOff x="1561190" y="-212518"/>
            <a:chExt cx="7872419" cy="5527880"/>
          </a:xfrm>
        </p:grpSpPr>
        <p:grpSp>
          <p:nvGrpSpPr>
            <p:cNvPr id="1172" name="Google Shape;1172;p29"/>
            <p:cNvGrpSpPr/>
            <p:nvPr/>
          </p:nvGrpSpPr>
          <p:grpSpPr>
            <a:xfrm rot="-755867">
              <a:off x="8609279" y="1325267"/>
              <a:ext cx="739235" cy="861910"/>
              <a:chOff x="8596635" y="690799"/>
              <a:chExt cx="739254" cy="861932"/>
            </a:xfrm>
          </p:grpSpPr>
          <p:sp>
            <p:nvSpPr>
              <p:cNvPr id="1173" name="Google Shape;1173;p29"/>
              <p:cNvSpPr/>
              <p:nvPr/>
            </p:nvSpPr>
            <p:spPr>
              <a:xfrm>
                <a:off x="8811950" y="690799"/>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74" name="Google Shape;1174;p29"/>
              <p:cNvSpPr/>
              <p:nvPr/>
            </p:nvSpPr>
            <p:spPr>
              <a:xfrm flipH="1" rot="-841828">
                <a:off x="8622343" y="1286475"/>
                <a:ext cx="236105" cy="241230"/>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175" name="Google Shape;1175;p29"/>
            <p:cNvGrpSpPr/>
            <p:nvPr/>
          </p:nvGrpSpPr>
          <p:grpSpPr>
            <a:xfrm rot="-6256266">
              <a:off x="1623195" y="-157367"/>
              <a:ext cx="539290" cy="547246"/>
              <a:chOff x="250110" y="293479"/>
              <a:chExt cx="539312" cy="547269"/>
            </a:xfrm>
          </p:grpSpPr>
          <p:grpSp>
            <p:nvGrpSpPr>
              <p:cNvPr id="1176" name="Google Shape;1176;p29"/>
              <p:cNvGrpSpPr/>
              <p:nvPr/>
            </p:nvGrpSpPr>
            <p:grpSpPr>
              <a:xfrm>
                <a:off x="250110" y="293479"/>
                <a:ext cx="493235" cy="547269"/>
                <a:chOff x="336850" y="455475"/>
                <a:chExt cx="248368" cy="275577"/>
              </a:xfrm>
            </p:grpSpPr>
            <p:sp>
              <p:nvSpPr>
                <p:cNvPr id="1177" name="Google Shape;1177;p29"/>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78" name="Google Shape;1178;p29"/>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179" name="Google Shape;1179;p29"/>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180" name="Google Shape;1180;p29"/>
            <p:cNvGrpSpPr/>
            <p:nvPr/>
          </p:nvGrpSpPr>
          <p:grpSpPr>
            <a:xfrm flipH="1" rot="6256238">
              <a:off x="5101743" y="4730584"/>
              <a:ext cx="336526" cy="676624"/>
              <a:chOff x="580732" y="293489"/>
              <a:chExt cx="208690" cy="419596"/>
            </a:xfrm>
          </p:grpSpPr>
          <p:sp>
            <p:nvSpPr>
              <p:cNvPr id="1181" name="Google Shape;1181;p29"/>
              <p:cNvSpPr/>
              <p:nvPr/>
            </p:nvSpPr>
            <p:spPr>
              <a:xfrm rot="-564941">
                <a:off x="592262" y="303876"/>
                <a:ext cx="139531" cy="152504"/>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182" name="Google Shape;1182;p29"/>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183" name="Google Shape;1183;p29"/>
          <p:cNvGrpSpPr/>
          <p:nvPr/>
        </p:nvGrpSpPr>
        <p:grpSpPr>
          <a:xfrm>
            <a:off x="-832132" y="2128842"/>
            <a:ext cx="10529504" cy="3800980"/>
            <a:chOff x="-832132" y="2128842"/>
            <a:chExt cx="10529504" cy="3800980"/>
          </a:xfrm>
        </p:grpSpPr>
        <p:grpSp>
          <p:nvGrpSpPr>
            <p:cNvPr id="1184" name="Google Shape;1184;p29"/>
            <p:cNvGrpSpPr/>
            <p:nvPr/>
          </p:nvGrpSpPr>
          <p:grpSpPr>
            <a:xfrm rot="10800000">
              <a:off x="-832132" y="2128842"/>
              <a:ext cx="1378067" cy="1416107"/>
              <a:chOff x="4960461" y="4113954"/>
              <a:chExt cx="205706" cy="211397"/>
            </a:xfrm>
          </p:grpSpPr>
          <p:sp>
            <p:nvSpPr>
              <p:cNvPr id="1185" name="Google Shape;1185;p29"/>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6" name="Google Shape;1186;p29"/>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87" name="Google Shape;1187;p29"/>
            <p:cNvGrpSpPr/>
            <p:nvPr/>
          </p:nvGrpSpPr>
          <p:grpSpPr>
            <a:xfrm rot="1643284">
              <a:off x="8270438" y="3175352"/>
              <a:ext cx="851389" cy="2710464"/>
              <a:chOff x="5841324" y="3490076"/>
              <a:chExt cx="329064" cy="1047584"/>
            </a:xfrm>
          </p:grpSpPr>
          <p:sp>
            <p:nvSpPr>
              <p:cNvPr id="1188" name="Google Shape;1188;p29"/>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9" name="Google Shape;1189;p29"/>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90" name="Shape 1190"/>
        <p:cNvGrpSpPr/>
        <p:nvPr/>
      </p:nvGrpSpPr>
      <p:grpSpPr>
        <a:xfrm>
          <a:off x="0" y="0"/>
          <a:ext cx="0" cy="0"/>
          <a:chOff x="0" y="0"/>
          <a:chExt cx="0" cy="0"/>
        </a:xfrm>
      </p:grpSpPr>
      <p:sp>
        <p:nvSpPr>
          <p:cNvPr id="1191" name="Google Shape;1191;p30"/>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92" name="Google Shape;1192;p30"/>
          <p:cNvSpPr txBox="1"/>
          <p:nvPr>
            <p:ph idx="2" type="title"/>
          </p:nvPr>
        </p:nvSpPr>
        <p:spPr>
          <a:xfrm>
            <a:off x="932425" y="2994600"/>
            <a:ext cx="192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3" name="Google Shape;1193;p30"/>
          <p:cNvSpPr txBox="1"/>
          <p:nvPr>
            <p:ph idx="1" type="subTitle"/>
          </p:nvPr>
        </p:nvSpPr>
        <p:spPr>
          <a:xfrm>
            <a:off x="932425" y="3424150"/>
            <a:ext cx="1926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4" name="Google Shape;1194;p30"/>
          <p:cNvSpPr txBox="1"/>
          <p:nvPr>
            <p:ph idx="3" type="title"/>
          </p:nvPr>
        </p:nvSpPr>
        <p:spPr>
          <a:xfrm>
            <a:off x="3608659" y="2994600"/>
            <a:ext cx="192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5" name="Google Shape;1195;p30"/>
          <p:cNvSpPr txBox="1"/>
          <p:nvPr>
            <p:ph idx="4" type="subTitle"/>
          </p:nvPr>
        </p:nvSpPr>
        <p:spPr>
          <a:xfrm>
            <a:off x="3608650" y="3424150"/>
            <a:ext cx="1926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30"/>
          <p:cNvSpPr txBox="1"/>
          <p:nvPr>
            <p:ph idx="5" type="title"/>
          </p:nvPr>
        </p:nvSpPr>
        <p:spPr>
          <a:xfrm>
            <a:off x="6284663" y="2994600"/>
            <a:ext cx="192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7" name="Google Shape;1197;p30"/>
          <p:cNvSpPr txBox="1"/>
          <p:nvPr>
            <p:ph idx="6" type="subTitle"/>
          </p:nvPr>
        </p:nvSpPr>
        <p:spPr>
          <a:xfrm>
            <a:off x="6284663" y="3424150"/>
            <a:ext cx="1926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30"/>
          <p:cNvSpPr txBox="1"/>
          <p:nvPr>
            <p:ph idx="7" type="title"/>
          </p:nvPr>
        </p:nvSpPr>
        <p:spPr>
          <a:xfrm>
            <a:off x="932425" y="1493825"/>
            <a:ext cx="192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9" name="Google Shape;1199;p30"/>
          <p:cNvSpPr txBox="1"/>
          <p:nvPr>
            <p:ph idx="8" type="subTitle"/>
          </p:nvPr>
        </p:nvSpPr>
        <p:spPr>
          <a:xfrm>
            <a:off x="932425" y="1923374"/>
            <a:ext cx="1926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0" name="Google Shape;1200;p30"/>
          <p:cNvSpPr txBox="1"/>
          <p:nvPr>
            <p:ph idx="9" type="title"/>
          </p:nvPr>
        </p:nvSpPr>
        <p:spPr>
          <a:xfrm>
            <a:off x="3608659" y="1493825"/>
            <a:ext cx="192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1" name="Google Shape;1201;p30"/>
          <p:cNvSpPr txBox="1"/>
          <p:nvPr>
            <p:ph idx="13" type="subTitle"/>
          </p:nvPr>
        </p:nvSpPr>
        <p:spPr>
          <a:xfrm>
            <a:off x="3608650" y="1923375"/>
            <a:ext cx="1926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2" name="Google Shape;1202;p30"/>
          <p:cNvSpPr txBox="1"/>
          <p:nvPr>
            <p:ph idx="14" type="title"/>
          </p:nvPr>
        </p:nvSpPr>
        <p:spPr>
          <a:xfrm>
            <a:off x="6284663" y="1493825"/>
            <a:ext cx="19269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3" name="Google Shape;1203;p30"/>
          <p:cNvSpPr txBox="1"/>
          <p:nvPr>
            <p:ph idx="15" type="subTitle"/>
          </p:nvPr>
        </p:nvSpPr>
        <p:spPr>
          <a:xfrm>
            <a:off x="6284663" y="1923375"/>
            <a:ext cx="19269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04" name="Google Shape;1204;p30"/>
          <p:cNvGrpSpPr/>
          <p:nvPr/>
        </p:nvGrpSpPr>
        <p:grpSpPr>
          <a:xfrm>
            <a:off x="-387308" y="-212526"/>
            <a:ext cx="9556746" cy="5525182"/>
            <a:chOff x="-387308" y="-212526"/>
            <a:chExt cx="9556746" cy="5525182"/>
          </a:xfrm>
        </p:grpSpPr>
        <p:grpSp>
          <p:nvGrpSpPr>
            <p:cNvPr id="1205" name="Google Shape;1205;p30"/>
            <p:cNvGrpSpPr/>
            <p:nvPr/>
          </p:nvGrpSpPr>
          <p:grpSpPr>
            <a:xfrm flipH="1" rot="401332">
              <a:off x="-329891" y="3557256"/>
              <a:ext cx="1040328" cy="1046704"/>
              <a:chOff x="7497366" y="3379699"/>
              <a:chExt cx="289685" cy="291452"/>
            </a:xfrm>
          </p:grpSpPr>
          <p:sp>
            <p:nvSpPr>
              <p:cNvPr id="1206" name="Google Shape;1206;p30"/>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07" name="Google Shape;1207;p30"/>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208" name="Google Shape;1208;p30"/>
              <p:cNvGrpSpPr/>
              <p:nvPr/>
            </p:nvGrpSpPr>
            <p:grpSpPr>
              <a:xfrm>
                <a:off x="7519361" y="3379699"/>
                <a:ext cx="267689" cy="291452"/>
                <a:chOff x="7519361" y="3379699"/>
                <a:chExt cx="267689" cy="291452"/>
              </a:xfrm>
            </p:grpSpPr>
            <p:sp>
              <p:nvSpPr>
                <p:cNvPr id="1209" name="Google Shape;1209;p30"/>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0" name="Google Shape;1210;p30"/>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1" name="Google Shape;1211;p30"/>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2" name="Google Shape;1212;p30"/>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3" name="Google Shape;1213;p30"/>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4" name="Google Shape;1214;p30"/>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5" name="Google Shape;1215;p30"/>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6" name="Google Shape;1216;p30"/>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7" name="Google Shape;1217;p30"/>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18" name="Google Shape;1218;p30"/>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219" name="Google Shape;1219;p30"/>
            <p:cNvGrpSpPr/>
            <p:nvPr/>
          </p:nvGrpSpPr>
          <p:grpSpPr>
            <a:xfrm flipH="1" rot="-9943734">
              <a:off x="8489452" y="4690400"/>
              <a:ext cx="621260" cy="554235"/>
              <a:chOff x="359933" y="285489"/>
              <a:chExt cx="621286" cy="554258"/>
            </a:xfrm>
          </p:grpSpPr>
          <p:grpSp>
            <p:nvGrpSpPr>
              <p:cNvPr id="1220" name="Google Shape;1220;p30"/>
              <p:cNvGrpSpPr/>
              <p:nvPr/>
            </p:nvGrpSpPr>
            <p:grpSpPr>
              <a:xfrm>
                <a:off x="359933" y="285489"/>
                <a:ext cx="440461" cy="554258"/>
                <a:chOff x="392152" y="451452"/>
                <a:chExt cx="221794" cy="279097"/>
              </a:xfrm>
            </p:grpSpPr>
            <p:sp>
              <p:nvSpPr>
                <p:cNvPr id="1221" name="Google Shape;1221;p30"/>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22" name="Google Shape;1222;p30"/>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223" name="Google Shape;1223;p30"/>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224" name="Google Shape;1224;p30"/>
            <p:cNvGrpSpPr/>
            <p:nvPr/>
          </p:nvGrpSpPr>
          <p:grpSpPr>
            <a:xfrm flipH="1" rot="-4543734">
              <a:off x="5747545" y="-157374"/>
              <a:ext cx="539290" cy="547246"/>
              <a:chOff x="250110" y="293479"/>
              <a:chExt cx="539312" cy="547269"/>
            </a:xfrm>
          </p:grpSpPr>
          <p:grpSp>
            <p:nvGrpSpPr>
              <p:cNvPr id="1225" name="Google Shape;1225;p30"/>
              <p:cNvGrpSpPr/>
              <p:nvPr/>
            </p:nvGrpSpPr>
            <p:grpSpPr>
              <a:xfrm>
                <a:off x="250110" y="293479"/>
                <a:ext cx="493235" cy="547269"/>
                <a:chOff x="336850" y="455475"/>
                <a:chExt cx="248368" cy="275577"/>
              </a:xfrm>
            </p:grpSpPr>
            <p:sp>
              <p:nvSpPr>
                <p:cNvPr id="1226" name="Google Shape;1226;p30"/>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27" name="Google Shape;1227;p30"/>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228" name="Google Shape;1228;p30"/>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229" name="Google Shape;1229;p30"/>
            <p:cNvGrpSpPr/>
            <p:nvPr/>
          </p:nvGrpSpPr>
          <p:grpSpPr>
            <a:xfrm rot="10800000">
              <a:off x="128438" y="111125"/>
              <a:ext cx="489211" cy="615603"/>
              <a:chOff x="392152" y="451452"/>
              <a:chExt cx="221794" cy="279097"/>
            </a:xfrm>
          </p:grpSpPr>
          <p:sp>
            <p:nvSpPr>
              <p:cNvPr id="1230" name="Google Shape;1230;p30"/>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31" name="Google Shape;1231;p30"/>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232" name="Google Shape;1232;p30"/>
          <p:cNvGrpSpPr/>
          <p:nvPr/>
        </p:nvGrpSpPr>
        <p:grpSpPr>
          <a:xfrm>
            <a:off x="829487" y="-686581"/>
            <a:ext cx="9493527" cy="6663380"/>
            <a:chOff x="829487" y="-686581"/>
            <a:chExt cx="9493527" cy="6663380"/>
          </a:xfrm>
        </p:grpSpPr>
        <p:grpSp>
          <p:nvGrpSpPr>
            <p:cNvPr id="1233" name="Google Shape;1233;p30"/>
            <p:cNvGrpSpPr/>
            <p:nvPr/>
          </p:nvGrpSpPr>
          <p:grpSpPr>
            <a:xfrm flipH="1">
              <a:off x="8526401" y="254775"/>
              <a:ext cx="1796613" cy="2149676"/>
              <a:chOff x="-4222206" y="3472364"/>
              <a:chExt cx="2723792" cy="3259060"/>
            </a:xfrm>
          </p:grpSpPr>
          <p:sp>
            <p:nvSpPr>
              <p:cNvPr id="1234" name="Google Shape;1234;p30"/>
              <p:cNvSpPr/>
              <p:nvPr/>
            </p:nvSpPr>
            <p:spPr>
              <a:xfrm>
                <a:off x="-3370794" y="4938312"/>
                <a:ext cx="31532" cy="31527"/>
              </a:xfrm>
              <a:custGeom>
                <a:rect b="b" l="l" r="r" t="t"/>
                <a:pathLst>
                  <a:path extrusionOk="0" h="6733" w="6734">
                    <a:moveTo>
                      <a:pt x="3369" y="6733"/>
                    </a:moveTo>
                    <a:cubicBezTo>
                      <a:pt x="7856" y="6733"/>
                      <a:pt x="7856" y="0"/>
                      <a:pt x="3369" y="0"/>
                    </a:cubicBezTo>
                    <a:cubicBezTo>
                      <a:pt x="-1123" y="0"/>
                      <a:pt x="-1123" y="6733"/>
                      <a:pt x="3369" y="673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5" name="Google Shape;1235;p30"/>
              <p:cNvSpPr/>
              <p:nvPr/>
            </p:nvSpPr>
            <p:spPr>
              <a:xfrm>
                <a:off x="-3363422" y="4938311"/>
                <a:ext cx="42011" cy="42016"/>
              </a:xfrm>
              <a:custGeom>
                <a:rect b="b" l="l" r="r" t="t"/>
                <a:pathLst>
                  <a:path extrusionOk="0" h="8973" w="8972">
                    <a:moveTo>
                      <a:pt x="4486" y="8974"/>
                    </a:moveTo>
                    <a:cubicBezTo>
                      <a:pt x="6733" y="8974"/>
                      <a:pt x="8973" y="7179"/>
                      <a:pt x="8973" y="4487"/>
                    </a:cubicBezTo>
                    <a:cubicBezTo>
                      <a:pt x="8973" y="2240"/>
                      <a:pt x="7178" y="0"/>
                      <a:pt x="4486" y="0"/>
                    </a:cubicBezTo>
                    <a:cubicBezTo>
                      <a:pt x="2240" y="0"/>
                      <a:pt x="0" y="1795"/>
                      <a:pt x="0" y="4487"/>
                    </a:cubicBezTo>
                    <a:cubicBezTo>
                      <a:pt x="0" y="7179"/>
                      <a:pt x="2246" y="8974"/>
                      <a:pt x="4486" y="8974"/>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6" name="Google Shape;1236;p30"/>
              <p:cNvSpPr/>
              <p:nvPr/>
            </p:nvSpPr>
            <p:spPr>
              <a:xfrm>
                <a:off x="-3363693" y="5009782"/>
                <a:ext cx="43337" cy="42409"/>
              </a:xfrm>
              <a:custGeom>
                <a:rect b="b" l="l" r="r" t="t"/>
                <a:pathLst>
                  <a:path extrusionOk="0" h="9057" w="9255">
                    <a:moveTo>
                      <a:pt x="8585" y="2692"/>
                    </a:moveTo>
                    <a:cubicBezTo>
                      <a:pt x="7688" y="897"/>
                      <a:pt x="5442" y="0"/>
                      <a:pt x="3647" y="446"/>
                    </a:cubicBezTo>
                    <a:cubicBezTo>
                      <a:pt x="1401" y="891"/>
                      <a:pt x="52" y="3589"/>
                      <a:pt x="504" y="5836"/>
                    </a:cubicBezTo>
                    <a:cubicBezTo>
                      <a:pt x="1853" y="10322"/>
                      <a:pt x="8140" y="9877"/>
                      <a:pt x="9031" y="5836"/>
                    </a:cubicBezTo>
                    <a:cubicBezTo>
                      <a:pt x="8585" y="6733"/>
                      <a:pt x="7682" y="7630"/>
                      <a:pt x="7236" y="8082"/>
                    </a:cubicBezTo>
                    <a:lnTo>
                      <a:pt x="7236" y="8082"/>
                    </a:lnTo>
                    <a:cubicBezTo>
                      <a:pt x="9928" y="6733"/>
                      <a:pt x="9928" y="2692"/>
                      <a:pt x="7236" y="1349"/>
                    </a:cubicBezTo>
                    <a:lnTo>
                      <a:pt x="7236" y="1349"/>
                    </a:lnTo>
                    <a:cubicBezTo>
                      <a:pt x="7682" y="2246"/>
                      <a:pt x="8585" y="3144"/>
                      <a:pt x="9031" y="3595"/>
                    </a:cubicBezTo>
                    <a:cubicBezTo>
                      <a:pt x="8585" y="1800"/>
                      <a:pt x="6785" y="0"/>
                      <a:pt x="4544" y="0"/>
                    </a:cubicBezTo>
                    <a:cubicBezTo>
                      <a:pt x="1853" y="0"/>
                      <a:pt x="-393" y="2692"/>
                      <a:pt x="58" y="5836"/>
                    </a:cubicBezTo>
                    <a:cubicBezTo>
                      <a:pt x="955" y="8528"/>
                      <a:pt x="4099" y="9877"/>
                      <a:pt x="6791" y="8528"/>
                    </a:cubicBezTo>
                    <a:cubicBezTo>
                      <a:pt x="9037" y="7185"/>
                      <a:pt x="9482" y="4938"/>
                      <a:pt x="8585"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7" name="Google Shape;1237;p30"/>
              <p:cNvSpPr/>
              <p:nvPr/>
            </p:nvSpPr>
            <p:spPr>
              <a:xfrm>
                <a:off x="-3352079" y="5128478"/>
                <a:ext cx="555724" cy="152930"/>
              </a:xfrm>
              <a:custGeom>
                <a:rect b="b" l="l" r="r" t="t"/>
                <a:pathLst>
                  <a:path extrusionOk="0" h="32660" w="118681">
                    <a:moveTo>
                      <a:pt x="268" y="4275"/>
                    </a:moveTo>
                    <a:cubicBezTo>
                      <a:pt x="-2875" y="28521"/>
                      <a:pt x="22266" y="33460"/>
                      <a:pt x="41121" y="32563"/>
                    </a:cubicBezTo>
                    <a:cubicBezTo>
                      <a:pt x="50100" y="32117"/>
                      <a:pt x="59530" y="30316"/>
                      <a:pt x="68509" y="27624"/>
                    </a:cubicBezTo>
                    <a:cubicBezTo>
                      <a:pt x="77036" y="24932"/>
                      <a:pt x="85117" y="20439"/>
                      <a:pt x="93650" y="16850"/>
                    </a:cubicBezTo>
                    <a:cubicBezTo>
                      <a:pt x="101286" y="13706"/>
                      <a:pt x="109813" y="12809"/>
                      <a:pt x="116997" y="9214"/>
                    </a:cubicBezTo>
                    <a:cubicBezTo>
                      <a:pt x="119243" y="7865"/>
                      <a:pt x="119243" y="4275"/>
                      <a:pt x="116997" y="2926"/>
                    </a:cubicBezTo>
                    <a:cubicBezTo>
                      <a:pt x="106670" y="-2463"/>
                      <a:pt x="93204" y="5173"/>
                      <a:pt x="83329" y="9214"/>
                    </a:cubicBezTo>
                    <a:cubicBezTo>
                      <a:pt x="73001" y="13700"/>
                      <a:pt x="63571" y="18193"/>
                      <a:pt x="52797" y="19988"/>
                    </a:cubicBezTo>
                    <a:cubicBezTo>
                      <a:pt x="38429" y="22680"/>
                      <a:pt x="7904" y="25824"/>
                      <a:pt x="9247" y="3824"/>
                    </a:cubicBezTo>
                    <a:cubicBezTo>
                      <a:pt x="9247" y="-1566"/>
                      <a:pt x="714" y="-1115"/>
                      <a:pt x="268" y="427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8" name="Google Shape;1238;p30"/>
              <p:cNvSpPr/>
              <p:nvPr/>
            </p:nvSpPr>
            <p:spPr>
              <a:xfrm>
                <a:off x="-4222206" y="3597876"/>
                <a:ext cx="2723792" cy="3133548"/>
              </a:xfrm>
              <a:custGeom>
                <a:rect b="b" l="l" r="r" t="t"/>
                <a:pathLst>
                  <a:path extrusionOk="0" h="669204" w="581696">
                    <a:moveTo>
                      <a:pt x="181196" y="253546"/>
                    </a:moveTo>
                    <a:cubicBezTo>
                      <a:pt x="181196" y="253546"/>
                      <a:pt x="-19936" y="284977"/>
                      <a:pt x="1616" y="363997"/>
                    </a:cubicBezTo>
                    <a:cubicBezTo>
                      <a:pt x="29004" y="465016"/>
                      <a:pt x="152465" y="368038"/>
                      <a:pt x="156951" y="402161"/>
                    </a:cubicBezTo>
                    <a:cubicBezTo>
                      <a:pt x="159198" y="419222"/>
                      <a:pt x="147076" y="566494"/>
                      <a:pt x="131364" y="577713"/>
                    </a:cubicBezTo>
                    <a:cubicBezTo>
                      <a:pt x="123729" y="583103"/>
                      <a:pt x="89163" y="632041"/>
                      <a:pt x="140789" y="655390"/>
                    </a:cubicBezTo>
                    <a:cubicBezTo>
                      <a:pt x="192421" y="679184"/>
                      <a:pt x="280864" y="670657"/>
                      <a:pt x="291186" y="641924"/>
                    </a:cubicBezTo>
                    <a:cubicBezTo>
                      <a:pt x="301514" y="613637"/>
                      <a:pt x="308692" y="496453"/>
                      <a:pt x="320814" y="494658"/>
                    </a:cubicBezTo>
                    <a:cubicBezTo>
                      <a:pt x="332936" y="492864"/>
                      <a:pt x="377830" y="623519"/>
                      <a:pt x="415991" y="632047"/>
                    </a:cubicBezTo>
                    <a:cubicBezTo>
                      <a:pt x="454151" y="641026"/>
                      <a:pt x="564593" y="596130"/>
                      <a:pt x="555163" y="552576"/>
                    </a:cubicBezTo>
                    <a:cubicBezTo>
                      <a:pt x="545739" y="509473"/>
                      <a:pt x="518797" y="512165"/>
                      <a:pt x="506675" y="501392"/>
                    </a:cubicBezTo>
                    <a:cubicBezTo>
                      <a:pt x="494998" y="491063"/>
                      <a:pt x="432599" y="373879"/>
                      <a:pt x="437983" y="370284"/>
                    </a:cubicBezTo>
                    <a:cubicBezTo>
                      <a:pt x="443372" y="367141"/>
                      <a:pt x="613973" y="342449"/>
                      <a:pt x="576258" y="227060"/>
                    </a:cubicBezTo>
                    <a:cubicBezTo>
                      <a:pt x="553808" y="158362"/>
                      <a:pt x="398027" y="216285"/>
                      <a:pt x="377824" y="227505"/>
                    </a:cubicBezTo>
                    <a:cubicBezTo>
                      <a:pt x="377824" y="227505"/>
                      <a:pt x="443372" y="162849"/>
                      <a:pt x="402068" y="81583"/>
                    </a:cubicBezTo>
                    <a:cubicBezTo>
                      <a:pt x="361215" y="317"/>
                      <a:pt x="288483" y="-6868"/>
                      <a:pt x="234159" y="3906"/>
                    </a:cubicBezTo>
                    <a:cubicBezTo>
                      <a:pt x="179835" y="14680"/>
                      <a:pt x="124163" y="69906"/>
                      <a:pt x="121471" y="126932"/>
                    </a:cubicBezTo>
                    <a:cubicBezTo>
                      <a:pt x="119676" y="183952"/>
                      <a:pt x="138977" y="232895"/>
                      <a:pt x="181178" y="2535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9" name="Google Shape;1239;p30"/>
              <p:cNvSpPr/>
              <p:nvPr/>
            </p:nvSpPr>
            <p:spPr>
              <a:xfrm>
                <a:off x="-4178807" y="3622373"/>
                <a:ext cx="2649471" cy="3069543"/>
              </a:xfrm>
              <a:custGeom>
                <a:rect b="b" l="l" r="r" t="t"/>
                <a:pathLst>
                  <a:path extrusionOk="0" h="655535" w="565824">
                    <a:moveTo>
                      <a:pt x="169680" y="368641"/>
                    </a:moveTo>
                    <a:lnTo>
                      <a:pt x="169727" y="369039"/>
                    </a:lnTo>
                    <a:lnTo>
                      <a:pt x="169686" y="369092"/>
                    </a:lnTo>
                    <a:cubicBezTo>
                      <a:pt x="166542" y="372236"/>
                      <a:pt x="161159" y="373579"/>
                      <a:pt x="156666" y="374482"/>
                    </a:cubicBezTo>
                    <a:cubicBezTo>
                      <a:pt x="149031" y="376277"/>
                      <a:pt x="141401" y="377626"/>
                      <a:pt x="133771" y="379421"/>
                    </a:cubicBezTo>
                    <a:cubicBezTo>
                      <a:pt x="116711" y="383016"/>
                      <a:pt x="100548" y="388400"/>
                      <a:pt x="83488" y="392887"/>
                    </a:cubicBezTo>
                    <a:cubicBezTo>
                      <a:pt x="67771" y="397374"/>
                      <a:pt x="50265" y="400969"/>
                      <a:pt x="34554" y="396030"/>
                    </a:cubicBezTo>
                    <a:cubicBezTo>
                      <a:pt x="16596" y="390195"/>
                      <a:pt x="3125" y="365051"/>
                      <a:pt x="2680" y="347538"/>
                    </a:cubicBezTo>
                    <a:cubicBezTo>
                      <a:pt x="1331" y="312066"/>
                      <a:pt x="48470" y="295005"/>
                      <a:pt x="75412" y="285128"/>
                    </a:cubicBezTo>
                    <a:cubicBezTo>
                      <a:pt x="104595" y="274354"/>
                      <a:pt x="134674" y="267170"/>
                      <a:pt x="164754" y="259539"/>
                    </a:cubicBezTo>
                    <a:cubicBezTo>
                      <a:pt x="167000" y="258642"/>
                      <a:pt x="166102" y="255498"/>
                      <a:pt x="164308" y="255950"/>
                    </a:cubicBezTo>
                    <a:lnTo>
                      <a:pt x="164308" y="255950"/>
                    </a:lnTo>
                    <a:cubicBezTo>
                      <a:pt x="129742" y="264477"/>
                      <a:pt x="94719" y="273457"/>
                      <a:pt x="61496" y="286929"/>
                    </a:cubicBezTo>
                    <a:cubicBezTo>
                      <a:pt x="33211" y="298154"/>
                      <a:pt x="-4499" y="317908"/>
                      <a:pt x="440" y="353826"/>
                    </a:cubicBezTo>
                    <a:cubicBezTo>
                      <a:pt x="2686" y="369544"/>
                      <a:pt x="14808" y="388394"/>
                      <a:pt x="28273" y="396476"/>
                    </a:cubicBezTo>
                    <a:cubicBezTo>
                      <a:pt x="42190" y="405004"/>
                      <a:pt x="61044" y="401866"/>
                      <a:pt x="75864" y="398271"/>
                    </a:cubicBezTo>
                    <a:cubicBezTo>
                      <a:pt x="95622" y="393784"/>
                      <a:pt x="114922" y="387045"/>
                      <a:pt x="134674" y="382553"/>
                    </a:cubicBezTo>
                    <a:cubicBezTo>
                      <a:pt x="145160" y="380459"/>
                      <a:pt x="161129" y="379925"/>
                      <a:pt x="170143" y="372910"/>
                    </a:cubicBezTo>
                    <a:cubicBezTo>
                      <a:pt x="173562" y="409233"/>
                      <a:pt x="165756" y="445889"/>
                      <a:pt x="157124" y="480880"/>
                    </a:cubicBezTo>
                    <a:cubicBezTo>
                      <a:pt x="153083" y="496599"/>
                      <a:pt x="148597" y="511859"/>
                      <a:pt x="144104" y="527126"/>
                    </a:cubicBezTo>
                    <a:cubicBezTo>
                      <a:pt x="140961" y="537900"/>
                      <a:pt x="137818" y="549126"/>
                      <a:pt x="132428" y="559454"/>
                    </a:cubicBezTo>
                    <a:cubicBezTo>
                      <a:pt x="123901" y="575618"/>
                      <a:pt x="110430" y="588639"/>
                      <a:pt x="109533" y="608392"/>
                    </a:cubicBezTo>
                    <a:cubicBezTo>
                      <a:pt x="109087" y="620515"/>
                      <a:pt x="115819" y="629940"/>
                      <a:pt x="125250" y="637125"/>
                    </a:cubicBezTo>
                    <a:cubicBezTo>
                      <a:pt x="148145" y="654186"/>
                      <a:pt x="183162" y="655084"/>
                      <a:pt x="210550" y="655535"/>
                    </a:cubicBezTo>
                    <a:cubicBezTo>
                      <a:pt x="234343" y="655535"/>
                      <a:pt x="259039" y="651940"/>
                      <a:pt x="272058" y="629946"/>
                    </a:cubicBezTo>
                    <a:cubicBezTo>
                      <a:pt x="279242" y="618269"/>
                      <a:pt x="282386" y="604357"/>
                      <a:pt x="285077" y="591337"/>
                    </a:cubicBezTo>
                    <a:cubicBezTo>
                      <a:pt x="290913" y="566193"/>
                      <a:pt x="290913" y="540152"/>
                      <a:pt x="295405" y="515009"/>
                    </a:cubicBezTo>
                    <a:cubicBezTo>
                      <a:pt x="297200" y="505584"/>
                      <a:pt x="299000" y="496153"/>
                      <a:pt x="302589" y="487173"/>
                    </a:cubicBezTo>
                    <a:cubicBezTo>
                      <a:pt x="304384" y="483132"/>
                      <a:pt x="307527" y="477748"/>
                      <a:pt x="312917" y="479989"/>
                    </a:cubicBezTo>
                    <a:cubicBezTo>
                      <a:pt x="316512" y="481783"/>
                      <a:pt x="319203" y="485824"/>
                      <a:pt x="321444" y="488968"/>
                    </a:cubicBezTo>
                    <a:cubicBezTo>
                      <a:pt x="327279" y="497947"/>
                      <a:pt x="332669" y="507378"/>
                      <a:pt x="337607" y="516803"/>
                    </a:cubicBezTo>
                    <a:cubicBezTo>
                      <a:pt x="350626" y="540152"/>
                      <a:pt x="363194" y="563495"/>
                      <a:pt x="376213" y="586398"/>
                    </a:cubicBezTo>
                    <a:cubicBezTo>
                      <a:pt x="381151" y="595378"/>
                      <a:pt x="387438" y="604357"/>
                      <a:pt x="394171" y="611542"/>
                    </a:cubicBezTo>
                    <a:cubicBezTo>
                      <a:pt x="396229" y="613829"/>
                      <a:pt x="398405" y="615506"/>
                      <a:pt x="400686" y="616703"/>
                    </a:cubicBezTo>
                    <a:cubicBezTo>
                      <a:pt x="400774" y="617336"/>
                      <a:pt x="401132" y="617940"/>
                      <a:pt x="401812" y="618281"/>
                    </a:cubicBezTo>
                    <a:cubicBezTo>
                      <a:pt x="404422" y="619465"/>
                      <a:pt x="407284" y="619524"/>
                      <a:pt x="410122" y="619248"/>
                    </a:cubicBezTo>
                    <a:cubicBezTo>
                      <a:pt x="414192" y="619530"/>
                      <a:pt x="418473" y="619020"/>
                      <a:pt x="422907" y="618281"/>
                    </a:cubicBezTo>
                    <a:cubicBezTo>
                      <a:pt x="434279" y="616386"/>
                      <a:pt x="445656" y="613377"/>
                      <a:pt x="456716" y="609571"/>
                    </a:cubicBezTo>
                    <a:cubicBezTo>
                      <a:pt x="465654" y="607026"/>
                      <a:pt x="474439" y="604058"/>
                      <a:pt x="483072" y="599870"/>
                    </a:cubicBezTo>
                    <a:cubicBezTo>
                      <a:pt x="488010" y="597483"/>
                      <a:pt x="492895" y="594809"/>
                      <a:pt x="497616" y="591853"/>
                    </a:cubicBezTo>
                    <a:cubicBezTo>
                      <a:pt x="503440" y="588580"/>
                      <a:pt x="508993" y="584979"/>
                      <a:pt x="514037" y="581014"/>
                    </a:cubicBezTo>
                    <a:cubicBezTo>
                      <a:pt x="524810" y="572486"/>
                      <a:pt x="536932" y="561706"/>
                      <a:pt x="540076" y="547343"/>
                    </a:cubicBezTo>
                    <a:cubicBezTo>
                      <a:pt x="543671" y="530281"/>
                      <a:pt x="527508" y="516364"/>
                      <a:pt x="513585" y="510076"/>
                    </a:cubicBezTo>
                    <a:cubicBezTo>
                      <a:pt x="505950" y="506933"/>
                      <a:pt x="497423" y="504686"/>
                      <a:pt x="493382" y="497508"/>
                    </a:cubicBezTo>
                    <a:cubicBezTo>
                      <a:pt x="491136" y="493466"/>
                      <a:pt x="488444" y="488980"/>
                      <a:pt x="486198" y="484939"/>
                    </a:cubicBezTo>
                    <a:cubicBezTo>
                      <a:pt x="478116" y="471021"/>
                      <a:pt x="470035" y="456652"/>
                      <a:pt x="462405" y="442288"/>
                    </a:cubicBezTo>
                    <a:cubicBezTo>
                      <a:pt x="454324" y="427473"/>
                      <a:pt x="445797" y="412206"/>
                      <a:pt x="438161" y="396940"/>
                    </a:cubicBezTo>
                    <a:cubicBezTo>
                      <a:pt x="435017" y="390207"/>
                      <a:pt x="431428" y="383473"/>
                      <a:pt x="427388" y="377180"/>
                    </a:cubicBezTo>
                    <a:cubicBezTo>
                      <a:pt x="422450" y="369098"/>
                      <a:pt x="417512" y="361462"/>
                      <a:pt x="429182" y="356975"/>
                    </a:cubicBezTo>
                    <a:cubicBezTo>
                      <a:pt x="443099" y="351585"/>
                      <a:pt x="458810" y="349339"/>
                      <a:pt x="473630" y="344406"/>
                    </a:cubicBezTo>
                    <a:cubicBezTo>
                      <a:pt x="488895" y="339468"/>
                      <a:pt x="503709" y="333632"/>
                      <a:pt x="517626" y="325996"/>
                    </a:cubicBezTo>
                    <a:cubicBezTo>
                      <a:pt x="545014" y="310729"/>
                      <a:pt x="564314" y="287832"/>
                      <a:pt x="565663" y="255955"/>
                    </a:cubicBezTo>
                    <a:cubicBezTo>
                      <a:pt x="566560" y="241140"/>
                      <a:pt x="563868" y="225874"/>
                      <a:pt x="553987" y="214648"/>
                    </a:cubicBezTo>
                    <a:cubicBezTo>
                      <a:pt x="545905" y="204771"/>
                      <a:pt x="532886" y="200730"/>
                      <a:pt x="520764" y="198038"/>
                    </a:cubicBezTo>
                    <a:cubicBezTo>
                      <a:pt x="500114" y="193997"/>
                      <a:pt x="481254" y="195792"/>
                      <a:pt x="460605" y="199833"/>
                    </a:cubicBezTo>
                    <a:cubicBezTo>
                      <a:pt x="428279" y="205669"/>
                      <a:pt x="396405" y="214202"/>
                      <a:pt x="364977" y="223627"/>
                    </a:cubicBezTo>
                    <a:cubicBezTo>
                      <a:pt x="362731" y="224073"/>
                      <a:pt x="363628" y="227223"/>
                      <a:pt x="365874" y="226771"/>
                    </a:cubicBezTo>
                    <a:cubicBezTo>
                      <a:pt x="389221" y="220038"/>
                      <a:pt x="412562" y="213751"/>
                      <a:pt x="436360" y="208361"/>
                    </a:cubicBezTo>
                    <a:cubicBezTo>
                      <a:pt x="454769" y="204320"/>
                      <a:pt x="473624" y="199833"/>
                      <a:pt x="492479" y="198935"/>
                    </a:cubicBezTo>
                    <a:cubicBezTo>
                      <a:pt x="506395" y="198038"/>
                      <a:pt x="521209" y="200730"/>
                      <a:pt x="534229" y="205669"/>
                    </a:cubicBezTo>
                    <a:cubicBezTo>
                      <a:pt x="549946" y="211504"/>
                      <a:pt x="558919" y="224525"/>
                      <a:pt x="561616" y="240689"/>
                    </a:cubicBezTo>
                    <a:cubicBezTo>
                      <a:pt x="567903" y="279298"/>
                      <a:pt x="544556" y="308483"/>
                      <a:pt x="512682" y="325550"/>
                    </a:cubicBezTo>
                    <a:cubicBezTo>
                      <a:pt x="497868" y="333632"/>
                      <a:pt x="481705" y="339016"/>
                      <a:pt x="465543" y="343961"/>
                    </a:cubicBezTo>
                    <a:cubicBezTo>
                      <a:pt x="458358" y="346207"/>
                      <a:pt x="451626" y="348002"/>
                      <a:pt x="444442" y="349796"/>
                    </a:cubicBezTo>
                    <a:cubicBezTo>
                      <a:pt x="437258" y="351591"/>
                      <a:pt x="429628" y="352940"/>
                      <a:pt x="423341" y="356529"/>
                    </a:cubicBezTo>
                    <a:cubicBezTo>
                      <a:pt x="412568" y="362817"/>
                      <a:pt x="422895" y="375386"/>
                      <a:pt x="426936" y="382119"/>
                    </a:cubicBezTo>
                    <a:cubicBezTo>
                      <a:pt x="435463" y="395585"/>
                      <a:pt x="441750" y="410851"/>
                      <a:pt x="449386" y="424769"/>
                    </a:cubicBezTo>
                    <a:cubicBezTo>
                      <a:pt x="462851" y="450358"/>
                      <a:pt x="477219" y="475056"/>
                      <a:pt x="491587" y="500199"/>
                    </a:cubicBezTo>
                    <a:cubicBezTo>
                      <a:pt x="494731" y="505589"/>
                      <a:pt x="500566" y="508282"/>
                      <a:pt x="506401" y="510528"/>
                    </a:cubicBezTo>
                    <a:cubicBezTo>
                      <a:pt x="519421" y="515918"/>
                      <a:pt x="531543" y="521754"/>
                      <a:pt x="536481" y="535671"/>
                    </a:cubicBezTo>
                    <a:cubicBezTo>
                      <a:pt x="536715" y="536281"/>
                      <a:pt x="536915" y="536886"/>
                      <a:pt x="537085" y="537490"/>
                    </a:cubicBezTo>
                    <a:cubicBezTo>
                      <a:pt x="536199" y="537554"/>
                      <a:pt x="535249" y="538129"/>
                      <a:pt x="534692" y="539255"/>
                    </a:cubicBezTo>
                    <a:cubicBezTo>
                      <a:pt x="529754" y="551378"/>
                      <a:pt x="525268" y="560357"/>
                      <a:pt x="515386" y="569788"/>
                    </a:cubicBezTo>
                    <a:cubicBezTo>
                      <a:pt x="505058" y="579665"/>
                      <a:pt x="492490" y="586850"/>
                      <a:pt x="479471" y="593137"/>
                    </a:cubicBezTo>
                    <a:cubicBezTo>
                      <a:pt x="466903" y="599424"/>
                      <a:pt x="452535" y="606158"/>
                      <a:pt x="438618" y="610199"/>
                    </a:cubicBezTo>
                    <a:cubicBezTo>
                      <a:pt x="431886" y="611993"/>
                      <a:pt x="424702" y="613342"/>
                      <a:pt x="417517" y="613794"/>
                    </a:cubicBezTo>
                    <a:cubicBezTo>
                      <a:pt x="413049" y="614198"/>
                      <a:pt x="408210" y="613137"/>
                      <a:pt x="403671" y="613929"/>
                    </a:cubicBezTo>
                    <a:cubicBezTo>
                      <a:pt x="394616" y="609301"/>
                      <a:pt x="389139" y="598474"/>
                      <a:pt x="382952" y="590005"/>
                    </a:cubicBezTo>
                    <a:cubicBezTo>
                      <a:pt x="378465" y="583718"/>
                      <a:pt x="374870" y="576539"/>
                      <a:pt x="371275" y="569800"/>
                    </a:cubicBezTo>
                    <a:cubicBezTo>
                      <a:pt x="357810" y="545554"/>
                      <a:pt x="344339" y="520862"/>
                      <a:pt x="330422" y="496616"/>
                    </a:cubicBezTo>
                    <a:cubicBezTo>
                      <a:pt x="325936" y="488980"/>
                      <a:pt x="320998" y="477760"/>
                      <a:pt x="312014" y="475514"/>
                    </a:cubicBezTo>
                    <a:cubicBezTo>
                      <a:pt x="300337" y="472370"/>
                      <a:pt x="295851" y="496616"/>
                      <a:pt x="294508" y="503349"/>
                    </a:cubicBezTo>
                    <a:cubicBezTo>
                      <a:pt x="285529" y="543308"/>
                      <a:pt x="290021" y="587307"/>
                      <a:pt x="270715" y="625025"/>
                    </a:cubicBezTo>
                    <a:cubicBezTo>
                      <a:pt x="269085" y="628234"/>
                      <a:pt x="267190" y="631066"/>
                      <a:pt x="265079" y="633565"/>
                    </a:cubicBezTo>
                    <a:cubicBezTo>
                      <a:pt x="260716" y="632093"/>
                      <a:pt x="249937" y="633547"/>
                      <a:pt x="248717" y="633547"/>
                    </a:cubicBezTo>
                    <a:cubicBezTo>
                      <a:pt x="232108" y="634896"/>
                      <a:pt x="215946" y="634896"/>
                      <a:pt x="199331" y="634445"/>
                    </a:cubicBezTo>
                    <a:cubicBezTo>
                      <a:pt x="181825" y="633999"/>
                      <a:pt x="164314" y="633096"/>
                      <a:pt x="147254" y="629055"/>
                    </a:cubicBezTo>
                    <a:cubicBezTo>
                      <a:pt x="135577" y="626363"/>
                      <a:pt x="118071" y="621418"/>
                      <a:pt x="114482" y="608404"/>
                    </a:cubicBezTo>
                    <a:cubicBezTo>
                      <a:pt x="114154" y="607413"/>
                      <a:pt x="113333" y="607395"/>
                      <a:pt x="112928" y="607811"/>
                    </a:cubicBezTo>
                    <a:cubicBezTo>
                      <a:pt x="113122" y="593090"/>
                      <a:pt x="124223" y="578609"/>
                      <a:pt x="131542" y="567108"/>
                    </a:cubicBezTo>
                    <a:cubicBezTo>
                      <a:pt x="138275" y="556780"/>
                      <a:pt x="141418" y="546006"/>
                      <a:pt x="145459" y="534334"/>
                    </a:cubicBezTo>
                    <a:cubicBezTo>
                      <a:pt x="155787" y="502006"/>
                      <a:pt x="164765" y="469232"/>
                      <a:pt x="170149" y="436007"/>
                    </a:cubicBezTo>
                    <a:cubicBezTo>
                      <a:pt x="173744" y="413555"/>
                      <a:pt x="175984" y="390212"/>
                      <a:pt x="173744" y="367761"/>
                    </a:cubicBezTo>
                    <a:cubicBezTo>
                      <a:pt x="172847" y="366406"/>
                      <a:pt x="169252" y="366406"/>
                      <a:pt x="169703" y="368647"/>
                    </a:cubicBezTo>
                    <a:lnTo>
                      <a:pt x="169703" y="368647"/>
                    </a:lnTo>
                    <a:close/>
                    <a:moveTo>
                      <a:pt x="257690" y="640409"/>
                    </a:moveTo>
                    <a:cubicBezTo>
                      <a:pt x="241316" y="652321"/>
                      <a:pt x="217511" y="652081"/>
                      <a:pt x="197068" y="651060"/>
                    </a:cubicBezTo>
                    <a:cubicBezTo>
                      <a:pt x="171029" y="649711"/>
                      <a:pt x="129279" y="647019"/>
                      <a:pt x="115808" y="620527"/>
                    </a:cubicBezTo>
                    <a:cubicBezTo>
                      <a:pt x="114007" y="616920"/>
                      <a:pt x="113128" y="613284"/>
                      <a:pt x="112940" y="609653"/>
                    </a:cubicBezTo>
                    <a:cubicBezTo>
                      <a:pt x="115239" y="618767"/>
                      <a:pt x="123813" y="624263"/>
                      <a:pt x="131971" y="627694"/>
                    </a:cubicBezTo>
                    <a:cubicBezTo>
                      <a:pt x="146784" y="633981"/>
                      <a:pt x="162947" y="636222"/>
                      <a:pt x="178659" y="638468"/>
                    </a:cubicBezTo>
                    <a:cubicBezTo>
                      <a:pt x="195267" y="640714"/>
                      <a:pt x="211881" y="641612"/>
                      <a:pt x="228942" y="641612"/>
                    </a:cubicBezTo>
                    <a:cubicBezTo>
                      <a:pt x="236126" y="641612"/>
                      <a:pt x="243310" y="641166"/>
                      <a:pt x="250042" y="640714"/>
                    </a:cubicBezTo>
                    <a:cubicBezTo>
                      <a:pt x="251989" y="640497"/>
                      <a:pt x="254869" y="640597"/>
                      <a:pt x="257690" y="640398"/>
                    </a:cubicBezTo>
                    <a:close/>
                    <a:moveTo>
                      <a:pt x="174618" y="240231"/>
                    </a:moveTo>
                    <a:cubicBezTo>
                      <a:pt x="143189" y="211944"/>
                      <a:pt x="120746" y="175575"/>
                      <a:pt x="122540" y="132027"/>
                    </a:cubicBezTo>
                    <a:cubicBezTo>
                      <a:pt x="123889" y="105089"/>
                      <a:pt x="135108" y="79048"/>
                      <a:pt x="150374" y="57048"/>
                    </a:cubicBezTo>
                    <a:cubicBezTo>
                      <a:pt x="164290" y="36398"/>
                      <a:pt x="184042" y="23377"/>
                      <a:pt x="207389" y="13946"/>
                    </a:cubicBezTo>
                    <a:cubicBezTo>
                      <a:pt x="233428" y="3172"/>
                      <a:pt x="259021" y="-423"/>
                      <a:pt x="286403" y="6761"/>
                    </a:cubicBezTo>
                    <a:cubicBezTo>
                      <a:pt x="322769" y="16186"/>
                      <a:pt x="356438" y="39987"/>
                      <a:pt x="374847" y="72761"/>
                    </a:cubicBezTo>
                    <a:cubicBezTo>
                      <a:pt x="401337" y="119452"/>
                      <a:pt x="388312" y="174684"/>
                      <a:pt x="364073" y="219129"/>
                    </a:cubicBezTo>
                    <a:cubicBezTo>
                      <a:pt x="363176" y="220924"/>
                      <a:pt x="365868" y="222724"/>
                      <a:pt x="366765" y="220924"/>
                    </a:cubicBezTo>
                    <a:cubicBezTo>
                      <a:pt x="384271" y="188595"/>
                      <a:pt x="396393" y="152226"/>
                      <a:pt x="391907" y="114960"/>
                    </a:cubicBezTo>
                    <a:cubicBezTo>
                      <a:pt x="388763" y="87570"/>
                      <a:pt x="375298" y="62427"/>
                      <a:pt x="355992" y="43125"/>
                    </a:cubicBezTo>
                    <a:cubicBezTo>
                      <a:pt x="338035" y="25166"/>
                      <a:pt x="315139" y="12145"/>
                      <a:pt x="290895" y="4961"/>
                    </a:cubicBezTo>
                    <a:cubicBezTo>
                      <a:pt x="267102" y="-2224"/>
                      <a:pt x="244207" y="-1327"/>
                      <a:pt x="220409" y="5858"/>
                    </a:cubicBezTo>
                    <a:cubicBezTo>
                      <a:pt x="197513" y="12591"/>
                      <a:pt x="173269" y="24268"/>
                      <a:pt x="157558" y="42227"/>
                    </a:cubicBezTo>
                    <a:cubicBezTo>
                      <a:pt x="147230" y="54350"/>
                      <a:pt x="138252" y="68268"/>
                      <a:pt x="131971" y="82637"/>
                    </a:cubicBezTo>
                    <a:cubicBezTo>
                      <a:pt x="122095" y="104637"/>
                      <a:pt x="116705" y="129329"/>
                      <a:pt x="120294" y="153575"/>
                    </a:cubicBezTo>
                    <a:cubicBezTo>
                      <a:pt x="125232" y="189047"/>
                      <a:pt x="146333" y="218677"/>
                      <a:pt x="172372" y="242472"/>
                    </a:cubicBezTo>
                    <a:cubicBezTo>
                      <a:pt x="173721" y="244266"/>
                      <a:pt x="176412" y="242026"/>
                      <a:pt x="174618" y="240226"/>
                    </a:cubicBezTo>
                    <a:lnTo>
                      <a:pt x="174618" y="2402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0" name="Google Shape;1240;p30"/>
              <p:cNvSpPr/>
              <p:nvPr/>
            </p:nvSpPr>
            <p:spPr>
              <a:xfrm>
                <a:off x="-2652292" y="3599903"/>
                <a:ext cx="381156" cy="390731"/>
              </a:xfrm>
              <a:custGeom>
                <a:rect b="b" l="l" r="r" t="t"/>
                <a:pathLst>
                  <a:path extrusionOk="0" h="83445" w="81400">
                    <a:moveTo>
                      <a:pt x="10611" y="16500"/>
                    </a:moveTo>
                    <a:cubicBezTo>
                      <a:pt x="10611" y="16500"/>
                      <a:pt x="61791" y="-14034"/>
                      <a:pt x="76605" y="7972"/>
                    </a:cubicBezTo>
                    <a:cubicBezTo>
                      <a:pt x="91419" y="29972"/>
                      <a:pt x="67181" y="34464"/>
                      <a:pt x="67181" y="41643"/>
                    </a:cubicBezTo>
                    <a:cubicBezTo>
                      <a:pt x="67181" y="48828"/>
                      <a:pt x="81098" y="68581"/>
                      <a:pt x="60448" y="81156"/>
                    </a:cubicBezTo>
                    <a:cubicBezTo>
                      <a:pt x="39799" y="93279"/>
                      <a:pt x="2536" y="53320"/>
                      <a:pt x="2536" y="53320"/>
                    </a:cubicBezTo>
                    <a:cubicBezTo>
                      <a:pt x="2536" y="53320"/>
                      <a:pt x="-6895" y="30423"/>
                      <a:pt x="10617" y="165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1" name="Google Shape;1241;p30"/>
              <p:cNvSpPr/>
              <p:nvPr/>
            </p:nvSpPr>
            <p:spPr>
              <a:xfrm>
                <a:off x="-3167623" y="3472364"/>
                <a:ext cx="371584" cy="392290"/>
              </a:xfrm>
              <a:custGeom>
                <a:rect b="b" l="l" r="r" t="t"/>
                <a:pathLst>
                  <a:path extrusionOk="0" h="83778" w="79356">
                    <a:moveTo>
                      <a:pt x="75350" y="35209"/>
                    </a:moveTo>
                    <a:cubicBezTo>
                      <a:pt x="75350" y="35209"/>
                      <a:pt x="38984" y="-11934"/>
                      <a:pt x="16986" y="2881"/>
                    </a:cubicBezTo>
                    <a:cubicBezTo>
                      <a:pt x="-5012" y="18148"/>
                      <a:pt x="16089" y="30717"/>
                      <a:pt x="13391" y="37450"/>
                    </a:cubicBezTo>
                    <a:cubicBezTo>
                      <a:pt x="11145" y="44183"/>
                      <a:pt x="-9504" y="57655"/>
                      <a:pt x="5310" y="76511"/>
                    </a:cubicBezTo>
                    <a:cubicBezTo>
                      <a:pt x="20124" y="95367"/>
                      <a:pt x="69509" y="71572"/>
                      <a:pt x="69509" y="71572"/>
                    </a:cubicBezTo>
                    <a:cubicBezTo>
                      <a:pt x="69509" y="71572"/>
                      <a:pt x="87015" y="54511"/>
                      <a:pt x="75345" y="352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2" name="Google Shape;1242;p30"/>
              <p:cNvSpPr/>
              <p:nvPr/>
            </p:nvSpPr>
            <p:spPr>
              <a:xfrm>
                <a:off x="-2861742" y="3623947"/>
                <a:ext cx="253623" cy="228347"/>
              </a:xfrm>
              <a:custGeom>
                <a:rect b="b" l="l" r="r" t="t"/>
                <a:pathLst>
                  <a:path extrusionOk="0" h="48766" w="54164">
                    <a:moveTo>
                      <a:pt x="15848" y="138"/>
                    </a:moveTo>
                    <a:lnTo>
                      <a:pt x="46378" y="5974"/>
                    </a:lnTo>
                    <a:cubicBezTo>
                      <a:pt x="51768" y="6871"/>
                      <a:pt x="54906" y="11809"/>
                      <a:pt x="54014" y="17199"/>
                    </a:cubicBezTo>
                    <a:lnTo>
                      <a:pt x="49528" y="40994"/>
                    </a:lnTo>
                    <a:cubicBezTo>
                      <a:pt x="48631" y="45932"/>
                      <a:pt x="43693" y="49522"/>
                      <a:pt x="38303" y="48630"/>
                    </a:cubicBezTo>
                    <a:lnTo>
                      <a:pt x="7772" y="42794"/>
                    </a:lnTo>
                    <a:cubicBezTo>
                      <a:pt x="2834" y="41897"/>
                      <a:pt x="-755" y="36959"/>
                      <a:pt x="136" y="31569"/>
                    </a:cubicBezTo>
                    <a:lnTo>
                      <a:pt x="4623" y="7774"/>
                    </a:lnTo>
                    <a:cubicBezTo>
                      <a:pt x="5520" y="2830"/>
                      <a:pt x="10458" y="-759"/>
                      <a:pt x="15848" y="1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3" name="Google Shape;1243;p30"/>
              <p:cNvSpPr/>
              <p:nvPr/>
            </p:nvSpPr>
            <p:spPr>
              <a:xfrm>
                <a:off x="-3607253" y="4654542"/>
                <a:ext cx="1681790" cy="1392777"/>
              </a:xfrm>
              <a:custGeom>
                <a:rect b="b" l="l" r="r" t="t"/>
                <a:pathLst>
                  <a:path extrusionOk="0" h="297443" w="359165">
                    <a:moveTo>
                      <a:pt x="49837" y="27835"/>
                    </a:moveTo>
                    <a:cubicBezTo>
                      <a:pt x="117180" y="18410"/>
                      <a:pt x="184072" y="9425"/>
                      <a:pt x="251415" y="0"/>
                    </a:cubicBezTo>
                    <a:cubicBezTo>
                      <a:pt x="287330" y="75876"/>
                      <a:pt x="323245" y="151758"/>
                      <a:pt x="359165" y="227634"/>
                    </a:cubicBezTo>
                    <a:cubicBezTo>
                      <a:pt x="333126" y="248285"/>
                      <a:pt x="304841" y="262203"/>
                      <a:pt x="266681" y="244696"/>
                    </a:cubicBezTo>
                    <a:cubicBezTo>
                      <a:pt x="244682" y="264003"/>
                      <a:pt x="217746" y="270285"/>
                      <a:pt x="184072" y="259962"/>
                    </a:cubicBezTo>
                    <a:cubicBezTo>
                      <a:pt x="158485" y="281962"/>
                      <a:pt x="128851" y="289593"/>
                      <a:pt x="93382" y="276572"/>
                    </a:cubicBezTo>
                    <a:cubicBezTo>
                      <a:pt x="64200" y="296332"/>
                      <a:pt x="33223" y="302162"/>
                      <a:pt x="0" y="293634"/>
                    </a:cubicBezTo>
                    <a:cubicBezTo>
                      <a:pt x="16609" y="205189"/>
                      <a:pt x="33223" y="116738"/>
                      <a:pt x="49831" y="27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4" name="Google Shape;1244;p30"/>
              <p:cNvSpPr/>
              <p:nvPr/>
            </p:nvSpPr>
            <p:spPr>
              <a:xfrm>
                <a:off x="-3336920" y="4186799"/>
                <a:ext cx="825478" cy="183264"/>
              </a:xfrm>
              <a:custGeom>
                <a:rect b="b" l="l" r="r" t="t"/>
                <a:pathLst>
                  <a:path extrusionOk="0" h="39138" w="176290">
                    <a:moveTo>
                      <a:pt x="25761" y="28071"/>
                    </a:moveTo>
                    <a:cubicBezTo>
                      <a:pt x="22618" y="26277"/>
                      <a:pt x="19474" y="26277"/>
                      <a:pt x="15885" y="25825"/>
                    </a:cubicBezTo>
                    <a:cubicBezTo>
                      <a:pt x="11844" y="25380"/>
                      <a:pt x="7804" y="24476"/>
                      <a:pt x="4209" y="25380"/>
                    </a:cubicBezTo>
                    <a:cubicBezTo>
                      <a:pt x="-278" y="26728"/>
                      <a:pt x="-1181" y="31667"/>
                      <a:pt x="1517" y="34805"/>
                    </a:cubicBezTo>
                    <a:cubicBezTo>
                      <a:pt x="4209" y="38400"/>
                      <a:pt x="8701" y="38400"/>
                      <a:pt x="12742" y="38846"/>
                    </a:cubicBezTo>
                    <a:cubicBezTo>
                      <a:pt x="16782" y="39291"/>
                      <a:pt x="20377" y="39291"/>
                      <a:pt x="24418" y="38400"/>
                    </a:cubicBezTo>
                    <a:cubicBezTo>
                      <a:pt x="28910" y="37503"/>
                      <a:pt x="30253" y="30764"/>
                      <a:pt x="25767" y="28071"/>
                    </a:cubicBezTo>
                    <a:close/>
                    <a:moveTo>
                      <a:pt x="172569" y="236"/>
                    </a:moveTo>
                    <a:cubicBezTo>
                      <a:pt x="168083" y="-661"/>
                      <a:pt x="164488" y="1133"/>
                      <a:pt x="160001" y="3380"/>
                    </a:cubicBezTo>
                    <a:cubicBezTo>
                      <a:pt x="156406" y="5174"/>
                      <a:pt x="151474" y="5626"/>
                      <a:pt x="149674" y="9667"/>
                    </a:cubicBezTo>
                    <a:cubicBezTo>
                      <a:pt x="148777" y="11462"/>
                      <a:pt x="148777" y="14605"/>
                      <a:pt x="150571" y="16400"/>
                    </a:cubicBezTo>
                    <a:cubicBezTo>
                      <a:pt x="154612" y="19544"/>
                      <a:pt x="159098" y="18646"/>
                      <a:pt x="163591" y="16846"/>
                    </a:cubicBezTo>
                    <a:cubicBezTo>
                      <a:pt x="167186" y="15051"/>
                      <a:pt x="172118" y="13250"/>
                      <a:pt x="174815" y="10113"/>
                    </a:cubicBezTo>
                    <a:cubicBezTo>
                      <a:pt x="177061" y="6523"/>
                      <a:pt x="177061" y="1133"/>
                      <a:pt x="172569"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5" name="Google Shape;1245;p30"/>
              <p:cNvSpPr/>
              <p:nvPr/>
            </p:nvSpPr>
            <p:spPr>
              <a:xfrm>
                <a:off x="-3198006" y="4030272"/>
                <a:ext cx="450386" cy="426047"/>
              </a:xfrm>
              <a:custGeom>
                <a:rect b="b" l="l" r="r" t="t"/>
                <a:pathLst>
                  <a:path extrusionOk="0" h="90987" w="96185">
                    <a:moveTo>
                      <a:pt x="27963" y="66897"/>
                    </a:moveTo>
                    <a:cubicBezTo>
                      <a:pt x="30655" y="82163"/>
                      <a:pt x="44571" y="92938"/>
                      <a:pt x="60288" y="90691"/>
                    </a:cubicBezTo>
                    <a:cubicBezTo>
                      <a:pt x="76451" y="88445"/>
                      <a:pt x="84978" y="72732"/>
                      <a:pt x="82286" y="57466"/>
                    </a:cubicBezTo>
                    <a:cubicBezTo>
                      <a:pt x="82193" y="56996"/>
                      <a:pt x="82028" y="56592"/>
                      <a:pt x="81817" y="56246"/>
                    </a:cubicBezTo>
                    <a:cubicBezTo>
                      <a:pt x="81248" y="54064"/>
                      <a:pt x="79202" y="52070"/>
                      <a:pt x="76451" y="52527"/>
                    </a:cubicBezTo>
                    <a:cubicBezTo>
                      <a:pt x="61637" y="54774"/>
                      <a:pt x="46372" y="56568"/>
                      <a:pt x="31558" y="58815"/>
                    </a:cubicBezTo>
                    <a:cubicBezTo>
                      <a:pt x="30209" y="58815"/>
                      <a:pt x="29312" y="60164"/>
                      <a:pt x="28866" y="61507"/>
                    </a:cubicBezTo>
                    <a:cubicBezTo>
                      <a:pt x="28414" y="61952"/>
                      <a:pt x="27969" y="62856"/>
                      <a:pt x="28414" y="63301"/>
                    </a:cubicBezTo>
                    <a:cubicBezTo>
                      <a:pt x="28414" y="63442"/>
                      <a:pt x="28461" y="63589"/>
                      <a:pt x="28526" y="63730"/>
                    </a:cubicBezTo>
                    <a:cubicBezTo>
                      <a:pt x="28010" y="64586"/>
                      <a:pt x="27763" y="65653"/>
                      <a:pt x="27969" y="66891"/>
                    </a:cubicBezTo>
                    <a:close/>
                    <a:moveTo>
                      <a:pt x="74774" y="61636"/>
                    </a:moveTo>
                    <a:cubicBezTo>
                      <a:pt x="74709" y="71847"/>
                      <a:pt x="70323" y="80087"/>
                      <a:pt x="58939" y="81718"/>
                    </a:cubicBezTo>
                    <a:cubicBezTo>
                      <a:pt x="47973" y="82985"/>
                      <a:pt x="40577" y="75929"/>
                      <a:pt x="37111" y="66134"/>
                    </a:cubicBezTo>
                    <a:cubicBezTo>
                      <a:pt x="49591" y="65190"/>
                      <a:pt x="62306" y="63454"/>
                      <a:pt x="74774" y="61636"/>
                    </a:cubicBezTo>
                    <a:close/>
                    <a:moveTo>
                      <a:pt x="62980" y="24240"/>
                    </a:moveTo>
                    <a:cubicBezTo>
                      <a:pt x="66575" y="22446"/>
                      <a:pt x="67021" y="17507"/>
                      <a:pt x="68815" y="14815"/>
                    </a:cubicBezTo>
                    <a:cubicBezTo>
                      <a:pt x="70610" y="12123"/>
                      <a:pt x="73753" y="10328"/>
                      <a:pt x="76897" y="9877"/>
                    </a:cubicBezTo>
                    <a:cubicBezTo>
                      <a:pt x="85424" y="8082"/>
                      <a:pt x="84532" y="20205"/>
                      <a:pt x="86321" y="24692"/>
                    </a:cubicBezTo>
                    <a:cubicBezTo>
                      <a:pt x="87670" y="27835"/>
                      <a:pt x="93054" y="30082"/>
                      <a:pt x="94848" y="26041"/>
                    </a:cubicBezTo>
                    <a:cubicBezTo>
                      <a:pt x="99786" y="14815"/>
                      <a:pt x="90362" y="0"/>
                      <a:pt x="77788" y="0"/>
                    </a:cubicBezTo>
                    <a:cubicBezTo>
                      <a:pt x="72399" y="0"/>
                      <a:pt x="67015" y="3144"/>
                      <a:pt x="63872" y="7636"/>
                    </a:cubicBezTo>
                    <a:cubicBezTo>
                      <a:pt x="61180" y="11677"/>
                      <a:pt x="56236" y="20657"/>
                      <a:pt x="60728" y="24698"/>
                    </a:cubicBezTo>
                    <a:cubicBezTo>
                      <a:pt x="62077" y="24246"/>
                      <a:pt x="62529" y="24246"/>
                      <a:pt x="62974" y="24246"/>
                    </a:cubicBezTo>
                    <a:close/>
                    <a:moveTo>
                      <a:pt x="36044" y="29630"/>
                    </a:moveTo>
                    <a:cubicBezTo>
                      <a:pt x="39187" y="24692"/>
                      <a:pt x="32901" y="17507"/>
                      <a:pt x="29757" y="14363"/>
                    </a:cubicBezTo>
                    <a:cubicBezTo>
                      <a:pt x="25716" y="10322"/>
                      <a:pt x="20333" y="8528"/>
                      <a:pt x="14492" y="9425"/>
                    </a:cubicBezTo>
                    <a:cubicBezTo>
                      <a:pt x="9102" y="10322"/>
                      <a:pt x="5067" y="13912"/>
                      <a:pt x="2370" y="18404"/>
                    </a:cubicBezTo>
                    <a:cubicBezTo>
                      <a:pt x="-322" y="23794"/>
                      <a:pt x="-1225" y="32774"/>
                      <a:pt x="2370" y="37712"/>
                    </a:cubicBezTo>
                    <a:cubicBezTo>
                      <a:pt x="4616" y="40404"/>
                      <a:pt x="10451" y="41307"/>
                      <a:pt x="10897" y="36363"/>
                    </a:cubicBezTo>
                    <a:cubicBezTo>
                      <a:pt x="11794" y="30076"/>
                      <a:pt x="7753" y="20645"/>
                      <a:pt x="16732" y="18856"/>
                    </a:cubicBezTo>
                    <a:cubicBezTo>
                      <a:pt x="19424" y="18410"/>
                      <a:pt x="23019" y="19753"/>
                      <a:pt x="25259" y="21102"/>
                    </a:cubicBezTo>
                    <a:cubicBezTo>
                      <a:pt x="28854" y="23349"/>
                      <a:pt x="30197" y="28739"/>
                      <a:pt x="34238" y="29630"/>
                    </a:cubicBezTo>
                    <a:cubicBezTo>
                      <a:pt x="35135" y="30527"/>
                      <a:pt x="35587" y="30076"/>
                      <a:pt x="36032" y="296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6" name="Google Shape;1246;p30"/>
              <p:cNvSpPr/>
              <p:nvPr/>
            </p:nvSpPr>
            <p:spPr>
              <a:xfrm>
                <a:off x="-3998949" y="4991848"/>
                <a:ext cx="260000" cy="499131"/>
              </a:xfrm>
              <a:custGeom>
                <a:rect b="b" l="l" r="r" t="t"/>
                <a:pathLst>
                  <a:path extrusionOk="0" h="106595" w="55526">
                    <a:moveTo>
                      <a:pt x="6896" y="236"/>
                    </a:moveTo>
                    <a:cubicBezTo>
                      <a:pt x="163" y="4277"/>
                      <a:pt x="-3877" y="14153"/>
                      <a:pt x="5547" y="17297"/>
                    </a:cubicBezTo>
                    <a:cubicBezTo>
                      <a:pt x="12280" y="19543"/>
                      <a:pt x="17669" y="19092"/>
                      <a:pt x="22156" y="25379"/>
                    </a:cubicBezTo>
                    <a:cubicBezTo>
                      <a:pt x="25751" y="30318"/>
                      <a:pt x="20807" y="41989"/>
                      <a:pt x="18561" y="46482"/>
                    </a:cubicBezTo>
                    <a:cubicBezTo>
                      <a:pt x="16315" y="51420"/>
                      <a:pt x="19910" y="55907"/>
                      <a:pt x="22601" y="59502"/>
                    </a:cubicBezTo>
                    <a:cubicBezTo>
                      <a:pt x="28888" y="67584"/>
                      <a:pt x="40559" y="62194"/>
                      <a:pt x="46846" y="71179"/>
                    </a:cubicBezTo>
                    <a:cubicBezTo>
                      <a:pt x="54927" y="82857"/>
                      <a:pt x="29340" y="91830"/>
                      <a:pt x="33826" y="104851"/>
                    </a:cubicBezTo>
                    <a:cubicBezTo>
                      <a:pt x="34724" y="107097"/>
                      <a:pt x="36970" y="107097"/>
                      <a:pt x="38313" y="105296"/>
                    </a:cubicBezTo>
                    <a:cubicBezTo>
                      <a:pt x="41908" y="100358"/>
                      <a:pt x="44148" y="94968"/>
                      <a:pt x="48189" y="90481"/>
                    </a:cubicBezTo>
                    <a:cubicBezTo>
                      <a:pt x="51332" y="86886"/>
                      <a:pt x="54921" y="82845"/>
                      <a:pt x="55373" y="77912"/>
                    </a:cubicBezTo>
                    <a:cubicBezTo>
                      <a:pt x="56270" y="71625"/>
                      <a:pt x="53127" y="67138"/>
                      <a:pt x="49086" y="62646"/>
                    </a:cubicBezTo>
                    <a:cubicBezTo>
                      <a:pt x="43696" y="56358"/>
                      <a:pt x="33369" y="60399"/>
                      <a:pt x="27539" y="54564"/>
                    </a:cubicBezTo>
                    <a:cubicBezTo>
                      <a:pt x="22150" y="49174"/>
                      <a:pt x="26191" y="48276"/>
                      <a:pt x="27539" y="43790"/>
                    </a:cubicBezTo>
                    <a:cubicBezTo>
                      <a:pt x="28437" y="40646"/>
                      <a:pt x="28437" y="37954"/>
                      <a:pt x="28437" y="34364"/>
                    </a:cubicBezTo>
                    <a:cubicBezTo>
                      <a:pt x="28437" y="28529"/>
                      <a:pt x="28882" y="25385"/>
                      <a:pt x="25745" y="20447"/>
                    </a:cubicBezTo>
                    <a:cubicBezTo>
                      <a:pt x="23053" y="16406"/>
                      <a:pt x="19910" y="14611"/>
                      <a:pt x="14972" y="13262"/>
                    </a:cubicBezTo>
                    <a:cubicBezTo>
                      <a:pt x="12280" y="12816"/>
                      <a:pt x="10034" y="12365"/>
                      <a:pt x="7787" y="11467"/>
                    </a:cubicBezTo>
                    <a:cubicBezTo>
                      <a:pt x="3301" y="10118"/>
                      <a:pt x="8685" y="4734"/>
                      <a:pt x="10034" y="2488"/>
                    </a:cubicBezTo>
                    <a:cubicBezTo>
                      <a:pt x="10485" y="1139"/>
                      <a:pt x="8691" y="-656"/>
                      <a:pt x="6896" y="2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7" name="Google Shape;1247;p30"/>
              <p:cNvSpPr/>
              <p:nvPr/>
            </p:nvSpPr>
            <p:spPr>
              <a:xfrm>
                <a:off x="-3547696" y="6282851"/>
                <a:ext cx="690851" cy="174451"/>
              </a:xfrm>
              <a:custGeom>
                <a:rect b="b" l="l" r="r" t="t"/>
                <a:pathLst>
                  <a:path extrusionOk="0" h="37256" w="147539">
                    <a:moveTo>
                      <a:pt x="2989" y="1943"/>
                    </a:moveTo>
                    <a:lnTo>
                      <a:pt x="2989" y="1943"/>
                    </a:lnTo>
                    <a:cubicBezTo>
                      <a:pt x="1640" y="1943"/>
                      <a:pt x="743" y="2841"/>
                      <a:pt x="297" y="3738"/>
                    </a:cubicBezTo>
                    <a:cubicBezTo>
                      <a:pt x="-1497" y="9128"/>
                      <a:pt x="5235" y="12266"/>
                      <a:pt x="9722" y="12717"/>
                    </a:cubicBezTo>
                    <a:cubicBezTo>
                      <a:pt x="14208" y="13163"/>
                      <a:pt x="16906" y="10471"/>
                      <a:pt x="20049" y="7779"/>
                    </a:cubicBezTo>
                    <a:cubicBezTo>
                      <a:pt x="21398" y="6882"/>
                      <a:pt x="27233" y="15415"/>
                      <a:pt x="29028" y="16759"/>
                    </a:cubicBezTo>
                    <a:cubicBezTo>
                      <a:pt x="34417" y="20354"/>
                      <a:pt x="38904" y="27533"/>
                      <a:pt x="46534" y="22594"/>
                    </a:cubicBezTo>
                    <a:cubicBezTo>
                      <a:pt x="51020" y="19450"/>
                      <a:pt x="53718" y="10917"/>
                      <a:pt x="60902" y="16759"/>
                    </a:cubicBezTo>
                    <a:cubicBezTo>
                      <a:pt x="63594" y="19005"/>
                      <a:pt x="64943" y="23492"/>
                      <a:pt x="67635" y="26184"/>
                    </a:cubicBezTo>
                    <a:cubicBezTo>
                      <a:pt x="72572" y="31573"/>
                      <a:pt x="82900" y="33368"/>
                      <a:pt x="89181" y="29779"/>
                    </a:cubicBezTo>
                    <a:cubicBezTo>
                      <a:pt x="92776" y="27533"/>
                      <a:pt x="95914" y="24840"/>
                      <a:pt x="99954" y="23492"/>
                    </a:cubicBezTo>
                    <a:cubicBezTo>
                      <a:pt x="104441" y="22143"/>
                      <a:pt x="109379" y="25738"/>
                      <a:pt x="112974" y="27978"/>
                    </a:cubicBezTo>
                    <a:cubicBezTo>
                      <a:pt x="121501" y="32917"/>
                      <a:pt x="146642" y="46834"/>
                      <a:pt x="147540" y="26629"/>
                    </a:cubicBezTo>
                    <a:cubicBezTo>
                      <a:pt x="147540" y="23486"/>
                      <a:pt x="143945" y="22588"/>
                      <a:pt x="141704" y="24383"/>
                    </a:cubicBezTo>
                    <a:cubicBezTo>
                      <a:pt x="139012" y="26629"/>
                      <a:pt x="137664" y="29321"/>
                      <a:pt x="134069" y="28424"/>
                    </a:cubicBezTo>
                    <a:cubicBezTo>
                      <a:pt x="130028" y="27527"/>
                      <a:pt x="126433" y="25280"/>
                      <a:pt x="123295" y="23034"/>
                    </a:cubicBezTo>
                    <a:cubicBezTo>
                      <a:pt x="117460" y="19439"/>
                      <a:pt x="111173" y="14952"/>
                      <a:pt x="104441" y="14055"/>
                    </a:cubicBezTo>
                    <a:cubicBezTo>
                      <a:pt x="98154" y="13157"/>
                      <a:pt x="92764" y="15849"/>
                      <a:pt x="87832" y="19890"/>
                    </a:cubicBezTo>
                    <a:cubicBezTo>
                      <a:pt x="78408" y="27527"/>
                      <a:pt x="73018" y="16747"/>
                      <a:pt x="67629" y="10465"/>
                    </a:cubicBezTo>
                    <a:cubicBezTo>
                      <a:pt x="64485" y="6870"/>
                      <a:pt x="55507" y="4629"/>
                      <a:pt x="51020" y="7322"/>
                    </a:cubicBezTo>
                    <a:cubicBezTo>
                      <a:pt x="47877" y="9116"/>
                      <a:pt x="45631" y="11808"/>
                      <a:pt x="43384" y="14506"/>
                    </a:cubicBezTo>
                    <a:cubicBezTo>
                      <a:pt x="41138" y="17198"/>
                      <a:pt x="33509" y="9568"/>
                      <a:pt x="32160" y="7773"/>
                    </a:cubicBezTo>
                    <a:cubicBezTo>
                      <a:pt x="28119" y="2383"/>
                      <a:pt x="24078" y="-2104"/>
                      <a:pt x="16894" y="1040"/>
                    </a:cubicBezTo>
                    <a:cubicBezTo>
                      <a:pt x="15099" y="1938"/>
                      <a:pt x="7018" y="8676"/>
                      <a:pt x="5218" y="3732"/>
                    </a:cubicBezTo>
                    <a:cubicBezTo>
                      <a:pt x="4772" y="2829"/>
                      <a:pt x="3875" y="1932"/>
                      <a:pt x="2977" y="193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8" name="Google Shape;1248;p30"/>
              <p:cNvSpPr/>
              <p:nvPr/>
            </p:nvSpPr>
            <p:spPr>
              <a:xfrm>
                <a:off x="-2402240" y="5982089"/>
                <a:ext cx="538989" cy="398443"/>
              </a:xfrm>
              <a:custGeom>
                <a:rect b="b" l="l" r="r" t="t"/>
                <a:pathLst>
                  <a:path extrusionOk="0" h="85092" w="115107">
                    <a:moveTo>
                      <a:pt x="114334" y="4225"/>
                    </a:moveTo>
                    <a:cubicBezTo>
                      <a:pt x="104909" y="-3857"/>
                      <a:pt x="97274" y="184"/>
                      <a:pt x="94576" y="11861"/>
                    </a:cubicBezTo>
                    <a:cubicBezTo>
                      <a:pt x="92330" y="21738"/>
                      <a:pt x="88289" y="27128"/>
                      <a:pt x="77070" y="25779"/>
                    </a:cubicBezTo>
                    <a:cubicBezTo>
                      <a:pt x="71681" y="24882"/>
                      <a:pt x="61805" y="28471"/>
                      <a:pt x="60907" y="34758"/>
                    </a:cubicBezTo>
                    <a:cubicBezTo>
                      <a:pt x="60462" y="37902"/>
                      <a:pt x="60462" y="40594"/>
                      <a:pt x="60462" y="43738"/>
                    </a:cubicBezTo>
                    <a:cubicBezTo>
                      <a:pt x="60907" y="54066"/>
                      <a:pt x="52826" y="54066"/>
                      <a:pt x="45196" y="52717"/>
                    </a:cubicBezTo>
                    <a:cubicBezTo>
                      <a:pt x="38909" y="51368"/>
                      <a:pt x="33520" y="52717"/>
                      <a:pt x="29479" y="57655"/>
                    </a:cubicBezTo>
                    <a:cubicBezTo>
                      <a:pt x="25884" y="61696"/>
                      <a:pt x="24089" y="67080"/>
                      <a:pt x="21843" y="72025"/>
                    </a:cubicBezTo>
                    <a:cubicBezTo>
                      <a:pt x="17357" y="81450"/>
                      <a:pt x="9275" y="72470"/>
                      <a:pt x="2085" y="72922"/>
                    </a:cubicBezTo>
                    <a:cubicBezTo>
                      <a:pt x="737" y="72922"/>
                      <a:pt x="-606" y="74271"/>
                      <a:pt x="291" y="75614"/>
                    </a:cubicBezTo>
                    <a:cubicBezTo>
                      <a:pt x="4332" y="85943"/>
                      <a:pt x="20495" y="88634"/>
                      <a:pt x="27227" y="79655"/>
                    </a:cubicBezTo>
                    <a:cubicBezTo>
                      <a:pt x="30370" y="75168"/>
                      <a:pt x="32165" y="69778"/>
                      <a:pt x="34863" y="65286"/>
                    </a:cubicBezTo>
                    <a:cubicBezTo>
                      <a:pt x="39801" y="56758"/>
                      <a:pt x="51471" y="63937"/>
                      <a:pt x="59553" y="61690"/>
                    </a:cubicBezTo>
                    <a:cubicBezTo>
                      <a:pt x="66285" y="59896"/>
                      <a:pt x="68977" y="52265"/>
                      <a:pt x="69429" y="46424"/>
                    </a:cubicBezTo>
                    <a:cubicBezTo>
                      <a:pt x="69874" y="40136"/>
                      <a:pt x="68531" y="33855"/>
                      <a:pt x="77956" y="34301"/>
                    </a:cubicBezTo>
                    <a:cubicBezTo>
                      <a:pt x="81099" y="34301"/>
                      <a:pt x="84243" y="35650"/>
                      <a:pt x="87380" y="33855"/>
                    </a:cubicBezTo>
                    <a:cubicBezTo>
                      <a:pt x="93215" y="31163"/>
                      <a:pt x="97256" y="26219"/>
                      <a:pt x="99057" y="19937"/>
                    </a:cubicBezTo>
                    <a:cubicBezTo>
                      <a:pt x="99954" y="16794"/>
                      <a:pt x="100405" y="13650"/>
                      <a:pt x="101303" y="10512"/>
                    </a:cubicBezTo>
                    <a:cubicBezTo>
                      <a:pt x="103097" y="4225"/>
                      <a:pt x="107138" y="6917"/>
                      <a:pt x="111630" y="9163"/>
                    </a:cubicBezTo>
                    <a:cubicBezTo>
                      <a:pt x="113431" y="10055"/>
                      <a:pt x="116574" y="6465"/>
                      <a:pt x="114328" y="421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9" name="Google Shape;1249;p30"/>
              <p:cNvSpPr/>
              <p:nvPr/>
            </p:nvSpPr>
            <p:spPr>
              <a:xfrm>
                <a:off x="-4060544" y="5044441"/>
                <a:ext cx="159266" cy="456244"/>
              </a:xfrm>
              <a:custGeom>
                <a:rect b="b" l="l" r="r" t="t"/>
                <a:pathLst>
                  <a:path extrusionOk="0" h="97436" w="34013">
                    <a:moveTo>
                      <a:pt x="2548" y="673"/>
                    </a:moveTo>
                    <a:cubicBezTo>
                      <a:pt x="-4637" y="12796"/>
                      <a:pt x="5239" y="35242"/>
                      <a:pt x="9280" y="46467"/>
                    </a:cubicBezTo>
                    <a:cubicBezTo>
                      <a:pt x="11972" y="54995"/>
                      <a:pt x="15567" y="63077"/>
                      <a:pt x="19156" y="71159"/>
                    </a:cubicBezTo>
                    <a:cubicBezTo>
                      <a:pt x="22751" y="79241"/>
                      <a:pt x="25443" y="88666"/>
                      <a:pt x="29929" y="96303"/>
                    </a:cubicBezTo>
                    <a:cubicBezTo>
                      <a:pt x="31278" y="98549"/>
                      <a:pt x="34416" y="97200"/>
                      <a:pt x="33970" y="94508"/>
                    </a:cubicBezTo>
                    <a:cubicBezTo>
                      <a:pt x="32621" y="88221"/>
                      <a:pt x="28580" y="82385"/>
                      <a:pt x="25889" y="76549"/>
                    </a:cubicBezTo>
                    <a:cubicBezTo>
                      <a:pt x="21848" y="67124"/>
                      <a:pt x="18253" y="57693"/>
                      <a:pt x="14212" y="47816"/>
                    </a:cubicBezTo>
                    <a:cubicBezTo>
                      <a:pt x="11069" y="39734"/>
                      <a:pt x="8377" y="32098"/>
                      <a:pt x="6576" y="23570"/>
                    </a:cubicBezTo>
                    <a:cubicBezTo>
                      <a:pt x="4782" y="15934"/>
                      <a:pt x="6131" y="7852"/>
                      <a:pt x="4782" y="673"/>
                    </a:cubicBezTo>
                    <a:cubicBezTo>
                      <a:pt x="4782" y="-224"/>
                      <a:pt x="3433" y="-224"/>
                      <a:pt x="2536" y="6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0" name="Google Shape;1250;p30"/>
              <p:cNvSpPr/>
              <p:nvPr/>
            </p:nvSpPr>
            <p:spPr>
              <a:xfrm>
                <a:off x="-1965712" y="4545148"/>
                <a:ext cx="313189" cy="601416"/>
              </a:xfrm>
              <a:custGeom>
                <a:rect b="b" l="l" r="r" t="t"/>
                <a:pathLst>
                  <a:path extrusionOk="0" h="128439" w="66885">
                    <a:moveTo>
                      <a:pt x="29622" y="4510"/>
                    </a:moveTo>
                    <a:cubicBezTo>
                      <a:pt x="53415" y="35489"/>
                      <a:pt x="60153" y="74105"/>
                      <a:pt x="60153" y="112269"/>
                    </a:cubicBezTo>
                    <a:cubicBezTo>
                      <a:pt x="60153" y="116310"/>
                      <a:pt x="66886" y="116310"/>
                      <a:pt x="66886" y="112269"/>
                    </a:cubicBezTo>
                    <a:cubicBezTo>
                      <a:pt x="66440" y="75900"/>
                      <a:pt x="59250" y="29654"/>
                      <a:pt x="32766" y="2264"/>
                    </a:cubicBezTo>
                    <a:cubicBezTo>
                      <a:pt x="30971" y="915"/>
                      <a:pt x="28273" y="2710"/>
                      <a:pt x="29622" y="4510"/>
                    </a:cubicBezTo>
                    <a:close/>
                    <a:moveTo>
                      <a:pt x="2686" y="6305"/>
                    </a:moveTo>
                    <a:cubicBezTo>
                      <a:pt x="23787" y="7654"/>
                      <a:pt x="-6" y="31448"/>
                      <a:pt x="13911" y="39530"/>
                    </a:cubicBezTo>
                    <a:cubicBezTo>
                      <a:pt x="17506" y="41777"/>
                      <a:pt x="21095" y="42674"/>
                      <a:pt x="25136" y="44469"/>
                    </a:cubicBezTo>
                    <a:cubicBezTo>
                      <a:pt x="33217" y="48064"/>
                      <a:pt x="27828" y="54345"/>
                      <a:pt x="24238" y="57935"/>
                    </a:cubicBezTo>
                    <a:cubicBezTo>
                      <a:pt x="20198" y="61976"/>
                      <a:pt x="19300" y="67812"/>
                      <a:pt x="21547" y="73202"/>
                    </a:cubicBezTo>
                    <a:cubicBezTo>
                      <a:pt x="24690" y="79489"/>
                      <a:pt x="30525" y="82627"/>
                      <a:pt x="35463" y="87119"/>
                    </a:cubicBezTo>
                    <a:cubicBezTo>
                      <a:pt x="44442" y="94304"/>
                      <a:pt x="38607" y="101489"/>
                      <a:pt x="32771" y="107770"/>
                    </a:cubicBezTo>
                    <a:cubicBezTo>
                      <a:pt x="29628" y="111365"/>
                      <a:pt x="25136" y="116298"/>
                      <a:pt x="26485" y="121236"/>
                    </a:cubicBezTo>
                    <a:cubicBezTo>
                      <a:pt x="28279" y="127969"/>
                      <a:pt x="38161" y="129318"/>
                      <a:pt x="43545" y="127969"/>
                    </a:cubicBezTo>
                    <a:cubicBezTo>
                      <a:pt x="46236" y="127524"/>
                      <a:pt x="46688" y="123483"/>
                      <a:pt x="44442" y="122134"/>
                    </a:cubicBezTo>
                    <a:cubicBezTo>
                      <a:pt x="42196" y="120785"/>
                      <a:pt x="33669" y="119887"/>
                      <a:pt x="35463" y="117647"/>
                    </a:cubicBezTo>
                    <a:cubicBezTo>
                      <a:pt x="37258" y="114503"/>
                      <a:pt x="40401" y="111811"/>
                      <a:pt x="42647" y="109565"/>
                    </a:cubicBezTo>
                    <a:cubicBezTo>
                      <a:pt x="47134" y="105078"/>
                      <a:pt x="49380" y="100586"/>
                      <a:pt x="48483" y="93847"/>
                    </a:cubicBezTo>
                    <a:cubicBezTo>
                      <a:pt x="47585" y="87113"/>
                      <a:pt x="43093" y="82621"/>
                      <a:pt x="37709" y="78580"/>
                    </a:cubicBezTo>
                    <a:cubicBezTo>
                      <a:pt x="34566" y="76334"/>
                      <a:pt x="31423" y="74093"/>
                      <a:pt x="29182" y="70498"/>
                    </a:cubicBezTo>
                    <a:cubicBezTo>
                      <a:pt x="26039" y="65108"/>
                      <a:pt x="30977" y="62416"/>
                      <a:pt x="33669" y="58820"/>
                    </a:cubicBezTo>
                    <a:cubicBezTo>
                      <a:pt x="37264" y="54334"/>
                      <a:pt x="38607" y="46252"/>
                      <a:pt x="34114" y="41759"/>
                    </a:cubicBezTo>
                    <a:cubicBezTo>
                      <a:pt x="27828" y="35472"/>
                      <a:pt x="15260" y="36821"/>
                      <a:pt x="16609" y="26041"/>
                    </a:cubicBezTo>
                    <a:cubicBezTo>
                      <a:pt x="18403" y="12575"/>
                      <a:pt x="20204" y="451"/>
                      <a:pt x="2692" y="0"/>
                    </a:cubicBezTo>
                    <a:cubicBezTo>
                      <a:pt x="-897" y="451"/>
                      <a:pt x="-897" y="6287"/>
                      <a:pt x="2692"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1" name="Google Shape;1251;p30"/>
              <p:cNvSpPr/>
              <p:nvPr/>
            </p:nvSpPr>
            <p:spPr>
              <a:xfrm>
                <a:off x="-2712954" y="4356053"/>
                <a:ext cx="289051" cy="253941"/>
              </a:xfrm>
              <a:custGeom>
                <a:rect b="b" l="l" r="r" t="t"/>
                <a:pathLst>
                  <a:path extrusionOk="0" h="54232" w="61730">
                    <a:moveTo>
                      <a:pt x="54998" y="1349"/>
                    </a:moveTo>
                    <a:cubicBezTo>
                      <a:pt x="51403" y="1349"/>
                      <a:pt x="48266" y="4493"/>
                      <a:pt x="48266" y="8082"/>
                    </a:cubicBezTo>
                    <a:cubicBezTo>
                      <a:pt x="48266" y="11677"/>
                      <a:pt x="51409" y="14815"/>
                      <a:pt x="54998" y="14815"/>
                    </a:cubicBezTo>
                    <a:cubicBezTo>
                      <a:pt x="58593" y="14815"/>
                      <a:pt x="61731" y="11671"/>
                      <a:pt x="61731" y="8082"/>
                    </a:cubicBezTo>
                    <a:cubicBezTo>
                      <a:pt x="61731" y="4487"/>
                      <a:pt x="58587" y="1349"/>
                      <a:pt x="54998" y="1349"/>
                    </a:cubicBezTo>
                    <a:close/>
                    <a:moveTo>
                      <a:pt x="51403" y="29184"/>
                    </a:moveTo>
                    <a:cubicBezTo>
                      <a:pt x="49609" y="27390"/>
                      <a:pt x="46917" y="26041"/>
                      <a:pt x="44671" y="25589"/>
                    </a:cubicBezTo>
                    <a:cubicBezTo>
                      <a:pt x="42424" y="25144"/>
                      <a:pt x="39733" y="25144"/>
                      <a:pt x="37486" y="25589"/>
                    </a:cubicBezTo>
                    <a:cubicBezTo>
                      <a:pt x="35240" y="26035"/>
                      <a:pt x="33000" y="27384"/>
                      <a:pt x="31651" y="29184"/>
                    </a:cubicBezTo>
                    <a:cubicBezTo>
                      <a:pt x="26713" y="33671"/>
                      <a:pt x="25816" y="41307"/>
                      <a:pt x="28959" y="47143"/>
                    </a:cubicBezTo>
                    <a:cubicBezTo>
                      <a:pt x="33446" y="55225"/>
                      <a:pt x="45122" y="56568"/>
                      <a:pt x="51855" y="50287"/>
                    </a:cubicBezTo>
                    <a:cubicBezTo>
                      <a:pt x="56799" y="44000"/>
                      <a:pt x="56799" y="34574"/>
                      <a:pt x="51409" y="29184"/>
                    </a:cubicBezTo>
                    <a:close/>
                    <a:moveTo>
                      <a:pt x="17734" y="3144"/>
                    </a:moveTo>
                    <a:cubicBezTo>
                      <a:pt x="15940" y="1349"/>
                      <a:pt x="13248" y="0"/>
                      <a:pt x="10550" y="0"/>
                    </a:cubicBezTo>
                    <a:cubicBezTo>
                      <a:pt x="8304" y="0"/>
                      <a:pt x="6510" y="446"/>
                      <a:pt x="4715" y="1795"/>
                    </a:cubicBezTo>
                    <a:cubicBezTo>
                      <a:pt x="-1572" y="5836"/>
                      <a:pt x="-1572" y="14815"/>
                      <a:pt x="4715" y="18405"/>
                    </a:cubicBezTo>
                    <a:cubicBezTo>
                      <a:pt x="6510" y="19302"/>
                      <a:pt x="8310" y="19753"/>
                      <a:pt x="10550" y="20199"/>
                    </a:cubicBezTo>
                    <a:cubicBezTo>
                      <a:pt x="13242" y="20199"/>
                      <a:pt x="15940" y="18850"/>
                      <a:pt x="17734" y="17056"/>
                    </a:cubicBezTo>
                    <a:cubicBezTo>
                      <a:pt x="19529" y="15261"/>
                      <a:pt x="20878" y="12569"/>
                      <a:pt x="20878" y="9871"/>
                    </a:cubicBezTo>
                    <a:cubicBezTo>
                      <a:pt x="20432" y="7625"/>
                      <a:pt x="19529" y="4932"/>
                      <a:pt x="17734" y="3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2" name="Google Shape;1252;p30"/>
              <p:cNvSpPr/>
              <p:nvPr/>
            </p:nvSpPr>
            <p:spPr>
              <a:xfrm>
                <a:off x="-3724951" y="4997153"/>
                <a:ext cx="2744" cy="2084"/>
              </a:xfrm>
              <a:custGeom>
                <a:rect b="b" l="l" r="r" t="t"/>
                <a:pathLst>
                  <a:path extrusionOk="0" h="445" w="586">
                    <a:moveTo>
                      <a:pt x="0" y="446"/>
                    </a:moveTo>
                    <a:lnTo>
                      <a:pt x="0" y="446"/>
                    </a:ln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3" name="Google Shape;1253;p30"/>
              <p:cNvSpPr/>
              <p:nvPr/>
            </p:nvSpPr>
            <p:spPr>
              <a:xfrm>
                <a:off x="-3724951" y="4999236"/>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4" name="Google Shape;1254;p30"/>
              <p:cNvSpPr/>
              <p:nvPr/>
            </p:nvSpPr>
            <p:spPr>
              <a:xfrm>
                <a:off x="-3765646" y="4913625"/>
                <a:ext cx="267750" cy="209959"/>
              </a:xfrm>
              <a:custGeom>
                <a:rect b="b" l="l" r="r" t="t"/>
                <a:pathLst>
                  <a:path extrusionOk="0" h="44839" w="57181">
                    <a:moveTo>
                      <a:pt x="57181" y="15149"/>
                    </a:moveTo>
                    <a:cubicBezTo>
                      <a:pt x="57181" y="12006"/>
                      <a:pt x="55387" y="8862"/>
                      <a:pt x="52695" y="7513"/>
                    </a:cubicBezTo>
                    <a:cubicBezTo>
                      <a:pt x="50900" y="6616"/>
                      <a:pt x="50003" y="6164"/>
                      <a:pt x="47757" y="6164"/>
                    </a:cubicBezTo>
                    <a:cubicBezTo>
                      <a:pt x="44613" y="6164"/>
                      <a:pt x="41470" y="7959"/>
                      <a:pt x="39675" y="10651"/>
                    </a:cubicBezTo>
                    <a:cubicBezTo>
                      <a:pt x="38326" y="13343"/>
                      <a:pt x="37881" y="16938"/>
                      <a:pt x="39675" y="19630"/>
                    </a:cubicBezTo>
                    <a:cubicBezTo>
                      <a:pt x="41024" y="22774"/>
                      <a:pt x="44162" y="25020"/>
                      <a:pt x="47757" y="25020"/>
                    </a:cubicBezTo>
                    <a:cubicBezTo>
                      <a:pt x="50003" y="25020"/>
                      <a:pt x="52243" y="24123"/>
                      <a:pt x="53592" y="22328"/>
                    </a:cubicBezTo>
                    <a:cubicBezTo>
                      <a:pt x="55838" y="20534"/>
                      <a:pt x="57181" y="17841"/>
                      <a:pt x="57181" y="15149"/>
                    </a:cubicBezTo>
                    <a:close/>
                    <a:moveTo>
                      <a:pt x="13185" y="26375"/>
                    </a:moveTo>
                    <a:cubicBezTo>
                      <a:pt x="10042" y="25478"/>
                      <a:pt x="7350" y="25929"/>
                      <a:pt x="4658" y="27272"/>
                    </a:cubicBezTo>
                    <a:cubicBezTo>
                      <a:pt x="172" y="29964"/>
                      <a:pt x="-1177" y="35800"/>
                      <a:pt x="1063" y="40293"/>
                    </a:cubicBezTo>
                    <a:cubicBezTo>
                      <a:pt x="3309" y="44334"/>
                      <a:pt x="7796" y="45683"/>
                      <a:pt x="11836" y="44334"/>
                    </a:cubicBezTo>
                    <a:lnTo>
                      <a:pt x="11836" y="44334"/>
                    </a:lnTo>
                    <a:lnTo>
                      <a:pt x="11836" y="44334"/>
                    </a:lnTo>
                    <a:cubicBezTo>
                      <a:pt x="12282" y="44334"/>
                      <a:pt x="13185" y="43888"/>
                      <a:pt x="13631" y="43437"/>
                    </a:cubicBezTo>
                    <a:lnTo>
                      <a:pt x="14076" y="43437"/>
                    </a:lnTo>
                    <a:cubicBezTo>
                      <a:pt x="14076" y="43437"/>
                      <a:pt x="13631" y="43437"/>
                      <a:pt x="13631" y="43882"/>
                    </a:cubicBezTo>
                    <a:cubicBezTo>
                      <a:pt x="14528" y="43437"/>
                      <a:pt x="15425" y="42985"/>
                      <a:pt x="16323" y="42088"/>
                    </a:cubicBezTo>
                    <a:lnTo>
                      <a:pt x="16768" y="41642"/>
                    </a:lnTo>
                    <a:cubicBezTo>
                      <a:pt x="22158" y="37155"/>
                      <a:pt x="19912" y="28176"/>
                      <a:pt x="13173" y="26375"/>
                    </a:cubicBezTo>
                    <a:close/>
                    <a:moveTo>
                      <a:pt x="26650" y="5724"/>
                    </a:moveTo>
                    <a:cubicBezTo>
                      <a:pt x="25753" y="3930"/>
                      <a:pt x="24404" y="3032"/>
                      <a:pt x="22609" y="1683"/>
                    </a:cubicBezTo>
                    <a:cubicBezTo>
                      <a:pt x="21712" y="1237"/>
                      <a:pt x="20815" y="786"/>
                      <a:pt x="19918" y="334"/>
                    </a:cubicBezTo>
                    <a:cubicBezTo>
                      <a:pt x="18123" y="-111"/>
                      <a:pt x="15877" y="-111"/>
                      <a:pt x="14082" y="334"/>
                    </a:cubicBezTo>
                    <a:cubicBezTo>
                      <a:pt x="13185" y="780"/>
                      <a:pt x="12288" y="1232"/>
                      <a:pt x="11390" y="1683"/>
                    </a:cubicBezTo>
                    <a:cubicBezTo>
                      <a:pt x="10493" y="2129"/>
                      <a:pt x="9596" y="3032"/>
                      <a:pt x="9144" y="3478"/>
                    </a:cubicBezTo>
                    <a:lnTo>
                      <a:pt x="9144" y="3478"/>
                    </a:lnTo>
                    <a:lnTo>
                      <a:pt x="9144" y="3478"/>
                    </a:lnTo>
                    <a:lnTo>
                      <a:pt x="9144" y="3478"/>
                    </a:lnTo>
                    <a:cubicBezTo>
                      <a:pt x="9144" y="3478"/>
                      <a:pt x="8699" y="3924"/>
                      <a:pt x="8699" y="3924"/>
                    </a:cubicBezTo>
                    <a:lnTo>
                      <a:pt x="8699" y="3924"/>
                    </a:lnTo>
                    <a:cubicBezTo>
                      <a:pt x="5104" y="7067"/>
                      <a:pt x="5104" y="13800"/>
                      <a:pt x="8699" y="16492"/>
                    </a:cubicBezTo>
                    <a:lnTo>
                      <a:pt x="8699" y="16492"/>
                    </a:lnTo>
                    <a:cubicBezTo>
                      <a:pt x="8699" y="16492"/>
                      <a:pt x="9144" y="16938"/>
                      <a:pt x="9144" y="16938"/>
                    </a:cubicBezTo>
                    <a:lnTo>
                      <a:pt x="9144" y="16938"/>
                    </a:lnTo>
                    <a:lnTo>
                      <a:pt x="9144" y="16938"/>
                    </a:lnTo>
                    <a:cubicBezTo>
                      <a:pt x="9590" y="16938"/>
                      <a:pt x="9590" y="17384"/>
                      <a:pt x="10042" y="17384"/>
                    </a:cubicBezTo>
                    <a:cubicBezTo>
                      <a:pt x="10042" y="17384"/>
                      <a:pt x="9596" y="16938"/>
                      <a:pt x="9596" y="16938"/>
                    </a:cubicBezTo>
                    <a:cubicBezTo>
                      <a:pt x="10493" y="17836"/>
                      <a:pt x="10945" y="18287"/>
                      <a:pt x="12288" y="19185"/>
                    </a:cubicBezTo>
                    <a:cubicBezTo>
                      <a:pt x="14082" y="20082"/>
                      <a:pt x="15883" y="20534"/>
                      <a:pt x="17677" y="20534"/>
                    </a:cubicBezTo>
                    <a:cubicBezTo>
                      <a:pt x="19923" y="20534"/>
                      <a:pt x="21272" y="20088"/>
                      <a:pt x="23513" y="18739"/>
                    </a:cubicBezTo>
                    <a:cubicBezTo>
                      <a:pt x="25307" y="17841"/>
                      <a:pt x="26204" y="16492"/>
                      <a:pt x="27553" y="14698"/>
                    </a:cubicBezTo>
                    <a:cubicBezTo>
                      <a:pt x="28451" y="12903"/>
                      <a:pt x="28902" y="11102"/>
                      <a:pt x="28902" y="9308"/>
                    </a:cubicBezTo>
                    <a:cubicBezTo>
                      <a:pt x="28005" y="8862"/>
                      <a:pt x="27553" y="7067"/>
                      <a:pt x="26656" y="5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5" name="Google Shape;1255;p30"/>
              <p:cNvSpPr/>
              <p:nvPr/>
            </p:nvSpPr>
            <p:spPr>
              <a:xfrm>
                <a:off x="-2154803" y="4939752"/>
                <a:ext cx="264758" cy="152017"/>
              </a:xfrm>
              <a:custGeom>
                <a:rect b="b" l="l" r="r" t="t"/>
                <a:pathLst>
                  <a:path extrusionOk="0" h="32465" w="56542">
                    <a:moveTo>
                      <a:pt x="20628" y="2836"/>
                    </a:moveTo>
                    <a:cubicBezTo>
                      <a:pt x="18382" y="1487"/>
                      <a:pt x="15690" y="589"/>
                      <a:pt x="13444" y="1041"/>
                    </a:cubicBezTo>
                    <a:cubicBezTo>
                      <a:pt x="11197" y="1041"/>
                      <a:pt x="8957" y="1487"/>
                      <a:pt x="6711" y="2836"/>
                    </a:cubicBezTo>
                    <a:cubicBezTo>
                      <a:pt x="3568" y="4630"/>
                      <a:pt x="1322" y="7323"/>
                      <a:pt x="424" y="10918"/>
                    </a:cubicBezTo>
                    <a:cubicBezTo>
                      <a:pt x="-1370" y="18102"/>
                      <a:pt x="2670" y="25287"/>
                      <a:pt x="9849" y="27082"/>
                    </a:cubicBezTo>
                    <a:cubicBezTo>
                      <a:pt x="13444" y="27979"/>
                      <a:pt x="17484" y="27528"/>
                      <a:pt x="20622" y="25733"/>
                    </a:cubicBezTo>
                    <a:cubicBezTo>
                      <a:pt x="24663" y="23487"/>
                      <a:pt x="26909" y="19000"/>
                      <a:pt x="26909" y="14507"/>
                    </a:cubicBezTo>
                    <a:cubicBezTo>
                      <a:pt x="26909" y="9563"/>
                      <a:pt x="24217" y="5528"/>
                      <a:pt x="20622" y="2830"/>
                    </a:cubicBezTo>
                    <a:close/>
                    <a:moveTo>
                      <a:pt x="53851" y="589"/>
                    </a:moveTo>
                    <a:cubicBezTo>
                      <a:pt x="52056" y="-308"/>
                      <a:pt x="48913" y="-308"/>
                      <a:pt x="47564" y="1487"/>
                    </a:cubicBezTo>
                    <a:cubicBezTo>
                      <a:pt x="47118" y="1933"/>
                      <a:pt x="46667" y="2384"/>
                      <a:pt x="46667" y="2836"/>
                    </a:cubicBezTo>
                    <a:cubicBezTo>
                      <a:pt x="45769" y="4185"/>
                      <a:pt x="45769" y="6431"/>
                      <a:pt x="46667" y="7774"/>
                    </a:cubicBezTo>
                    <a:cubicBezTo>
                      <a:pt x="47112" y="8220"/>
                      <a:pt x="47112" y="8671"/>
                      <a:pt x="47564" y="9123"/>
                    </a:cubicBezTo>
                    <a:cubicBezTo>
                      <a:pt x="48913" y="10472"/>
                      <a:pt x="51159" y="10918"/>
                      <a:pt x="52502" y="10472"/>
                    </a:cubicBezTo>
                    <a:cubicBezTo>
                      <a:pt x="54748" y="10026"/>
                      <a:pt x="56543" y="7780"/>
                      <a:pt x="56543" y="5534"/>
                    </a:cubicBezTo>
                    <a:cubicBezTo>
                      <a:pt x="56543" y="3293"/>
                      <a:pt x="55645" y="1944"/>
                      <a:pt x="53851" y="595"/>
                    </a:cubicBezTo>
                    <a:close/>
                    <a:moveTo>
                      <a:pt x="40380" y="18548"/>
                    </a:moveTo>
                    <a:cubicBezTo>
                      <a:pt x="31401" y="18548"/>
                      <a:pt x="31401" y="32466"/>
                      <a:pt x="40380" y="32466"/>
                    </a:cubicBezTo>
                    <a:cubicBezTo>
                      <a:pt x="49358" y="32466"/>
                      <a:pt x="49358" y="18548"/>
                      <a:pt x="40380" y="185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6" name="Google Shape;1256;p30"/>
              <p:cNvSpPr/>
              <p:nvPr/>
            </p:nvSpPr>
            <p:spPr>
              <a:xfrm>
                <a:off x="-2358410" y="5968490"/>
                <a:ext cx="228216" cy="89885"/>
              </a:xfrm>
              <a:custGeom>
                <a:rect b="b" l="l" r="r" t="t"/>
                <a:pathLst>
                  <a:path extrusionOk="0" h="19196" w="48738">
                    <a:moveTo>
                      <a:pt x="17878" y="4883"/>
                    </a:moveTo>
                    <a:cubicBezTo>
                      <a:pt x="16083" y="1288"/>
                      <a:pt x="10693" y="-952"/>
                      <a:pt x="7104" y="396"/>
                    </a:cubicBezTo>
                    <a:cubicBezTo>
                      <a:pt x="4858" y="1294"/>
                      <a:pt x="2166" y="2643"/>
                      <a:pt x="1269" y="4883"/>
                    </a:cubicBezTo>
                    <a:cubicBezTo>
                      <a:pt x="823" y="5781"/>
                      <a:pt x="372" y="6232"/>
                      <a:pt x="372" y="7130"/>
                    </a:cubicBezTo>
                    <a:cubicBezTo>
                      <a:pt x="-526" y="9822"/>
                      <a:pt x="372" y="12068"/>
                      <a:pt x="1269" y="14314"/>
                    </a:cubicBezTo>
                    <a:cubicBezTo>
                      <a:pt x="2166" y="16561"/>
                      <a:pt x="4864" y="17909"/>
                      <a:pt x="7104" y="18801"/>
                    </a:cubicBezTo>
                    <a:cubicBezTo>
                      <a:pt x="11145" y="20150"/>
                      <a:pt x="16083" y="17904"/>
                      <a:pt x="17878" y="14314"/>
                    </a:cubicBezTo>
                    <a:cubicBezTo>
                      <a:pt x="18775" y="12519"/>
                      <a:pt x="19226" y="11622"/>
                      <a:pt x="19226" y="9376"/>
                    </a:cubicBezTo>
                    <a:cubicBezTo>
                      <a:pt x="19226" y="8027"/>
                      <a:pt x="18781" y="6684"/>
                      <a:pt x="17878" y="4889"/>
                    </a:cubicBezTo>
                    <a:close/>
                    <a:moveTo>
                      <a:pt x="41670" y="1740"/>
                    </a:moveTo>
                    <a:cubicBezTo>
                      <a:pt x="32246" y="1740"/>
                      <a:pt x="32246" y="16109"/>
                      <a:pt x="41670" y="16109"/>
                    </a:cubicBezTo>
                    <a:cubicBezTo>
                      <a:pt x="51095" y="16109"/>
                      <a:pt x="51095" y="1740"/>
                      <a:pt x="41670" y="17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7" name="Google Shape;1257;p30"/>
              <p:cNvSpPr/>
              <p:nvPr/>
            </p:nvSpPr>
            <p:spPr>
              <a:xfrm>
                <a:off x="-3098617" y="6062517"/>
                <a:ext cx="158184" cy="149564"/>
              </a:xfrm>
              <a:custGeom>
                <a:rect b="b" l="l" r="r" t="t"/>
                <a:pathLst>
                  <a:path extrusionOk="0" h="31941" w="33782">
                    <a:moveTo>
                      <a:pt x="6733" y="18476"/>
                    </a:moveTo>
                    <a:cubicBezTo>
                      <a:pt x="3137" y="18476"/>
                      <a:pt x="0" y="21619"/>
                      <a:pt x="0" y="25209"/>
                    </a:cubicBezTo>
                    <a:cubicBezTo>
                      <a:pt x="0" y="28804"/>
                      <a:pt x="3143" y="31942"/>
                      <a:pt x="6733" y="31942"/>
                    </a:cubicBezTo>
                    <a:cubicBezTo>
                      <a:pt x="10327" y="31942"/>
                      <a:pt x="13465" y="28798"/>
                      <a:pt x="13465" y="25209"/>
                    </a:cubicBezTo>
                    <a:cubicBezTo>
                      <a:pt x="13013" y="21167"/>
                      <a:pt x="10322" y="18476"/>
                      <a:pt x="6733" y="18476"/>
                    </a:cubicBezTo>
                    <a:close/>
                    <a:moveTo>
                      <a:pt x="32771" y="4106"/>
                    </a:moveTo>
                    <a:cubicBezTo>
                      <a:pt x="30525" y="511"/>
                      <a:pt x="26484" y="-832"/>
                      <a:pt x="22895" y="511"/>
                    </a:cubicBezTo>
                    <a:cubicBezTo>
                      <a:pt x="19752" y="1408"/>
                      <a:pt x="17506" y="4106"/>
                      <a:pt x="17506" y="7695"/>
                    </a:cubicBezTo>
                    <a:cubicBezTo>
                      <a:pt x="17506" y="11291"/>
                      <a:pt x="19752" y="13983"/>
                      <a:pt x="22895" y="14880"/>
                    </a:cubicBezTo>
                    <a:cubicBezTo>
                      <a:pt x="26490" y="16229"/>
                      <a:pt x="30977" y="14880"/>
                      <a:pt x="32771" y="11285"/>
                    </a:cubicBezTo>
                    <a:cubicBezTo>
                      <a:pt x="34120" y="9490"/>
                      <a:pt x="34120" y="6346"/>
                      <a:pt x="32771" y="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8" name="Google Shape;1258;p30"/>
              <p:cNvSpPr/>
              <p:nvPr/>
            </p:nvSpPr>
            <p:spPr>
              <a:xfrm>
                <a:off x="-3479036" y="4541033"/>
                <a:ext cx="208502" cy="168209"/>
              </a:xfrm>
              <a:custGeom>
                <a:rect b="b" l="l" r="r" t="t"/>
                <a:pathLst>
                  <a:path extrusionOk="0" h="35923" w="44528">
                    <a:moveTo>
                      <a:pt x="7184" y="0"/>
                    </a:moveTo>
                    <a:cubicBezTo>
                      <a:pt x="3143" y="0"/>
                      <a:pt x="0" y="3144"/>
                      <a:pt x="0" y="7185"/>
                    </a:cubicBezTo>
                    <a:cubicBezTo>
                      <a:pt x="0" y="11226"/>
                      <a:pt x="3143" y="14369"/>
                      <a:pt x="7184" y="14369"/>
                    </a:cubicBezTo>
                    <a:cubicBezTo>
                      <a:pt x="11225" y="14369"/>
                      <a:pt x="14368" y="11226"/>
                      <a:pt x="14368" y="7185"/>
                    </a:cubicBezTo>
                    <a:cubicBezTo>
                      <a:pt x="14368" y="3144"/>
                      <a:pt x="11225" y="0"/>
                      <a:pt x="7184" y="0"/>
                    </a:cubicBezTo>
                    <a:close/>
                    <a:moveTo>
                      <a:pt x="43099" y="19308"/>
                    </a:moveTo>
                    <a:lnTo>
                      <a:pt x="42653" y="18862"/>
                    </a:lnTo>
                    <a:cubicBezTo>
                      <a:pt x="41756" y="17067"/>
                      <a:pt x="40407" y="16170"/>
                      <a:pt x="38613" y="14821"/>
                    </a:cubicBezTo>
                    <a:cubicBezTo>
                      <a:pt x="36818" y="13924"/>
                      <a:pt x="35017" y="13472"/>
                      <a:pt x="33223" y="13472"/>
                    </a:cubicBezTo>
                    <a:cubicBezTo>
                      <a:pt x="31428" y="13472"/>
                      <a:pt x="29628" y="13918"/>
                      <a:pt x="27833" y="14821"/>
                    </a:cubicBezTo>
                    <a:cubicBezTo>
                      <a:pt x="26039" y="15718"/>
                      <a:pt x="25142" y="17067"/>
                      <a:pt x="23793" y="18862"/>
                    </a:cubicBezTo>
                    <a:lnTo>
                      <a:pt x="23347" y="19308"/>
                    </a:lnTo>
                    <a:cubicBezTo>
                      <a:pt x="21101" y="22451"/>
                      <a:pt x="21552" y="27390"/>
                      <a:pt x="23347" y="30533"/>
                    </a:cubicBezTo>
                    <a:cubicBezTo>
                      <a:pt x="25142" y="34129"/>
                      <a:pt x="29182" y="35923"/>
                      <a:pt x="32771" y="35923"/>
                    </a:cubicBezTo>
                    <a:cubicBezTo>
                      <a:pt x="36812" y="35923"/>
                      <a:pt x="40407" y="33677"/>
                      <a:pt x="42196" y="30533"/>
                    </a:cubicBezTo>
                    <a:cubicBezTo>
                      <a:pt x="44888" y="27390"/>
                      <a:pt x="45333" y="22451"/>
                      <a:pt x="43093" y="19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9" name="Google Shape;1259;p30"/>
              <p:cNvSpPr/>
              <p:nvPr/>
            </p:nvSpPr>
            <p:spPr>
              <a:xfrm>
                <a:off x="-2631497" y="5444273"/>
                <a:ext cx="3126" cy="2678"/>
              </a:xfrm>
              <a:custGeom>
                <a:rect b="b" l="l" r="r" t="t"/>
                <a:pathLst>
                  <a:path extrusionOk="0" h="572" w="668">
                    <a:moveTo>
                      <a:pt x="334" y="573"/>
                    </a:moveTo>
                    <a:cubicBezTo>
                      <a:pt x="780" y="573"/>
                      <a:pt x="780" y="127"/>
                      <a:pt x="334" y="127"/>
                    </a:cubicBezTo>
                    <a:cubicBezTo>
                      <a:pt x="-111" y="-325"/>
                      <a:pt x="-111" y="573"/>
                      <a:pt x="334" y="5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0" name="Google Shape;1260;p30"/>
              <p:cNvSpPr/>
              <p:nvPr/>
            </p:nvSpPr>
            <p:spPr>
              <a:xfrm>
                <a:off x="-2829585" y="3771736"/>
                <a:ext cx="2744" cy="2744"/>
              </a:xfrm>
              <a:custGeom>
                <a:rect b="b" l="l" r="r" t="t"/>
                <a:pathLst>
                  <a:path extrusionOk="0" h="586" w="586">
                    <a:moveTo>
                      <a:pt x="0" y="0"/>
                    </a:moveTo>
                    <a:cubicBezTo>
                      <a:pt x="0" y="0"/>
                      <a:pt x="0" y="0"/>
                      <a:pt x="0" y="0"/>
                    </a:cubicBezTo>
                    <a:cubicBezTo>
                      <a:pt x="0" y="0"/>
                      <a:pt x="0" y="0"/>
                      <a:pt x="0" y="0"/>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1" name="Google Shape;1261;p30"/>
              <p:cNvSpPr/>
              <p:nvPr/>
            </p:nvSpPr>
            <p:spPr>
              <a:xfrm>
                <a:off x="-3084830" y="3489820"/>
                <a:ext cx="797772" cy="476496"/>
              </a:xfrm>
              <a:custGeom>
                <a:rect b="b" l="l" r="r" t="t"/>
                <a:pathLst>
                  <a:path extrusionOk="0" h="101761" w="170373">
                    <a:moveTo>
                      <a:pt x="154185" y="28336"/>
                    </a:moveTo>
                    <a:cubicBezTo>
                      <a:pt x="161820" y="28336"/>
                      <a:pt x="171245" y="36864"/>
                      <a:pt x="167204" y="44500"/>
                    </a:cubicBezTo>
                    <a:cubicBezTo>
                      <a:pt x="164958" y="49438"/>
                      <a:pt x="159123" y="52136"/>
                      <a:pt x="157328" y="57520"/>
                    </a:cubicBezTo>
                    <a:cubicBezTo>
                      <a:pt x="156882" y="58869"/>
                      <a:pt x="159123" y="60212"/>
                      <a:pt x="160020" y="59315"/>
                    </a:cubicBezTo>
                    <a:cubicBezTo>
                      <a:pt x="165410" y="53479"/>
                      <a:pt x="173039" y="45849"/>
                      <a:pt x="169444" y="36864"/>
                    </a:cubicBezTo>
                    <a:cubicBezTo>
                      <a:pt x="167650" y="32371"/>
                      <a:pt x="159568" y="24289"/>
                      <a:pt x="154179" y="28330"/>
                    </a:cubicBezTo>
                    <a:cubicBezTo>
                      <a:pt x="153733" y="27884"/>
                      <a:pt x="153733" y="28330"/>
                      <a:pt x="154179" y="28330"/>
                    </a:cubicBezTo>
                    <a:close/>
                    <a:moveTo>
                      <a:pt x="23539" y="73684"/>
                    </a:moveTo>
                    <a:cubicBezTo>
                      <a:pt x="19944" y="75033"/>
                      <a:pt x="15903" y="75033"/>
                      <a:pt x="12314" y="74582"/>
                    </a:cubicBezTo>
                    <a:cubicBezTo>
                      <a:pt x="9171" y="74582"/>
                      <a:pt x="6028" y="73233"/>
                      <a:pt x="2890" y="74136"/>
                    </a:cubicBezTo>
                    <a:cubicBezTo>
                      <a:pt x="1993" y="74136"/>
                      <a:pt x="1993" y="75485"/>
                      <a:pt x="2890" y="75931"/>
                    </a:cubicBezTo>
                    <a:cubicBezTo>
                      <a:pt x="8725" y="79526"/>
                      <a:pt x="17704" y="75931"/>
                      <a:pt x="23991" y="74136"/>
                    </a:cubicBezTo>
                    <a:cubicBezTo>
                      <a:pt x="23991" y="74136"/>
                      <a:pt x="23991" y="73684"/>
                      <a:pt x="23539" y="73684"/>
                    </a:cubicBezTo>
                    <a:close/>
                    <a:moveTo>
                      <a:pt x="33867" y="70992"/>
                    </a:moveTo>
                    <a:cubicBezTo>
                      <a:pt x="32970" y="70992"/>
                      <a:pt x="32072" y="71438"/>
                      <a:pt x="31175" y="71438"/>
                    </a:cubicBezTo>
                    <a:cubicBezTo>
                      <a:pt x="30278" y="71438"/>
                      <a:pt x="29826" y="71438"/>
                      <a:pt x="29380" y="72335"/>
                    </a:cubicBezTo>
                    <a:lnTo>
                      <a:pt x="29380" y="72781"/>
                    </a:lnTo>
                    <a:cubicBezTo>
                      <a:pt x="30278" y="72781"/>
                      <a:pt x="30729" y="72335"/>
                      <a:pt x="31175" y="71884"/>
                    </a:cubicBezTo>
                    <a:cubicBezTo>
                      <a:pt x="32078" y="71438"/>
                      <a:pt x="32970" y="71438"/>
                      <a:pt x="33867" y="70986"/>
                    </a:cubicBezTo>
                    <a:lnTo>
                      <a:pt x="33867" y="70986"/>
                    </a:lnTo>
                    <a:close/>
                    <a:moveTo>
                      <a:pt x="8725" y="53033"/>
                    </a:moveTo>
                    <a:cubicBezTo>
                      <a:pt x="14115" y="53033"/>
                      <a:pt x="19053" y="52136"/>
                      <a:pt x="24442" y="51239"/>
                    </a:cubicBezTo>
                    <a:cubicBezTo>
                      <a:pt x="29832" y="50341"/>
                      <a:pt x="35216" y="50793"/>
                      <a:pt x="40605" y="49890"/>
                    </a:cubicBezTo>
                    <a:cubicBezTo>
                      <a:pt x="41503" y="49890"/>
                      <a:pt x="41051" y="48541"/>
                      <a:pt x="40605" y="48541"/>
                    </a:cubicBezTo>
                    <a:cubicBezTo>
                      <a:pt x="31181" y="46294"/>
                      <a:pt x="17258" y="48987"/>
                      <a:pt x="8731" y="53028"/>
                    </a:cubicBezTo>
                    <a:cubicBezTo>
                      <a:pt x="8285" y="52576"/>
                      <a:pt x="8285" y="53028"/>
                      <a:pt x="8731" y="53028"/>
                    </a:cubicBezTo>
                    <a:close/>
                    <a:moveTo>
                      <a:pt x="12320" y="31479"/>
                    </a:moveTo>
                    <a:cubicBezTo>
                      <a:pt x="15915" y="34623"/>
                      <a:pt x="20847" y="36418"/>
                      <a:pt x="25340" y="37767"/>
                    </a:cubicBezTo>
                    <a:cubicBezTo>
                      <a:pt x="31626" y="40013"/>
                      <a:pt x="38359" y="44500"/>
                      <a:pt x="44646" y="45849"/>
                    </a:cubicBezTo>
                    <a:cubicBezTo>
                      <a:pt x="45543" y="45849"/>
                      <a:pt x="45995" y="44951"/>
                      <a:pt x="45543" y="44500"/>
                    </a:cubicBezTo>
                    <a:cubicBezTo>
                      <a:pt x="42400" y="40905"/>
                      <a:pt x="36564" y="39561"/>
                      <a:pt x="31626" y="38212"/>
                    </a:cubicBezTo>
                    <a:cubicBezTo>
                      <a:pt x="24894" y="36418"/>
                      <a:pt x="19059" y="33274"/>
                      <a:pt x="12320" y="31479"/>
                    </a:cubicBezTo>
                    <a:lnTo>
                      <a:pt x="12320" y="31479"/>
                    </a:lnTo>
                    <a:close/>
                    <a:moveTo>
                      <a:pt x="198" y="3644"/>
                    </a:moveTo>
                    <a:cubicBezTo>
                      <a:pt x="11875" y="-2192"/>
                      <a:pt x="20847" y="4541"/>
                      <a:pt x="28483" y="13069"/>
                    </a:cubicBezTo>
                    <a:cubicBezTo>
                      <a:pt x="32078" y="17110"/>
                      <a:pt x="38811" y="26089"/>
                      <a:pt x="45092" y="26089"/>
                    </a:cubicBezTo>
                    <a:cubicBezTo>
                      <a:pt x="45537" y="26089"/>
                      <a:pt x="46440" y="25192"/>
                      <a:pt x="45989" y="24740"/>
                    </a:cubicBezTo>
                    <a:cubicBezTo>
                      <a:pt x="43743" y="21597"/>
                      <a:pt x="39702" y="19350"/>
                      <a:pt x="36564" y="16658"/>
                    </a:cubicBezTo>
                    <a:cubicBezTo>
                      <a:pt x="32524" y="13063"/>
                      <a:pt x="28929" y="9474"/>
                      <a:pt x="24888" y="5884"/>
                    </a:cubicBezTo>
                    <a:cubicBezTo>
                      <a:pt x="16807" y="-403"/>
                      <a:pt x="9623" y="-2198"/>
                      <a:pt x="198" y="3192"/>
                    </a:cubicBezTo>
                    <a:cubicBezTo>
                      <a:pt x="-248" y="3644"/>
                      <a:pt x="198" y="4090"/>
                      <a:pt x="198" y="3644"/>
                    </a:cubicBezTo>
                    <a:close/>
                    <a:moveTo>
                      <a:pt x="54968" y="40013"/>
                    </a:moveTo>
                    <a:cubicBezTo>
                      <a:pt x="56762" y="38664"/>
                      <a:pt x="58563" y="37321"/>
                      <a:pt x="60357" y="36418"/>
                    </a:cubicBezTo>
                    <a:cubicBezTo>
                      <a:pt x="61254" y="35520"/>
                      <a:pt x="62603" y="35069"/>
                      <a:pt x="63501" y="34171"/>
                    </a:cubicBezTo>
                    <a:cubicBezTo>
                      <a:pt x="64398" y="33726"/>
                      <a:pt x="64849" y="33274"/>
                      <a:pt x="65295" y="32822"/>
                    </a:cubicBezTo>
                    <a:cubicBezTo>
                      <a:pt x="65295" y="32377"/>
                      <a:pt x="65295" y="32377"/>
                      <a:pt x="64849" y="32377"/>
                    </a:cubicBezTo>
                    <a:cubicBezTo>
                      <a:pt x="63055" y="31931"/>
                      <a:pt x="60363" y="34171"/>
                      <a:pt x="59014" y="35069"/>
                    </a:cubicBezTo>
                    <a:cubicBezTo>
                      <a:pt x="57220" y="36418"/>
                      <a:pt x="54973" y="37761"/>
                      <a:pt x="53179" y="39110"/>
                    </a:cubicBezTo>
                    <a:cubicBezTo>
                      <a:pt x="53179" y="39110"/>
                      <a:pt x="54076" y="40453"/>
                      <a:pt x="54973" y="40007"/>
                    </a:cubicBezTo>
                    <a:close/>
                    <a:moveTo>
                      <a:pt x="56316" y="45849"/>
                    </a:moveTo>
                    <a:cubicBezTo>
                      <a:pt x="59008" y="43602"/>
                      <a:pt x="61254" y="41362"/>
                      <a:pt x="63952" y="39561"/>
                    </a:cubicBezTo>
                    <a:cubicBezTo>
                      <a:pt x="66198" y="38212"/>
                      <a:pt x="69342" y="36869"/>
                      <a:pt x="71136" y="35075"/>
                    </a:cubicBezTo>
                    <a:cubicBezTo>
                      <a:pt x="71582" y="34629"/>
                      <a:pt x="71136" y="34177"/>
                      <a:pt x="70691" y="34177"/>
                    </a:cubicBezTo>
                    <a:cubicBezTo>
                      <a:pt x="67999" y="33732"/>
                      <a:pt x="64404" y="36869"/>
                      <a:pt x="62609" y="38218"/>
                    </a:cubicBezTo>
                    <a:cubicBezTo>
                      <a:pt x="59917" y="40013"/>
                      <a:pt x="56774" y="41362"/>
                      <a:pt x="54528" y="43608"/>
                    </a:cubicBezTo>
                    <a:cubicBezTo>
                      <a:pt x="51830" y="44957"/>
                      <a:pt x="54528" y="47198"/>
                      <a:pt x="56322" y="45855"/>
                    </a:cubicBezTo>
                    <a:close/>
                    <a:moveTo>
                      <a:pt x="52721" y="53931"/>
                    </a:moveTo>
                    <a:cubicBezTo>
                      <a:pt x="54070" y="54377"/>
                      <a:pt x="54968" y="53033"/>
                      <a:pt x="55865" y="52136"/>
                    </a:cubicBezTo>
                    <a:cubicBezTo>
                      <a:pt x="58111" y="49890"/>
                      <a:pt x="61254" y="48095"/>
                      <a:pt x="64392" y="46300"/>
                    </a:cubicBezTo>
                    <a:cubicBezTo>
                      <a:pt x="67535" y="44506"/>
                      <a:pt x="70227" y="42705"/>
                      <a:pt x="73371" y="41362"/>
                    </a:cubicBezTo>
                    <a:cubicBezTo>
                      <a:pt x="75165" y="40465"/>
                      <a:pt x="78309" y="40013"/>
                      <a:pt x="79657" y="38218"/>
                    </a:cubicBezTo>
                    <a:cubicBezTo>
                      <a:pt x="80103" y="37773"/>
                      <a:pt x="80103" y="36869"/>
                      <a:pt x="79212" y="36869"/>
                    </a:cubicBezTo>
                    <a:cubicBezTo>
                      <a:pt x="75617" y="35972"/>
                      <a:pt x="68439" y="40910"/>
                      <a:pt x="65295" y="42705"/>
                    </a:cubicBezTo>
                    <a:cubicBezTo>
                      <a:pt x="60809" y="44951"/>
                      <a:pt x="54968" y="47643"/>
                      <a:pt x="52276" y="52130"/>
                    </a:cubicBezTo>
                    <a:cubicBezTo>
                      <a:pt x="52276" y="52576"/>
                      <a:pt x="51830" y="53028"/>
                      <a:pt x="52276" y="53028"/>
                    </a:cubicBezTo>
                    <a:cubicBezTo>
                      <a:pt x="52276" y="53925"/>
                      <a:pt x="52276" y="53925"/>
                      <a:pt x="52727" y="53925"/>
                    </a:cubicBezTo>
                    <a:close/>
                    <a:moveTo>
                      <a:pt x="53619" y="61115"/>
                    </a:moveTo>
                    <a:cubicBezTo>
                      <a:pt x="59454" y="57074"/>
                      <a:pt x="66186" y="54382"/>
                      <a:pt x="72473" y="50787"/>
                    </a:cubicBezTo>
                    <a:cubicBezTo>
                      <a:pt x="80555" y="46300"/>
                      <a:pt x="88190" y="42259"/>
                      <a:pt x="96266" y="38664"/>
                    </a:cubicBezTo>
                    <a:cubicBezTo>
                      <a:pt x="96712" y="38218"/>
                      <a:pt x="96712" y="37767"/>
                      <a:pt x="95820" y="37767"/>
                    </a:cubicBezTo>
                    <a:cubicBezTo>
                      <a:pt x="86842" y="37767"/>
                      <a:pt x="78315" y="44951"/>
                      <a:pt x="71130" y="48992"/>
                    </a:cubicBezTo>
                    <a:cubicBezTo>
                      <a:pt x="65295" y="52588"/>
                      <a:pt x="56762" y="54382"/>
                      <a:pt x="52721" y="60670"/>
                    </a:cubicBezTo>
                    <a:cubicBezTo>
                      <a:pt x="52716" y="60670"/>
                      <a:pt x="53167" y="61115"/>
                      <a:pt x="53613" y="61115"/>
                    </a:cubicBezTo>
                    <a:close/>
                    <a:moveTo>
                      <a:pt x="56762" y="66951"/>
                    </a:moveTo>
                    <a:cubicBezTo>
                      <a:pt x="60357" y="63808"/>
                      <a:pt x="65289" y="63356"/>
                      <a:pt x="69330" y="60664"/>
                    </a:cubicBezTo>
                    <a:cubicBezTo>
                      <a:pt x="76514" y="56177"/>
                      <a:pt x="84596" y="53028"/>
                      <a:pt x="91780" y="48541"/>
                    </a:cubicBezTo>
                    <a:cubicBezTo>
                      <a:pt x="92225" y="48541"/>
                      <a:pt x="91780" y="48095"/>
                      <a:pt x="91780" y="48095"/>
                    </a:cubicBezTo>
                    <a:cubicBezTo>
                      <a:pt x="83253" y="51239"/>
                      <a:pt x="76063" y="56177"/>
                      <a:pt x="67090" y="58869"/>
                    </a:cubicBezTo>
                    <a:cubicBezTo>
                      <a:pt x="63049" y="60218"/>
                      <a:pt x="57214" y="61561"/>
                      <a:pt x="54522" y="65157"/>
                    </a:cubicBezTo>
                    <a:cubicBezTo>
                      <a:pt x="53625" y="66505"/>
                      <a:pt x="55871" y="67849"/>
                      <a:pt x="56768" y="66951"/>
                    </a:cubicBezTo>
                    <a:close/>
                    <a:moveTo>
                      <a:pt x="68439" y="68300"/>
                    </a:moveTo>
                    <a:cubicBezTo>
                      <a:pt x="72479" y="66951"/>
                      <a:pt x="76074" y="64705"/>
                      <a:pt x="80115" y="62464"/>
                    </a:cubicBezTo>
                    <a:cubicBezTo>
                      <a:pt x="84156" y="60218"/>
                      <a:pt x="89539" y="57978"/>
                      <a:pt x="92683" y="54828"/>
                    </a:cubicBezTo>
                    <a:cubicBezTo>
                      <a:pt x="93129" y="54382"/>
                      <a:pt x="92683" y="53931"/>
                      <a:pt x="92237" y="53931"/>
                    </a:cubicBezTo>
                    <a:cubicBezTo>
                      <a:pt x="88196" y="54828"/>
                      <a:pt x="84156" y="57526"/>
                      <a:pt x="80561" y="59766"/>
                    </a:cubicBezTo>
                    <a:cubicBezTo>
                      <a:pt x="76074" y="62013"/>
                      <a:pt x="71582" y="64253"/>
                      <a:pt x="67993" y="67403"/>
                    </a:cubicBezTo>
                    <a:cubicBezTo>
                      <a:pt x="67541" y="67403"/>
                      <a:pt x="67993" y="68300"/>
                      <a:pt x="68439" y="68300"/>
                    </a:cubicBezTo>
                    <a:close/>
                    <a:moveTo>
                      <a:pt x="77863" y="71444"/>
                    </a:moveTo>
                    <a:cubicBezTo>
                      <a:pt x="80109" y="70546"/>
                      <a:pt x="82801" y="69649"/>
                      <a:pt x="85047" y="68300"/>
                    </a:cubicBezTo>
                    <a:cubicBezTo>
                      <a:pt x="87739" y="66951"/>
                      <a:pt x="90437" y="65608"/>
                      <a:pt x="92683" y="63362"/>
                    </a:cubicBezTo>
                    <a:cubicBezTo>
                      <a:pt x="93129" y="62916"/>
                      <a:pt x="92683" y="62464"/>
                      <a:pt x="92237" y="62464"/>
                    </a:cubicBezTo>
                    <a:cubicBezTo>
                      <a:pt x="89545" y="62910"/>
                      <a:pt x="87751" y="64711"/>
                      <a:pt x="85505" y="66060"/>
                    </a:cubicBezTo>
                    <a:cubicBezTo>
                      <a:pt x="82813" y="67409"/>
                      <a:pt x="80566" y="69203"/>
                      <a:pt x="78320" y="70546"/>
                    </a:cubicBezTo>
                    <a:cubicBezTo>
                      <a:pt x="77417" y="70992"/>
                      <a:pt x="77417" y="71444"/>
                      <a:pt x="77869" y="71444"/>
                    </a:cubicBezTo>
                    <a:close/>
                    <a:moveTo>
                      <a:pt x="85493" y="74136"/>
                    </a:moveTo>
                    <a:cubicBezTo>
                      <a:pt x="86842" y="73238"/>
                      <a:pt x="88185" y="72787"/>
                      <a:pt x="89088" y="71890"/>
                    </a:cubicBezTo>
                    <a:cubicBezTo>
                      <a:pt x="89533" y="71444"/>
                      <a:pt x="89088" y="70992"/>
                      <a:pt x="88642" y="70992"/>
                    </a:cubicBezTo>
                    <a:cubicBezTo>
                      <a:pt x="86847" y="70992"/>
                      <a:pt x="85499" y="72341"/>
                      <a:pt x="84601" y="73684"/>
                    </a:cubicBezTo>
                    <a:cubicBezTo>
                      <a:pt x="84150" y="73684"/>
                      <a:pt x="84601" y="74582"/>
                      <a:pt x="85499" y="74130"/>
                    </a:cubicBezTo>
                    <a:close/>
                    <a:moveTo>
                      <a:pt x="131735" y="81766"/>
                    </a:moveTo>
                    <a:cubicBezTo>
                      <a:pt x="127249" y="77725"/>
                      <a:pt x="122756" y="73684"/>
                      <a:pt x="117818" y="70541"/>
                    </a:cubicBezTo>
                    <a:cubicBezTo>
                      <a:pt x="112880" y="67397"/>
                      <a:pt x="108840" y="62459"/>
                      <a:pt x="103004" y="61115"/>
                    </a:cubicBezTo>
                    <a:cubicBezTo>
                      <a:pt x="102107" y="61115"/>
                      <a:pt x="102107" y="62013"/>
                      <a:pt x="102559" y="62464"/>
                    </a:cubicBezTo>
                    <a:cubicBezTo>
                      <a:pt x="107948" y="66505"/>
                      <a:pt x="112886" y="69649"/>
                      <a:pt x="117824" y="73690"/>
                    </a:cubicBezTo>
                    <a:cubicBezTo>
                      <a:pt x="121865" y="77285"/>
                      <a:pt x="125460" y="81326"/>
                      <a:pt x="130392" y="83567"/>
                    </a:cubicBezTo>
                    <a:cubicBezTo>
                      <a:pt x="131741" y="84464"/>
                      <a:pt x="133090" y="82670"/>
                      <a:pt x="131741" y="81772"/>
                    </a:cubicBezTo>
                    <a:close/>
                    <a:moveTo>
                      <a:pt x="137125" y="49890"/>
                    </a:moveTo>
                    <a:cubicBezTo>
                      <a:pt x="125448" y="50787"/>
                      <a:pt x="114229" y="54377"/>
                      <a:pt x="102559" y="55280"/>
                    </a:cubicBezTo>
                    <a:cubicBezTo>
                      <a:pt x="100313" y="55280"/>
                      <a:pt x="100764" y="58423"/>
                      <a:pt x="103004" y="57972"/>
                    </a:cubicBezTo>
                    <a:cubicBezTo>
                      <a:pt x="114229" y="55726"/>
                      <a:pt x="125900" y="53033"/>
                      <a:pt x="137125" y="50336"/>
                    </a:cubicBezTo>
                    <a:cubicBezTo>
                      <a:pt x="137570" y="50336"/>
                      <a:pt x="137570" y="49890"/>
                      <a:pt x="137125" y="49890"/>
                    </a:cubicBezTo>
                    <a:close/>
                    <a:moveTo>
                      <a:pt x="156877" y="74582"/>
                    </a:moveTo>
                    <a:cubicBezTo>
                      <a:pt x="158225" y="80869"/>
                      <a:pt x="159568" y="86259"/>
                      <a:pt x="156877" y="92540"/>
                    </a:cubicBezTo>
                    <a:cubicBezTo>
                      <a:pt x="155528" y="95232"/>
                      <a:pt x="153282" y="97479"/>
                      <a:pt x="150144" y="98376"/>
                    </a:cubicBezTo>
                    <a:cubicBezTo>
                      <a:pt x="147452" y="99273"/>
                      <a:pt x="145206" y="97930"/>
                      <a:pt x="142960" y="98822"/>
                    </a:cubicBezTo>
                    <a:cubicBezTo>
                      <a:pt x="142514" y="98822"/>
                      <a:pt x="142514" y="99719"/>
                      <a:pt x="142514" y="99719"/>
                    </a:cubicBezTo>
                    <a:cubicBezTo>
                      <a:pt x="144309" y="102411"/>
                      <a:pt x="148349" y="101966"/>
                      <a:pt x="150596" y="101068"/>
                    </a:cubicBezTo>
                    <a:cubicBezTo>
                      <a:pt x="153739" y="99719"/>
                      <a:pt x="156431" y="97473"/>
                      <a:pt x="157780" y="94335"/>
                    </a:cubicBezTo>
                    <a:cubicBezTo>
                      <a:pt x="160923" y="88945"/>
                      <a:pt x="161820" y="79068"/>
                      <a:pt x="157334" y="74130"/>
                    </a:cubicBezTo>
                    <a:cubicBezTo>
                      <a:pt x="156882" y="73684"/>
                      <a:pt x="156882" y="74130"/>
                      <a:pt x="156882" y="745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2" name="Google Shape;1262;p30"/>
              <p:cNvSpPr/>
              <p:nvPr/>
            </p:nvSpPr>
            <p:spPr>
              <a:xfrm>
                <a:off x="-3105710" y="3508439"/>
                <a:ext cx="19723" cy="21591"/>
              </a:xfrm>
              <a:custGeom>
                <a:rect b="b" l="l" r="r" t="t"/>
                <a:pathLst>
                  <a:path extrusionOk="0" h="4611" w="4212">
                    <a:moveTo>
                      <a:pt x="1514" y="4154"/>
                    </a:moveTo>
                    <a:cubicBezTo>
                      <a:pt x="1960" y="3708"/>
                      <a:pt x="2412" y="2805"/>
                      <a:pt x="2863" y="2359"/>
                    </a:cubicBezTo>
                    <a:cubicBezTo>
                      <a:pt x="3309" y="1913"/>
                      <a:pt x="4212" y="1462"/>
                      <a:pt x="4212" y="564"/>
                    </a:cubicBezTo>
                    <a:cubicBezTo>
                      <a:pt x="4212" y="564"/>
                      <a:pt x="4212" y="118"/>
                      <a:pt x="3766" y="118"/>
                    </a:cubicBezTo>
                    <a:cubicBezTo>
                      <a:pt x="2869" y="-327"/>
                      <a:pt x="1520" y="564"/>
                      <a:pt x="1075" y="1467"/>
                    </a:cubicBezTo>
                    <a:cubicBezTo>
                      <a:pt x="177" y="2365"/>
                      <a:pt x="-274" y="3262"/>
                      <a:pt x="177" y="4611"/>
                    </a:cubicBezTo>
                    <a:cubicBezTo>
                      <a:pt x="177" y="4611"/>
                      <a:pt x="1526" y="4611"/>
                      <a:pt x="1526" y="4165"/>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3" name="Google Shape;1263;p30"/>
              <p:cNvSpPr/>
              <p:nvPr/>
            </p:nvSpPr>
            <p:spPr>
              <a:xfrm>
                <a:off x="-2953603" y="3828490"/>
                <a:ext cx="1564" cy="2084"/>
              </a:xfrm>
              <a:custGeom>
                <a:rect b="b" l="l" r="r" t="t"/>
                <a:pathLst>
                  <a:path extrusionOk="0" h="445" w="334">
                    <a:moveTo>
                      <a:pt x="0" y="0"/>
                    </a:moveTo>
                    <a:lnTo>
                      <a:pt x="0" y="0"/>
                    </a:lnTo>
                    <a:lnTo>
                      <a:pt x="0" y="446"/>
                    </a:lnTo>
                    <a:lnTo>
                      <a:pt x="0" y="0"/>
                    </a:lnTo>
                    <a:cubicBezTo>
                      <a:pt x="446" y="446"/>
                      <a:pt x="446" y="0"/>
                      <a:pt x="0" y="0"/>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4" name="Google Shape;1264;p30"/>
              <p:cNvSpPr/>
              <p:nvPr/>
            </p:nvSpPr>
            <p:spPr>
              <a:xfrm>
                <a:off x="-1772399" y="4786967"/>
                <a:ext cx="6298" cy="2430"/>
              </a:xfrm>
              <a:custGeom>
                <a:rect b="b" l="l" r="r" t="t"/>
                <a:pathLst>
                  <a:path extrusionOk="0" h="519" w="1345">
                    <a:moveTo>
                      <a:pt x="0" y="0"/>
                    </a:moveTo>
                    <a:cubicBezTo>
                      <a:pt x="1794" y="897"/>
                      <a:pt x="1794" y="452"/>
                      <a:pt x="0" y="0"/>
                    </a:cubicBezTo>
                    <a:lnTo>
                      <a:pt x="0" y="0"/>
                    </a:ln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5" name="Google Shape;1265;p30"/>
              <p:cNvSpPr/>
              <p:nvPr/>
            </p:nvSpPr>
            <p:spPr>
              <a:xfrm>
                <a:off x="-3517682" y="4654542"/>
                <a:ext cx="1536436" cy="1336122"/>
              </a:xfrm>
              <a:custGeom>
                <a:rect b="b" l="l" r="r" t="t"/>
                <a:pathLst>
                  <a:path extrusionOk="0" h="3448057" w="3964996">
                    <a:moveTo>
                      <a:pt x="50849" y="3353893"/>
                    </a:moveTo>
                    <a:cubicBezTo>
                      <a:pt x="56268" y="3353220"/>
                      <a:pt x="61687" y="3353220"/>
                      <a:pt x="67102" y="3355912"/>
                    </a:cubicBezTo>
                    <a:lnTo>
                      <a:pt x="67175" y="3355912"/>
                    </a:lnTo>
                    <a:cubicBezTo>
                      <a:pt x="110512" y="3372129"/>
                      <a:pt x="110512" y="3437214"/>
                      <a:pt x="72620" y="3448057"/>
                    </a:cubicBezTo>
                    <a:cubicBezTo>
                      <a:pt x="67175" y="3448057"/>
                      <a:pt x="67175" y="3448057"/>
                      <a:pt x="78006" y="3442671"/>
                    </a:cubicBezTo>
                    <a:cubicBezTo>
                      <a:pt x="83464" y="3437214"/>
                      <a:pt x="88910" y="3431768"/>
                      <a:pt x="94295" y="3426382"/>
                    </a:cubicBezTo>
                    <a:cubicBezTo>
                      <a:pt x="83391" y="3437214"/>
                      <a:pt x="67175" y="3448057"/>
                      <a:pt x="50885" y="3448057"/>
                    </a:cubicBezTo>
                    <a:cubicBezTo>
                      <a:pt x="34596" y="3448057"/>
                      <a:pt x="18307" y="3442671"/>
                      <a:pt x="7475" y="3426382"/>
                    </a:cubicBezTo>
                    <a:cubicBezTo>
                      <a:pt x="-8814" y="3404707"/>
                      <a:pt x="2090" y="3361298"/>
                      <a:pt x="34596" y="3355912"/>
                    </a:cubicBezTo>
                    <a:cubicBezTo>
                      <a:pt x="40012" y="3355912"/>
                      <a:pt x="45430" y="3354566"/>
                      <a:pt x="50849" y="3353893"/>
                    </a:cubicBezTo>
                    <a:close/>
                    <a:moveTo>
                      <a:pt x="311067" y="3323334"/>
                    </a:moveTo>
                    <a:cubicBezTo>
                      <a:pt x="370694" y="3323334"/>
                      <a:pt x="370694" y="3415551"/>
                      <a:pt x="311067" y="3415551"/>
                    </a:cubicBezTo>
                    <a:cubicBezTo>
                      <a:pt x="251428" y="3415551"/>
                      <a:pt x="251428" y="3323334"/>
                      <a:pt x="311067" y="3323334"/>
                    </a:cubicBezTo>
                    <a:close/>
                    <a:moveTo>
                      <a:pt x="1302862" y="3263854"/>
                    </a:moveTo>
                    <a:lnTo>
                      <a:pt x="1297733" y="3269093"/>
                    </a:lnTo>
                    <a:cubicBezTo>
                      <a:pt x="1297733" y="3269093"/>
                      <a:pt x="1297733" y="3267747"/>
                      <a:pt x="1298406" y="3266400"/>
                    </a:cubicBezTo>
                    <a:close/>
                    <a:moveTo>
                      <a:pt x="1303152" y="3263557"/>
                    </a:moveTo>
                    <a:lnTo>
                      <a:pt x="1303119" y="3263707"/>
                    </a:lnTo>
                    <a:lnTo>
                      <a:pt x="1302862" y="3263854"/>
                    </a:lnTo>
                    <a:close/>
                    <a:moveTo>
                      <a:pt x="522441" y="3252936"/>
                    </a:moveTo>
                    <a:cubicBezTo>
                      <a:pt x="592911" y="3252936"/>
                      <a:pt x="592911" y="3361370"/>
                      <a:pt x="522441" y="3361370"/>
                    </a:cubicBezTo>
                    <a:cubicBezTo>
                      <a:pt x="457369" y="3361370"/>
                      <a:pt x="457369" y="3252936"/>
                      <a:pt x="522441" y="3252936"/>
                    </a:cubicBezTo>
                    <a:close/>
                    <a:moveTo>
                      <a:pt x="1259083" y="3174215"/>
                    </a:moveTo>
                    <a:cubicBezTo>
                      <a:pt x="1276026" y="3170150"/>
                      <a:pt x="1295005" y="3174219"/>
                      <a:pt x="1308565" y="3187779"/>
                    </a:cubicBezTo>
                    <a:cubicBezTo>
                      <a:pt x="1324821" y="3204035"/>
                      <a:pt x="1325855" y="3232483"/>
                      <a:pt x="1313915" y="3252563"/>
                    </a:cubicBezTo>
                    <a:lnTo>
                      <a:pt x="1303152" y="3263557"/>
                    </a:lnTo>
                    <a:lnTo>
                      <a:pt x="1304236" y="3258675"/>
                    </a:lnTo>
                    <a:lnTo>
                      <a:pt x="1308565" y="3252803"/>
                    </a:lnTo>
                    <a:cubicBezTo>
                      <a:pt x="1313981" y="3244695"/>
                      <a:pt x="1315327" y="3235222"/>
                      <a:pt x="1314646" y="3226414"/>
                    </a:cubicBezTo>
                    <a:lnTo>
                      <a:pt x="1312859" y="3219828"/>
                    </a:lnTo>
                    <a:lnTo>
                      <a:pt x="1313950" y="3214912"/>
                    </a:lnTo>
                    <a:lnTo>
                      <a:pt x="1310415" y="3210826"/>
                    </a:lnTo>
                    <a:lnTo>
                      <a:pt x="1308565" y="3204008"/>
                    </a:lnTo>
                    <a:lnTo>
                      <a:pt x="1308565" y="3204081"/>
                    </a:lnTo>
                    <a:cubicBezTo>
                      <a:pt x="1308565" y="3206767"/>
                      <a:pt x="1308565" y="3208111"/>
                      <a:pt x="1309238" y="3209465"/>
                    </a:cubicBezTo>
                    <a:lnTo>
                      <a:pt x="1310415" y="3210826"/>
                    </a:lnTo>
                    <a:lnTo>
                      <a:pt x="1312859" y="3219828"/>
                    </a:lnTo>
                    <a:lnTo>
                      <a:pt x="1304236" y="3258675"/>
                    </a:lnTo>
                    <a:lnTo>
                      <a:pt x="1299071" y="3265682"/>
                    </a:lnTo>
                    <a:cubicBezTo>
                      <a:pt x="1295007" y="3269072"/>
                      <a:pt x="1289589" y="3271780"/>
                      <a:pt x="1281444" y="3274466"/>
                    </a:cubicBezTo>
                    <a:cubicBezTo>
                      <a:pt x="1270613" y="3279924"/>
                      <a:pt x="1254323" y="3274466"/>
                      <a:pt x="1243492" y="3269093"/>
                    </a:cubicBezTo>
                    <a:cubicBezTo>
                      <a:pt x="1227203" y="3252864"/>
                      <a:pt x="1216432" y="3231129"/>
                      <a:pt x="1221817" y="3209454"/>
                    </a:cubicBezTo>
                    <a:cubicBezTo>
                      <a:pt x="1227233" y="3190478"/>
                      <a:pt x="1242140" y="3178279"/>
                      <a:pt x="1259083" y="3174215"/>
                    </a:cubicBezTo>
                    <a:close/>
                    <a:moveTo>
                      <a:pt x="1064612" y="3160803"/>
                    </a:moveTo>
                    <a:cubicBezTo>
                      <a:pt x="1091660" y="3160803"/>
                      <a:pt x="1118781" y="3187852"/>
                      <a:pt x="1118781" y="3214984"/>
                    </a:cubicBezTo>
                    <a:cubicBezTo>
                      <a:pt x="1118781" y="3242033"/>
                      <a:pt x="1091733" y="3269165"/>
                      <a:pt x="1064612" y="3269165"/>
                    </a:cubicBezTo>
                    <a:cubicBezTo>
                      <a:pt x="1037479" y="3269165"/>
                      <a:pt x="1010431" y="3247490"/>
                      <a:pt x="1010431" y="3214984"/>
                    </a:cubicBezTo>
                    <a:cubicBezTo>
                      <a:pt x="1010431" y="3187924"/>
                      <a:pt x="1037479" y="3160803"/>
                      <a:pt x="1064612" y="3160803"/>
                    </a:cubicBezTo>
                    <a:close/>
                    <a:moveTo>
                      <a:pt x="790804" y="3138433"/>
                    </a:moveTo>
                    <a:cubicBezTo>
                      <a:pt x="798930" y="3137752"/>
                      <a:pt x="807057" y="3139099"/>
                      <a:pt x="815201" y="3144514"/>
                    </a:cubicBezTo>
                    <a:cubicBezTo>
                      <a:pt x="831478" y="3155345"/>
                      <a:pt x="836936" y="3160731"/>
                      <a:pt x="842322" y="3177020"/>
                    </a:cubicBezTo>
                    <a:lnTo>
                      <a:pt x="842394" y="3177093"/>
                    </a:lnTo>
                    <a:cubicBezTo>
                      <a:pt x="847768" y="3193309"/>
                      <a:pt x="836936" y="3214984"/>
                      <a:pt x="826105" y="3231273"/>
                    </a:cubicBezTo>
                    <a:cubicBezTo>
                      <a:pt x="815262" y="3242105"/>
                      <a:pt x="793599" y="3247490"/>
                      <a:pt x="777310" y="3242105"/>
                    </a:cubicBezTo>
                    <a:cubicBezTo>
                      <a:pt x="755635" y="3236659"/>
                      <a:pt x="744731" y="3220430"/>
                      <a:pt x="739358" y="3204141"/>
                    </a:cubicBezTo>
                    <a:cubicBezTo>
                      <a:pt x="733900" y="3193309"/>
                      <a:pt x="739358" y="3177020"/>
                      <a:pt x="744731" y="3166189"/>
                    </a:cubicBezTo>
                    <a:cubicBezTo>
                      <a:pt x="750117" y="3155345"/>
                      <a:pt x="761020" y="3149900"/>
                      <a:pt x="766406" y="3144514"/>
                    </a:cubicBezTo>
                    <a:cubicBezTo>
                      <a:pt x="774551" y="3141822"/>
                      <a:pt x="782677" y="3139114"/>
                      <a:pt x="790804" y="3138433"/>
                    </a:cubicBezTo>
                    <a:close/>
                    <a:moveTo>
                      <a:pt x="1530855" y="3106478"/>
                    </a:moveTo>
                    <a:lnTo>
                      <a:pt x="1536240" y="3106478"/>
                    </a:lnTo>
                    <a:cubicBezTo>
                      <a:pt x="1606698" y="3106478"/>
                      <a:pt x="1606698" y="3214912"/>
                      <a:pt x="1536240" y="3220297"/>
                    </a:cubicBezTo>
                    <a:lnTo>
                      <a:pt x="1530855" y="3220297"/>
                    </a:lnTo>
                    <a:cubicBezTo>
                      <a:pt x="1460397" y="3220297"/>
                      <a:pt x="1460397" y="3101105"/>
                      <a:pt x="1530855" y="3106478"/>
                    </a:cubicBezTo>
                    <a:close/>
                    <a:moveTo>
                      <a:pt x="1731399" y="3030502"/>
                    </a:moveTo>
                    <a:cubicBezTo>
                      <a:pt x="1753760" y="3034335"/>
                      <a:pt x="1776163" y="3049593"/>
                      <a:pt x="1780193" y="3073972"/>
                    </a:cubicBezTo>
                    <a:cubicBezTo>
                      <a:pt x="1780193" y="3084815"/>
                      <a:pt x="1780193" y="3090201"/>
                      <a:pt x="1780193" y="3106478"/>
                    </a:cubicBezTo>
                    <a:lnTo>
                      <a:pt x="1780265" y="3106478"/>
                    </a:lnTo>
                    <a:cubicBezTo>
                      <a:pt x="1780265" y="3128153"/>
                      <a:pt x="1758530" y="3144369"/>
                      <a:pt x="1736855" y="3144369"/>
                    </a:cubicBezTo>
                    <a:cubicBezTo>
                      <a:pt x="1720566" y="3149827"/>
                      <a:pt x="1709735" y="3144369"/>
                      <a:pt x="1693445" y="3138996"/>
                    </a:cubicBezTo>
                    <a:cubicBezTo>
                      <a:pt x="1677156" y="3128153"/>
                      <a:pt x="1671710" y="3117321"/>
                      <a:pt x="1666325" y="3101032"/>
                    </a:cubicBezTo>
                    <a:cubicBezTo>
                      <a:pt x="1655566" y="3073972"/>
                      <a:pt x="1682614" y="3035947"/>
                      <a:pt x="1709735" y="3030562"/>
                    </a:cubicBezTo>
                    <a:cubicBezTo>
                      <a:pt x="1716497" y="3029216"/>
                      <a:pt x="1723946" y="3029224"/>
                      <a:pt x="1731399" y="3030502"/>
                    </a:cubicBezTo>
                    <a:close/>
                    <a:moveTo>
                      <a:pt x="110512" y="3025177"/>
                    </a:moveTo>
                    <a:lnTo>
                      <a:pt x="115898" y="3025177"/>
                    </a:lnTo>
                    <a:cubicBezTo>
                      <a:pt x="170066" y="3036020"/>
                      <a:pt x="170066" y="3122779"/>
                      <a:pt x="115898" y="3128153"/>
                    </a:cubicBezTo>
                    <a:lnTo>
                      <a:pt x="110512" y="3128153"/>
                    </a:lnTo>
                    <a:cubicBezTo>
                      <a:pt x="23765" y="3144442"/>
                      <a:pt x="23765" y="3008887"/>
                      <a:pt x="110512" y="3025177"/>
                    </a:cubicBezTo>
                    <a:close/>
                    <a:moveTo>
                      <a:pt x="1911348" y="2986651"/>
                    </a:moveTo>
                    <a:lnTo>
                      <a:pt x="1910904" y="2987868"/>
                    </a:lnTo>
                    <a:lnTo>
                      <a:pt x="1909263" y="2989011"/>
                    </a:lnTo>
                    <a:close/>
                    <a:moveTo>
                      <a:pt x="1915663" y="2981767"/>
                    </a:moveTo>
                    <a:lnTo>
                      <a:pt x="1911348" y="2986651"/>
                    </a:lnTo>
                    <a:lnTo>
                      <a:pt x="1912085" y="2984627"/>
                    </a:lnTo>
                    <a:close/>
                    <a:moveTo>
                      <a:pt x="2338641" y="2949261"/>
                    </a:moveTo>
                    <a:lnTo>
                      <a:pt x="2344026" y="2949261"/>
                    </a:lnTo>
                    <a:cubicBezTo>
                      <a:pt x="2392821" y="2954646"/>
                      <a:pt x="2392821" y="3041393"/>
                      <a:pt x="2344026" y="3052237"/>
                    </a:cubicBezTo>
                    <a:lnTo>
                      <a:pt x="2338641" y="3052237"/>
                    </a:lnTo>
                    <a:cubicBezTo>
                      <a:pt x="2251893" y="3063068"/>
                      <a:pt x="2251893" y="2938429"/>
                      <a:pt x="2338641" y="2949261"/>
                    </a:cubicBezTo>
                    <a:close/>
                    <a:moveTo>
                      <a:pt x="1911350" y="2933531"/>
                    </a:moveTo>
                    <a:lnTo>
                      <a:pt x="1915735" y="2938429"/>
                    </a:lnTo>
                    <a:lnTo>
                      <a:pt x="1912020" y="2935361"/>
                    </a:lnTo>
                    <a:close/>
                    <a:moveTo>
                      <a:pt x="1909045" y="2930957"/>
                    </a:moveTo>
                    <a:lnTo>
                      <a:pt x="1910877" y="2932239"/>
                    </a:lnTo>
                    <a:lnTo>
                      <a:pt x="1911350" y="2933531"/>
                    </a:lnTo>
                    <a:close/>
                    <a:moveTo>
                      <a:pt x="2084457" y="2916743"/>
                    </a:moveTo>
                    <a:cubicBezTo>
                      <a:pt x="2117945" y="2916743"/>
                      <a:pt x="2145093" y="2943891"/>
                      <a:pt x="2145093" y="2977379"/>
                    </a:cubicBezTo>
                    <a:cubicBezTo>
                      <a:pt x="2145093" y="2985751"/>
                      <a:pt x="2143396" y="2993727"/>
                      <a:pt x="2140328" y="3000981"/>
                    </a:cubicBezTo>
                    <a:lnTo>
                      <a:pt x="2134326" y="3009883"/>
                    </a:lnTo>
                    <a:lnTo>
                      <a:pt x="2132579" y="3014345"/>
                    </a:lnTo>
                    <a:cubicBezTo>
                      <a:pt x="2116290" y="3041393"/>
                      <a:pt x="2083784" y="3052309"/>
                      <a:pt x="2056664" y="3036020"/>
                    </a:cubicBezTo>
                    <a:cubicBezTo>
                      <a:pt x="2040447" y="3025177"/>
                      <a:pt x="2029543" y="3014345"/>
                      <a:pt x="2024157" y="2998056"/>
                    </a:cubicBezTo>
                    <a:lnTo>
                      <a:pt x="2024167" y="2979094"/>
                    </a:lnTo>
                    <a:lnTo>
                      <a:pt x="2023821" y="2977379"/>
                    </a:lnTo>
                    <a:lnTo>
                      <a:pt x="2024169" y="2975655"/>
                    </a:lnTo>
                    <a:lnTo>
                      <a:pt x="2024174" y="2966908"/>
                    </a:lnTo>
                    <a:lnTo>
                      <a:pt x="2026640" y="2963418"/>
                    </a:lnTo>
                    <a:lnTo>
                      <a:pt x="2028586" y="2953777"/>
                    </a:lnTo>
                    <a:cubicBezTo>
                      <a:pt x="2037791" y="2932014"/>
                      <a:pt x="2059341" y="2916743"/>
                      <a:pt x="2084457" y="2916743"/>
                    </a:cubicBezTo>
                    <a:close/>
                    <a:moveTo>
                      <a:pt x="1872326" y="2911297"/>
                    </a:moveTo>
                    <a:cubicBezTo>
                      <a:pt x="1880471" y="2911297"/>
                      <a:pt x="1889977" y="2914008"/>
                      <a:pt x="1898120" y="2918755"/>
                    </a:cubicBezTo>
                    <a:lnTo>
                      <a:pt x="1909045" y="2930957"/>
                    </a:lnTo>
                    <a:lnTo>
                      <a:pt x="1888542" y="2916609"/>
                    </a:lnTo>
                    <a:lnTo>
                      <a:pt x="1888615" y="2916755"/>
                    </a:lnTo>
                    <a:cubicBezTo>
                      <a:pt x="1891308" y="2919448"/>
                      <a:pt x="1895380" y="2922155"/>
                      <a:pt x="1900133" y="2925545"/>
                    </a:cubicBezTo>
                    <a:lnTo>
                      <a:pt x="1912020" y="2935361"/>
                    </a:lnTo>
                    <a:lnTo>
                      <a:pt x="1921049" y="2960031"/>
                    </a:lnTo>
                    <a:lnTo>
                      <a:pt x="1912085" y="2984627"/>
                    </a:lnTo>
                    <a:lnTo>
                      <a:pt x="1902107" y="2992604"/>
                    </a:lnTo>
                    <a:cubicBezTo>
                      <a:pt x="1898037" y="2996676"/>
                      <a:pt x="1893964" y="3000748"/>
                      <a:pt x="1888542" y="3003441"/>
                    </a:cubicBezTo>
                    <a:lnTo>
                      <a:pt x="1909263" y="2989011"/>
                    </a:lnTo>
                    <a:lnTo>
                      <a:pt x="1894692" y="3005502"/>
                    </a:lnTo>
                    <a:cubicBezTo>
                      <a:pt x="1884531" y="3010237"/>
                      <a:pt x="1872332" y="3011580"/>
                      <a:pt x="1861494" y="3008887"/>
                    </a:cubicBezTo>
                    <a:cubicBezTo>
                      <a:pt x="1839819" y="3003514"/>
                      <a:pt x="1823530" y="2981767"/>
                      <a:pt x="1823530" y="2960092"/>
                    </a:cubicBezTo>
                    <a:cubicBezTo>
                      <a:pt x="1823530" y="2932971"/>
                      <a:pt x="1845205" y="2911297"/>
                      <a:pt x="1872326" y="2911297"/>
                    </a:cubicBezTo>
                    <a:close/>
                    <a:moveTo>
                      <a:pt x="2605324" y="2897093"/>
                    </a:moveTo>
                    <a:cubicBezTo>
                      <a:pt x="2638812" y="2897093"/>
                      <a:pt x="2665960" y="2924241"/>
                      <a:pt x="2665960" y="2957729"/>
                    </a:cubicBezTo>
                    <a:lnTo>
                      <a:pt x="2665396" y="2960524"/>
                    </a:lnTo>
                    <a:lnTo>
                      <a:pt x="2666579" y="2964371"/>
                    </a:lnTo>
                    <a:lnTo>
                      <a:pt x="2661472" y="2979958"/>
                    </a:lnTo>
                    <a:lnTo>
                      <a:pt x="2661195" y="2981331"/>
                    </a:lnTo>
                    <a:lnTo>
                      <a:pt x="2660859" y="2981829"/>
                    </a:lnTo>
                    <a:lnTo>
                      <a:pt x="2656420" y="2995380"/>
                    </a:lnTo>
                    <a:cubicBezTo>
                      <a:pt x="2653033" y="2999531"/>
                      <a:pt x="2648801" y="3002962"/>
                      <a:pt x="2643721" y="3005356"/>
                    </a:cubicBezTo>
                    <a:lnTo>
                      <a:pt x="2639985" y="3006144"/>
                    </a:lnTo>
                    <a:lnTo>
                      <a:pt x="2628926" y="3013600"/>
                    </a:lnTo>
                    <a:cubicBezTo>
                      <a:pt x="2621672" y="3016668"/>
                      <a:pt x="2613696" y="3018365"/>
                      <a:pt x="2605324" y="3018365"/>
                    </a:cubicBezTo>
                    <a:lnTo>
                      <a:pt x="2596573" y="3016598"/>
                    </a:lnTo>
                    <a:lnTo>
                      <a:pt x="2594258" y="3016870"/>
                    </a:lnTo>
                    <a:lnTo>
                      <a:pt x="2589662" y="3015203"/>
                    </a:lnTo>
                    <a:lnTo>
                      <a:pt x="2581722" y="3013600"/>
                    </a:lnTo>
                    <a:lnTo>
                      <a:pt x="2577617" y="3010832"/>
                    </a:lnTo>
                    <a:lnTo>
                      <a:pt x="2574419" y="3009672"/>
                    </a:lnTo>
                    <a:lnTo>
                      <a:pt x="2570163" y="3005806"/>
                    </a:lnTo>
                    <a:lnTo>
                      <a:pt x="2562448" y="3000605"/>
                    </a:lnTo>
                    <a:lnTo>
                      <a:pt x="2559309" y="2995949"/>
                    </a:lnTo>
                    <a:lnTo>
                      <a:pt x="2558655" y="2995355"/>
                    </a:lnTo>
                    <a:lnTo>
                      <a:pt x="2558124" y="2994191"/>
                    </a:lnTo>
                    <a:lnTo>
                      <a:pt x="2549453" y="2981331"/>
                    </a:lnTo>
                    <a:cubicBezTo>
                      <a:pt x="2546385" y="2974077"/>
                      <a:pt x="2544688" y="2966101"/>
                      <a:pt x="2544688" y="2957729"/>
                    </a:cubicBezTo>
                    <a:cubicBezTo>
                      <a:pt x="2544688" y="2924241"/>
                      <a:pt x="2571836" y="2897093"/>
                      <a:pt x="2605324" y="2897093"/>
                    </a:cubicBezTo>
                    <a:close/>
                    <a:moveTo>
                      <a:pt x="2772317" y="2873345"/>
                    </a:moveTo>
                    <a:cubicBezTo>
                      <a:pt x="2837401" y="2873345"/>
                      <a:pt x="2837401" y="2970935"/>
                      <a:pt x="2772317" y="2970935"/>
                    </a:cubicBezTo>
                    <a:cubicBezTo>
                      <a:pt x="2712690" y="2970935"/>
                      <a:pt x="2707245" y="2873345"/>
                      <a:pt x="2772317" y="2873345"/>
                    </a:cubicBezTo>
                    <a:close/>
                    <a:moveTo>
                      <a:pt x="3189631" y="2819091"/>
                    </a:moveTo>
                    <a:lnTo>
                      <a:pt x="3189777" y="2819164"/>
                    </a:lnTo>
                    <a:cubicBezTo>
                      <a:pt x="3192470" y="2824580"/>
                      <a:pt x="3192470" y="2827287"/>
                      <a:pt x="3191796" y="2827960"/>
                    </a:cubicBezTo>
                    <a:lnTo>
                      <a:pt x="3190004" y="2824933"/>
                    </a:lnTo>
                    <a:close/>
                    <a:moveTo>
                      <a:pt x="3361369" y="2814812"/>
                    </a:moveTo>
                    <a:cubicBezTo>
                      <a:pt x="3368369" y="2813574"/>
                      <a:pt x="3375498" y="2813574"/>
                      <a:pt x="3382295" y="2815097"/>
                    </a:cubicBezTo>
                    <a:cubicBezTo>
                      <a:pt x="3391358" y="2817128"/>
                      <a:pt x="3399829" y="2821869"/>
                      <a:pt x="3406609" y="2829995"/>
                    </a:cubicBezTo>
                    <a:lnTo>
                      <a:pt x="3397501" y="2827592"/>
                    </a:lnTo>
                    <a:lnTo>
                      <a:pt x="3384873" y="2819091"/>
                    </a:lnTo>
                    <a:lnTo>
                      <a:pt x="3384946" y="2819164"/>
                    </a:lnTo>
                    <a:cubicBezTo>
                      <a:pt x="3387639" y="2821857"/>
                      <a:pt x="3390346" y="2824564"/>
                      <a:pt x="3393735" y="2826599"/>
                    </a:cubicBezTo>
                    <a:lnTo>
                      <a:pt x="3397501" y="2827592"/>
                    </a:lnTo>
                    <a:lnTo>
                      <a:pt x="3415469" y="2839689"/>
                    </a:lnTo>
                    <a:cubicBezTo>
                      <a:pt x="3436066" y="2866889"/>
                      <a:pt x="3426919" y="2908559"/>
                      <a:pt x="3390331" y="2916682"/>
                    </a:cubicBezTo>
                    <a:lnTo>
                      <a:pt x="3393013" y="2911979"/>
                    </a:lnTo>
                    <a:lnTo>
                      <a:pt x="3395705" y="2911297"/>
                    </a:lnTo>
                    <a:cubicBezTo>
                      <a:pt x="3395705" y="2911297"/>
                      <a:pt x="3394362" y="2911297"/>
                      <a:pt x="3393018" y="2911970"/>
                    </a:cubicBezTo>
                    <a:lnTo>
                      <a:pt x="3393013" y="2911979"/>
                    </a:lnTo>
                    <a:lnTo>
                      <a:pt x="3363195" y="2919531"/>
                    </a:lnTo>
                    <a:cubicBezTo>
                      <a:pt x="3331697" y="2916751"/>
                      <a:pt x="3306283" y="2884227"/>
                      <a:pt x="3314415" y="2851670"/>
                    </a:cubicBezTo>
                    <a:cubicBezTo>
                      <a:pt x="3320549" y="2833386"/>
                      <a:pt x="3340372" y="2818528"/>
                      <a:pt x="3361369" y="2814812"/>
                    </a:cubicBezTo>
                    <a:close/>
                    <a:moveTo>
                      <a:pt x="3126052" y="2777728"/>
                    </a:moveTo>
                    <a:cubicBezTo>
                      <a:pt x="3134182" y="2776033"/>
                      <a:pt x="3142651" y="2776204"/>
                      <a:pt x="3150782" y="2778493"/>
                    </a:cubicBezTo>
                    <a:lnTo>
                      <a:pt x="3159463" y="2783646"/>
                    </a:lnTo>
                    <a:lnTo>
                      <a:pt x="3151825" y="2781127"/>
                    </a:lnTo>
                    <a:cubicBezTo>
                      <a:pt x="3157198" y="2786513"/>
                      <a:pt x="3168102" y="2791971"/>
                      <a:pt x="3173487" y="2791971"/>
                    </a:cubicBezTo>
                    <a:lnTo>
                      <a:pt x="3159463" y="2783646"/>
                    </a:lnTo>
                    <a:lnTo>
                      <a:pt x="3159990" y="2783820"/>
                    </a:lnTo>
                    <a:cubicBezTo>
                      <a:pt x="3162707" y="2785167"/>
                      <a:pt x="3165415" y="2786513"/>
                      <a:pt x="3168102" y="2786513"/>
                    </a:cubicBezTo>
                    <a:cubicBezTo>
                      <a:pt x="3178945" y="2791971"/>
                      <a:pt x="3189777" y="2808188"/>
                      <a:pt x="3189777" y="2824477"/>
                    </a:cubicBezTo>
                    <a:lnTo>
                      <a:pt x="3189748" y="2824608"/>
                    </a:lnTo>
                    <a:lnTo>
                      <a:pt x="3173493" y="2857043"/>
                    </a:lnTo>
                    <a:lnTo>
                      <a:pt x="3168102" y="2862429"/>
                    </a:lnTo>
                    <a:lnTo>
                      <a:pt x="3173487" y="2857055"/>
                    </a:lnTo>
                    <a:lnTo>
                      <a:pt x="3173493" y="2857043"/>
                    </a:lnTo>
                    <a:lnTo>
                      <a:pt x="3185048" y="2845499"/>
                    </a:lnTo>
                    <a:lnTo>
                      <a:pt x="3189748" y="2824608"/>
                    </a:lnTo>
                    <a:lnTo>
                      <a:pt x="3189777" y="2824549"/>
                    </a:lnTo>
                    <a:lnTo>
                      <a:pt x="3190004" y="2824933"/>
                    </a:lnTo>
                    <a:lnTo>
                      <a:pt x="3191600" y="2849908"/>
                    </a:lnTo>
                    <a:cubicBezTo>
                      <a:pt x="3184252" y="2878361"/>
                      <a:pt x="3151749" y="2897685"/>
                      <a:pt x="3119246" y="2889561"/>
                    </a:cubicBezTo>
                    <a:cubicBezTo>
                      <a:pt x="3086740" y="2878730"/>
                      <a:pt x="3070451" y="2840766"/>
                      <a:pt x="3086740" y="2808260"/>
                    </a:cubicBezTo>
                    <a:cubicBezTo>
                      <a:pt x="3094885" y="2791970"/>
                      <a:pt x="3109791" y="2781118"/>
                      <a:pt x="3126052" y="2777728"/>
                    </a:cubicBezTo>
                    <a:close/>
                    <a:moveTo>
                      <a:pt x="3585489" y="2770369"/>
                    </a:moveTo>
                    <a:cubicBezTo>
                      <a:pt x="3650573" y="2770369"/>
                      <a:pt x="3650573" y="2873345"/>
                      <a:pt x="3585489" y="2873345"/>
                    </a:cubicBezTo>
                    <a:cubicBezTo>
                      <a:pt x="3520416" y="2873345"/>
                      <a:pt x="3520416" y="2770369"/>
                      <a:pt x="3585489" y="2770369"/>
                    </a:cubicBezTo>
                    <a:close/>
                    <a:moveTo>
                      <a:pt x="2905128" y="2747281"/>
                    </a:moveTo>
                    <a:cubicBezTo>
                      <a:pt x="2922752" y="2747281"/>
                      <a:pt x="2940366" y="2756772"/>
                      <a:pt x="2951197" y="2775754"/>
                    </a:cubicBezTo>
                    <a:cubicBezTo>
                      <a:pt x="2972872" y="2813645"/>
                      <a:pt x="2951197" y="2857055"/>
                      <a:pt x="2907787" y="2857055"/>
                    </a:cubicBezTo>
                    <a:cubicBezTo>
                      <a:pt x="2864377" y="2857055"/>
                      <a:pt x="2837329" y="2813706"/>
                      <a:pt x="2859004" y="2775754"/>
                    </a:cubicBezTo>
                    <a:cubicBezTo>
                      <a:pt x="2869872" y="2756772"/>
                      <a:pt x="2887504" y="2747281"/>
                      <a:pt x="2905128" y="2747281"/>
                    </a:cubicBezTo>
                    <a:close/>
                    <a:moveTo>
                      <a:pt x="3796947" y="2699826"/>
                    </a:moveTo>
                    <a:cubicBezTo>
                      <a:pt x="3867405" y="2699826"/>
                      <a:pt x="3867405" y="2808260"/>
                      <a:pt x="3796947" y="2808260"/>
                    </a:cubicBezTo>
                    <a:cubicBezTo>
                      <a:pt x="3726489" y="2808260"/>
                      <a:pt x="3726489" y="2699826"/>
                      <a:pt x="3796947" y="2699826"/>
                    </a:cubicBezTo>
                    <a:close/>
                    <a:moveTo>
                      <a:pt x="143018" y="2688995"/>
                    </a:moveTo>
                    <a:cubicBezTo>
                      <a:pt x="180970" y="2688995"/>
                      <a:pt x="208091" y="2721573"/>
                      <a:pt x="208091" y="2754079"/>
                    </a:cubicBezTo>
                    <a:cubicBezTo>
                      <a:pt x="208091" y="2792043"/>
                      <a:pt x="175524" y="2819164"/>
                      <a:pt x="143018" y="2819164"/>
                    </a:cubicBezTo>
                    <a:cubicBezTo>
                      <a:pt x="110440" y="2819164"/>
                      <a:pt x="77934" y="2791971"/>
                      <a:pt x="77934" y="2754079"/>
                    </a:cubicBezTo>
                    <a:cubicBezTo>
                      <a:pt x="77934" y="2716115"/>
                      <a:pt x="110512" y="2688995"/>
                      <a:pt x="143018" y="2688995"/>
                    </a:cubicBezTo>
                    <a:close/>
                    <a:moveTo>
                      <a:pt x="3910815" y="2602235"/>
                    </a:moveTo>
                    <a:cubicBezTo>
                      <a:pt x="3910815" y="2602235"/>
                      <a:pt x="3916201" y="2602235"/>
                      <a:pt x="3916201" y="2602235"/>
                    </a:cubicBezTo>
                    <a:cubicBezTo>
                      <a:pt x="3943321" y="2602235"/>
                      <a:pt x="3964996" y="2623910"/>
                      <a:pt x="3964996" y="2651031"/>
                    </a:cubicBezTo>
                    <a:cubicBezTo>
                      <a:pt x="3964996" y="2678163"/>
                      <a:pt x="3943321" y="2699826"/>
                      <a:pt x="3916201" y="2699826"/>
                    </a:cubicBezTo>
                    <a:cubicBezTo>
                      <a:pt x="3916201" y="2699826"/>
                      <a:pt x="3910815" y="2699826"/>
                      <a:pt x="3910815" y="2699826"/>
                    </a:cubicBezTo>
                    <a:cubicBezTo>
                      <a:pt x="3883695" y="2694453"/>
                      <a:pt x="3862032" y="2678163"/>
                      <a:pt x="3862032" y="2651031"/>
                    </a:cubicBezTo>
                    <a:cubicBezTo>
                      <a:pt x="3862032" y="2623910"/>
                      <a:pt x="3883695" y="2602235"/>
                      <a:pt x="3910815" y="2602235"/>
                    </a:cubicBezTo>
                    <a:close/>
                    <a:moveTo>
                      <a:pt x="1373009" y="2428451"/>
                    </a:moveTo>
                    <a:cubicBezTo>
                      <a:pt x="1284342" y="2543454"/>
                      <a:pt x="1045908" y="2588361"/>
                      <a:pt x="939973" y="2596862"/>
                    </a:cubicBezTo>
                    <a:cubicBezTo>
                      <a:pt x="825537" y="2605073"/>
                      <a:pt x="606363" y="2591621"/>
                      <a:pt x="523999" y="2486943"/>
                    </a:cubicBezTo>
                    <a:lnTo>
                      <a:pt x="523926" y="2487015"/>
                    </a:lnTo>
                    <a:cubicBezTo>
                      <a:pt x="533212" y="2546859"/>
                      <a:pt x="556155" y="2607476"/>
                      <a:pt x="576694" y="2651176"/>
                    </a:cubicBezTo>
                    <a:cubicBezTo>
                      <a:pt x="641767" y="2781272"/>
                      <a:pt x="739358" y="2905983"/>
                      <a:pt x="896563" y="2911369"/>
                    </a:cubicBezTo>
                    <a:cubicBezTo>
                      <a:pt x="1004985" y="2916755"/>
                      <a:pt x="1135070" y="2905923"/>
                      <a:pt x="1227275" y="2846285"/>
                    </a:cubicBezTo>
                    <a:cubicBezTo>
                      <a:pt x="1364653" y="2756977"/>
                      <a:pt x="1388876" y="2591477"/>
                      <a:pt x="1373009" y="2428451"/>
                    </a:cubicBezTo>
                    <a:close/>
                    <a:moveTo>
                      <a:pt x="3796947" y="2417897"/>
                    </a:moveTo>
                    <a:cubicBezTo>
                      <a:pt x="3840357" y="2417897"/>
                      <a:pt x="3840357" y="2488355"/>
                      <a:pt x="3796947" y="2488355"/>
                    </a:cubicBezTo>
                    <a:cubicBezTo>
                      <a:pt x="3748152" y="2488355"/>
                      <a:pt x="3748152" y="2423343"/>
                      <a:pt x="3796947" y="2417897"/>
                    </a:cubicBezTo>
                    <a:close/>
                    <a:moveTo>
                      <a:pt x="216231" y="2355753"/>
                    </a:moveTo>
                    <a:cubicBezTo>
                      <a:pt x="229783" y="2357109"/>
                      <a:pt x="243326" y="2363891"/>
                      <a:pt x="251428" y="2374765"/>
                    </a:cubicBezTo>
                    <a:cubicBezTo>
                      <a:pt x="273103" y="2391055"/>
                      <a:pt x="273103" y="2423561"/>
                      <a:pt x="251428" y="2445235"/>
                    </a:cubicBezTo>
                    <a:cubicBezTo>
                      <a:pt x="251428" y="2445235"/>
                      <a:pt x="246055" y="2450609"/>
                      <a:pt x="246055" y="2450609"/>
                    </a:cubicBezTo>
                    <a:cubicBezTo>
                      <a:pt x="235223" y="2466826"/>
                      <a:pt x="202717" y="2466826"/>
                      <a:pt x="186428" y="2455995"/>
                    </a:cubicBezTo>
                    <a:cubicBezTo>
                      <a:pt x="170139" y="2450537"/>
                      <a:pt x="159307" y="2428874"/>
                      <a:pt x="159307" y="2412585"/>
                    </a:cubicBezTo>
                    <a:cubicBezTo>
                      <a:pt x="164681" y="2396295"/>
                      <a:pt x="170139" y="2385452"/>
                      <a:pt x="180970" y="2369163"/>
                    </a:cubicBezTo>
                    <a:lnTo>
                      <a:pt x="180970" y="2369307"/>
                    </a:lnTo>
                    <a:cubicBezTo>
                      <a:pt x="189115" y="2358470"/>
                      <a:pt x="202678" y="2354398"/>
                      <a:pt x="216231" y="2355753"/>
                    </a:cubicBezTo>
                    <a:close/>
                    <a:moveTo>
                      <a:pt x="896636" y="2336657"/>
                    </a:moveTo>
                    <a:cubicBezTo>
                      <a:pt x="937262" y="2336657"/>
                      <a:pt x="956582" y="2379367"/>
                      <a:pt x="943117" y="2409860"/>
                    </a:cubicBezTo>
                    <a:lnTo>
                      <a:pt x="923056" y="2429572"/>
                    </a:lnTo>
                    <a:lnTo>
                      <a:pt x="934403" y="2412785"/>
                    </a:lnTo>
                    <a:lnTo>
                      <a:pt x="934587" y="2412585"/>
                    </a:lnTo>
                    <a:lnTo>
                      <a:pt x="934587" y="2412512"/>
                    </a:lnTo>
                    <a:lnTo>
                      <a:pt x="934403" y="2412785"/>
                    </a:lnTo>
                    <a:lnTo>
                      <a:pt x="926474" y="2421374"/>
                    </a:lnTo>
                    <a:cubicBezTo>
                      <a:pt x="923756" y="2424762"/>
                      <a:pt x="921027" y="2428831"/>
                      <a:pt x="918298" y="2434247"/>
                    </a:cubicBezTo>
                    <a:lnTo>
                      <a:pt x="923056" y="2429572"/>
                    </a:lnTo>
                    <a:lnTo>
                      <a:pt x="918082" y="2436930"/>
                    </a:lnTo>
                    <a:cubicBezTo>
                      <a:pt x="902676" y="2447783"/>
                      <a:pt x="880834" y="2447783"/>
                      <a:pt x="866774" y="2436930"/>
                    </a:cubicBezTo>
                    <a:lnTo>
                      <a:pt x="853834" y="2413482"/>
                    </a:lnTo>
                    <a:lnTo>
                      <a:pt x="874961" y="2434247"/>
                    </a:lnTo>
                    <a:cubicBezTo>
                      <a:pt x="869587" y="2423416"/>
                      <a:pt x="864129" y="2417970"/>
                      <a:pt x="853298" y="2407127"/>
                    </a:cubicBezTo>
                    <a:lnTo>
                      <a:pt x="853298" y="2412512"/>
                    </a:lnTo>
                    <a:lnTo>
                      <a:pt x="853834" y="2413482"/>
                    </a:lnTo>
                    <a:lnTo>
                      <a:pt x="850148" y="2409860"/>
                    </a:lnTo>
                    <a:cubicBezTo>
                      <a:pt x="836685" y="2379367"/>
                      <a:pt x="856000" y="2336657"/>
                      <a:pt x="896636" y="2336657"/>
                    </a:cubicBezTo>
                    <a:close/>
                    <a:moveTo>
                      <a:pt x="3715658" y="2276885"/>
                    </a:moveTo>
                    <a:cubicBezTo>
                      <a:pt x="3712966" y="2279578"/>
                      <a:pt x="3710255" y="2280925"/>
                      <a:pt x="3706863" y="2282280"/>
                    </a:cubicBezTo>
                    <a:lnTo>
                      <a:pt x="3706780" y="2282315"/>
                    </a:lnTo>
                    <a:close/>
                    <a:moveTo>
                      <a:pt x="3701161" y="2202233"/>
                    </a:moveTo>
                    <a:lnTo>
                      <a:pt x="3707482" y="2206435"/>
                    </a:lnTo>
                    <a:cubicBezTo>
                      <a:pt x="3710200" y="2207789"/>
                      <a:pt x="3712929" y="2209150"/>
                      <a:pt x="3715658" y="2211873"/>
                    </a:cubicBezTo>
                    <a:lnTo>
                      <a:pt x="3710270" y="2209025"/>
                    </a:lnTo>
                    <a:close/>
                    <a:moveTo>
                      <a:pt x="3699369" y="2200897"/>
                    </a:moveTo>
                    <a:lnTo>
                      <a:pt x="3701161" y="2202233"/>
                    </a:lnTo>
                    <a:lnTo>
                      <a:pt x="3699369" y="2201042"/>
                    </a:lnTo>
                    <a:close/>
                    <a:moveTo>
                      <a:pt x="3689241" y="2197910"/>
                    </a:moveTo>
                    <a:lnTo>
                      <a:pt x="3710270" y="2209025"/>
                    </a:lnTo>
                    <a:lnTo>
                      <a:pt x="3723068" y="2218567"/>
                    </a:lnTo>
                    <a:cubicBezTo>
                      <a:pt x="3727812" y="2225349"/>
                      <a:pt x="3729176" y="2233476"/>
                      <a:pt x="3726489" y="2244307"/>
                    </a:cubicBezTo>
                    <a:cubicBezTo>
                      <a:pt x="3726489" y="2266054"/>
                      <a:pt x="3710273" y="2282343"/>
                      <a:pt x="3693983" y="2287729"/>
                    </a:cubicBezTo>
                    <a:lnTo>
                      <a:pt x="3706780" y="2282315"/>
                    </a:lnTo>
                    <a:lnTo>
                      <a:pt x="3691508" y="2291656"/>
                    </a:lnTo>
                    <a:cubicBezTo>
                      <a:pt x="3664827" y="2297272"/>
                      <a:pt x="3634357" y="2276946"/>
                      <a:pt x="3634357" y="2244379"/>
                    </a:cubicBezTo>
                    <a:cubicBezTo>
                      <a:pt x="3634357" y="2215960"/>
                      <a:pt x="3661804" y="2193600"/>
                      <a:pt x="3689241" y="2197910"/>
                    </a:cubicBezTo>
                    <a:close/>
                    <a:moveTo>
                      <a:pt x="1220535" y="2169913"/>
                    </a:moveTo>
                    <a:cubicBezTo>
                      <a:pt x="1183950" y="2169912"/>
                      <a:pt x="1146010" y="2173981"/>
                      <a:pt x="1124299" y="2173981"/>
                    </a:cubicBezTo>
                    <a:cubicBezTo>
                      <a:pt x="1021274" y="2179439"/>
                      <a:pt x="918298" y="2190271"/>
                      <a:pt x="820720" y="2211945"/>
                    </a:cubicBezTo>
                    <a:cubicBezTo>
                      <a:pt x="739418" y="2233620"/>
                      <a:pt x="631008" y="2255283"/>
                      <a:pt x="565923" y="2314921"/>
                    </a:cubicBezTo>
                    <a:cubicBezTo>
                      <a:pt x="542631" y="2335316"/>
                      <a:pt x="529457" y="2362304"/>
                      <a:pt x="523576" y="2392757"/>
                    </a:cubicBezTo>
                    <a:cubicBezTo>
                      <a:pt x="601340" y="2541051"/>
                      <a:pt x="779857" y="2562653"/>
                      <a:pt x="939973" y="2542609"/>
                    </a:cubicBezTo>
                    <a:cubicBezTo>
                      <a:pt x="1070058" y="2526319"/>
                      <a:pt x="1330239" y="2477524"/>
                      <a:pt x="1346529" y="2314921"/>
                    </a:cubicBezTo>
                    <a:cubicBezTo>
                      <a:pt x="1347519" y="2308329"/>
                      <a:pt x="1349777" y="2302883"/>
                      <a:pt x="1352892" y="2298560"/>
                    </a:cubicBezTo>
                    <a:lnTo>
                      <a:pt x="1328104" y="2198138"/>
                    </a:lnTo>
                    <a:lnTo>
                      <a:pt x="1329824" y="2198834"/>
                    </a:lnTo>
                    <a:lnTo>
                      <a:pt x="1331736" y="2197860"/>
                    </a:lnTo>
                    <a:lnTo>
                      <a:pt x="1327614" y="2196152"/>
                    </a:lnTo>
                    <a:lnTo>
                      <a:pt x="1328104" y="2198138"/>
                    </a:lnTo>
                    <a:lnTo>
                      <a:pt x="1308637" y="2190271"/>
                    </a:lnTo>
                    <a:cubicBezTo>
                      <a:pt x="1292348" y="2173987"/>
                      <a:pt x="1257119" y="2169915"/>
                      <a:pt x="1220535" y="2169913"/>
                    </a:cubicBezTo>
                    <a:close/>
                    <a:moveTo>
                      <a:pt x="1191071" y="2118786"/>
                    </a:moveTo>
                    <a:cubicBezTo>
                      <a:pt x="1232238" y="2118010"/>
                      <a:pt x="1278553" y="2118941"/>
                      <a:pt x="1314573" y="2133195"/>
                    </a:cubicBezTo>
                    <a:lnTo>
                      <a:pt x="1333046" y="2144230"/>
                    </a:lnTo>
                    <a:lnTo>
                      <a:pt x="1334962" y="2143436"/>
                    </a:lnTo>
                    <a:cubicBezTo>
                      <a:pt x="1350360" y="2143436"/>
                      <a:pt x="1362842" y="2155918"/>
                      <a:pt x="1362842" y="2171316"/>
                    </a:cubicBezTo>
                    <a:lnTo>
                      <a:pt x="1357149" y="2185061"/>
                    </a:lnTo>
                    <a:lnTo>
                      <a:pt x="1383567" y="2235198"/>
                    </a:lnTo>
                    <a:cubicBezTo>
                      <a:pt x="1390685" y="2254740"/>
                      <a:pt x="1395968" y="2276209"/>
                      <a:pt x="1399925" y="2298705"/>
                    </a:cubicBezTo>
                    <a:cubicBezTo>
                      <a:pt x="1403040" y="2303015"/>
                      <a:pt x="1405225" y="2308401"/>
                      <a:pt x="1406155" y="2314994"/>
                    </a:cubicBezTo>
                    <a:cubicBezTo>
                      <a:pt x="1407351" y="2325898"/>
                      <a:pt x="1407351" y="2336451"/>
                      <a:pt x="1406433" y="2346582"/>
                    </a:cubicBezTo>
                    <a:cubicBezTo>
                      <a:pt x="1414294" y="2423766"/>
                      <a:pt x="1411674" y="2505285"/>
                      <a:pt x="1417059" y="2558898"/>
                    </a:cubicBezTo>
                    <a:cubicBezTo>
                      <a:pt x="1427891" y="2689067"/>
                      <a:pt x="1389939" y="2819164"/>
                      <a:pt x="1270685" y="2889634"/>
                    </a:cubicBezTo>
                    <a:cubicBezTo>
                      <a:pt x="1140588" y="2965550"/>
                      <a:pt x="988768" y="2987225"/>
                      <a:pt x="837009" y="2965550"/>
                    </a:cubicBezTo>
                    <a:cubicBezTo>
                      <a:pt x="706852" y="2949333"/>
                      <a:pt x="598430" y="2824549"/>
                      <a:pt x="544261" y="2710742"/>
                    </a:cubicBezTo>
                    <a:cubicBezTo>
                      <a:pt x="495465" y="2613151"/>
                      <a:pt x="414164" y="2417970"/>
                      <a:pt x="490080" y="2314994"/>
                    </a:cubicBezTo>
                    <a:cubicBezTo>
                      <a:pt x="544261" y="2239066"/>
                      <a:pt x="647297" y="2201114"/>
                      <a:pt x="734045" y="2179439"/>
                    </a:cubicBezTo>
                    <a:cubicBezTo>
                      <a:pt x="864129" y="2141475"/>
                      <a:pt x="1005058" y="2119813"/>
                      <a:pt x="1140588" y="2119813"/>
                    </a:cubicBezTo>
                    <a:cubicBezTo>
                      <a:pt x="1155495" y="2119813"/>
                      <a:pt x="1172774" y="2119131"/>
                      <a:pt x="1191071" y="2118786"/>
                    </a:cubicBezTo>
                    <a:close/>
                    <a:moveTo>
                      <a:pt x="2277189" y="2059872"/>
                    </a:moveTo>
                    <a:lnTo>
                      <a:pt x="2280006" y="2066458"/>
                    </a:lnTo>
                    <a:lnTo>
                      <a:pt x="2279026" y="2065704"/>
                    </a:lnTo>
                    <a:close/>
                    <a:moveTo>
                      <a:pt x="3189354" y="2054233"/>
                    </a:moveTo>
                    <a:cubicBezTo>
                      <a:pt x="3085967" y="2296930"/>
                      <a:pt x="2642655" y="2438293"/>
                      <a:pt x="2435447" y="2306203"/>
                    </a:cubicBezTo>
                    <a:cubicBezTo>
                      <a:pt x="2506557" y="2470376"/>
                      <a:pt x="2604280" y="2617752"/>
                      <a:pt x="2793992" y="2607766"/>
                    </a:cubicBezTo>
                    <a:cubicBezTo>
                      <a:pt x="2962029" y="2596923"/>
                      <a:pt x="3146367" y="2483043"/>
                      <a:pt x="3195162" y="2314994"/>
                    </a:cubicBezTo>
                    <a:cubicBezTo>
                      <a:pt x="3219095" y="2233053"/>
                      <a:pt x="3208541" y="2142538"/>
                      <a:pt x="3189426" y="2054233"/>
                    </a:cubicBezTo>
                    <a:close/>
                    <a:moveTo>
                      <a:pt x="2769264" y="2031157"/>
                    </a:moveTo>
                    <a:cubicBezTo>
                      <a:pt x="2778415" y="2028785"/>
                      <a:pt x="2788585" y="2029126"/>
                      <a:pt x="2799437" y="2033198"/>
                    </a:cubicBezTo>
                    <a:cubicBezTo>
                      <a:pt x="2810281" y="2038572"/>
                      <a:pt x="2821185" y="2044030"/>
                      <a:pt x="2826570" y="2054861"/>
                    </a:cubicBezTo>
                    <a:cubicBezTo>
                      <a:pt x="2831944" y="2065704"/>
                      <a:pt x="2831944" y="2071150"/>
                      <a:pt x="2831944" y="2081994"/>
                    </a:cubicBezTo>
                    <a:lnTo>
                      <a:pt x="2831944" y="2087367"/>
                    </a:lnTo>
                    <a:lnTo>
                      <a:pt x="2831944" y="2092753"/>
                    </a:lnTo>
                    <a:lnTo>
                      <a:pt x="2831944" y="2094263"/>
                    </a:lnTo>
                    <a:lnTo>
                      <a:pt x="2831944" y="2095446"/>
                    </a:lnTo>
                    <a:cubicBezTo>
                      <a:pt x="2831944" y="2096792"/>
                      <a:pt x="2831944" y="2098138"/>
                      <a:pt x="2831944" y="2098138"/>
                    </a:cubicBezTo>
                    <a:lnTo>
                      <a:pt x="2831871" y="2098211"/>
                    </a:lnTo>
                    <a:cubicBezTo>
                      <a:pt x="2826498" y="2130789"/>
                      <a:pt x="2804823" y="2157837"/>
                      <a:pt x="2777703" y="2152451"/>
                    </a:cubicBezTo>
                    <a:cubicBezTo>
                      <a:pt x="2750654" y="2152451"/>
                      <a:pt x="2723534" y="2130789"/>
                      <a:pt x="2723534" y="2098283"/>
                    </a:cubicBezTo>
                    <a:cubicBezTo>
                      <a:pt x="2723534" y="2069810"/>
                      <a:pt x="2741812" y="2038274"/>
                      <a:pt x="2769264" y="2031157"/>
                    </a:cubicBezTo>
                    <a:close/>
                    <a:moveTo>
                      <a:pt x="235223" y="2011306"/>
                    </a:moveTo>
                    <a:cubicBezTo>
                      <a:pt x="267717" y="2011306"/>
                      <a:pt x="294850" y="2038439"/>
                      <a:pt x="294850" y="2070945"/>
                    </a:cubicBezTo>
                    <a:cubicBezTo>
                      <a:pt x="294850" y="2103451"/>
                      <a:pt x="267717" y="2130571"/>
                      <a:pt x="235223" y="2130571"/>
                    </a:cubicBezTo>
                    <a:cubicBezTo>
                      <a:pt x="202717" y="2130571"/>
                      <a:pt x="175597" y="2108897"/>
                      <a:pt x="175597" y="2070945"/>
                    </a:cubicBezTo>
                    <a:cubicBezTo>
                      <a:pt x="175597" y="2038439"/>
                      <a:pt x="202717" y="2011306"/>
                      <a:pt x="235223" y="2011306"/>
                    </a:cubicBezTo>
                    <a:close/>
                    <a:moveTo>
                      <a:pt x="3550296" y="1988940"/>
                    </a:moveTo>
                    <a:cubicBezTo>
                      <a:pt x="3557076" y="1989623"/>
                      <a:pt x="3563857" y="1992331"/>
                      <a:pt x="3569272" y="1995017"/>
                    </a:cubicBezTo>
                    <a:cubicBezTo>
                      <a:pt x="3571965" y="1995017"/>
                      <a:pt x="3574675" y="1996364"/>
                      <a:pt x="3577394" y="1998392"/>
                    </a:cubicBezTo>
                    <a:lnTo>
                      <a:pt x="3580553" y="2001281"/>
                    </a:lnTo>
                    <a:lnTo>
                      <a:pt x="3569199" y="1995017"/>
                    </a:lnTo>
                    <a:lnTo>
                      <a:pt x="3563899" y="1995017"/>
                    </a:lnTo>
                    <a:cubicBezTo>
                      <a:pt x="3569272" y="2000403"/>
                      <a:pt x="3574730" y="2000403"/>
                      <a:pt x="3585561" y="2005860"/>
                    </a:cubicBezTo>
                    <a:lnTo>
                      <a:pt x="3580553" y="2001281"/>
                    </a:lnTo>
                    <a:lnTo>
                      <a:pt x="3593583" y="2008469"/>
                    </a:lnTo>
                    <a:cubicBezTo>
                      <a:pt x="3609840" y="2029554"/>
                      <a:pt x="3601711" y="2068195"/>
                      <a:pt x="3569199" y="2076318"/>
                    </a:cubicBezTo>
                    <a:cubicBezTo>
                      <a:pt x="3547537" y="2081776"/>
                      <a:pt x="3525862" y="2076318"/>
                      <a:pt x="3515031" y="2054656"/>
                    </a:cubicBezTo>
                    <a:cubicBezTo>
                      <a:pt x="3504199" y="2032981"/>
                      <a:pt x="3509645" y="2011306"/>
                      <a:pt x="3531320" y="1995017"/>
                    </a:cubicBezTo>
                    <a:cubicBezTo>
                      <a:pt x="3536736" y="1989602"/>
                      <a:pt x="3543516" y="1988258"/>
                      <a:pt x="3550296" y="1988940"/>
                    </a:cubicBezTo>
                    <a:close/>
                    <a:moveTo>
                      <a:pt x="301903" y="1825917"/>
                    </a:moveTo>
                    <a:lnTo>
                      <a:pt x="298693" y="1826565"/>
                    </a:lnTo>
                    <a:lnTo>
                      <a:pt x="300151" y="1827029"/>
                    </a:lnTo>
                    <a:lnTo>
                      <a:pt x="300151" y="1826968"/>
                    </a:lnTo>
                    <a:close/>
                    <a:moveTo>
                      <a:pt x="2994535" y="1816270"/>
                    </a:moveTo>
                    <a:cubicBezTo>
                      <a:pt x="2902414" y="1816270"/>
                      <a:pt x="2810281" y="1832559"/>
                      <a:pt x="2718076" y="1854234"/>
                    </a:cubicBezTo>
                    <a:cubicBezTo>
                      <a:pt x="2669316" y="1866397"/>
                      <a:pt x="2449753" y="1909111"/>
                      <a:pt x="2354460" y="1977725"/>
                    </a:cubicBezTo>
                    <a:lnTo>
                      <a:pt x="2318655" y="2014048"/>
                    </a:lnTo>
                    <a:lnTo>
                      <a:pt x="2320778" y="2019173"/>
                    </a:lnTo>
                    <a:lnTo>
                      <a:pt x="2320491" y="2019865"/>
                    </a:lnTo>
                    <a:lnTo>
                      <a:pt x="2354005" y="2097811"/>
                    </a:lnTo>
                    <a:cubicBezTo>
                      <a:pt x="2366142" y="2128715"/>
                      <a:pt x="2378235" y="2161381"/>
                      <a:pt x="2390841" y="2194666"/>
                    </a:cubicBezTo>
                    <a:cubicBezTo>
                      <a:pt x="2506195" y="2318810"/>
                      <a:pt x="2674449" y="2328796"/>
                      <a:pt x="2842787" y="2266271"/>
                    </a:cubicBezTo>
                    <a:cubicBezTo>
                      <a:pt x="3005378" y="2212090"/>
                      <a:pt x="3173342" y="2092897"/>
                      <a:pt x="3151825" y="1903235"/>
                    </a:cubicBezTo>
                    <a:lnTo>
                      <a:pt x="3151752" y="1903029"/>
                    </a:lnTo>
                    <a:cubicBezTo>
                      <a:pt x="3130077" y="1816270"/>
                      <a:pt x="3075836" y="1816270"/>
                      <a:pt x="2994535" y="1816270"/>
                    </a:cubicBezTo>
                    <a:close/>
                    <a:moveTo>
                      <a:pt x="2966116" y="1758028"/>
                    </a:moveTo>
                    <a:cubicBezTo>
                      <a:pt x="3074526" y="1751255"/>
                      <a:pt x="3173457" y="1770234"/>
                      <a:pt x="3195162" y="1859680"/>
                    </a:cubicBezTo>
                    <a:lnTo>
                      <a:pt x="3201815" y="1887235"/>
                    </a:lnTo>
                    <a:cubicBezTo>
                      <a:pt x="3203795" y="1890061"/>
                      <a:pt x="3205281" y="1893466"/>
                      <a:pt x="3205993" y="1897644"/>
                    </a:cubicBezTo>
                    <a:cubicBezTo>
                      <a:pt x="3207273" y="1903947"/>
                      <a:pt x="3208336" y="1910178"/>
                      <a:pt x="3209109" y="1916408"/>
                    </a:cubicBezTo>
                    <a:cubicBezTo>
                      <a:pt x="3246360" y="2062299"/>
                      <a:pt x="3290688" y="2214711"/>
                      <a:pt x="3233114" y="2358549"/>
                    </a:cubicBezTo>
                    <a:cubicBezTo>
                      <a:pt x="3173415" y="2515693"/>
                      <a:pt x="3021667" y="2624188"/>
                      <a:pt x="2864450" y="2656706"/>
                    </a:cubicBezTo>
                    <a:cubicBezTo>
                      <a:pt x="2527616" y="2727844"/>
                      <a:pt x="2414973" y="2396383"/>
                      <a:pt x="2312184" y="2141697"/>
                    </a:cubicBezTo>
                    <a:lnTo>
                      <a:pt x="2280006" y="2066458"/>
                    </a:lnTo>
                    <a:lnTo>
                      <a:pt x="2285354" y="2070575"/>
                    </a:lnTo>
                    <a:lnTo>
                      <a:pt x="2282028" y="2062547"/>
                    </a:lnTo>
                    <a:lnTo>
                      <a:pt x="2281197" y="2062203"/>
                    </a:lnTo>
                    <a:cubicBezTo>
                      <a:pt x="2276318" y="2057323"/>
                      <a:pt x="2273300" y="2050583"/>
                      <a:pt x="2273300" y="2043137"/>
                    </a:cubicBezTo>
                    <a:lnTo>
                      <a:pt x="2275244" y="2038444"/>
                    </a:lnTo>
                    <a:lnTo>
                      <a:pt x="2274749" y="2038239"/>
                    </a:lnTo>
                    <a:lnTo>
                      <a:pt x="2271912" y="2031388"/>
                    </a:lnTo>
                    <a:lnTo>
                      <a:pt x="2271144" y="2040683"/>
                    </a:lnTo>
                    <a:lnTo>
                      <a:pt x="2277189" y="2059872"/>
                    </a:lnTo>
                    <a:lnTo>
                      <a:pt x="2268110" y="2038644"/>
                    </a:lnTo>
                    <a:cubicBezTo>
                      <a:pt x="2264038" y="2030518"/>
                      <a:pt x="2264033" y="2022728"/>
                      <a:pt x="2266572" y="2016122"/>
                    </a:cubicBezTo>
                    <a:lnTo>
                      <a:pt x="2269461" y="2012875"/>
                    </a:lnTo>
                    <a:lnTo>
                      <a:pt x="2274749" y="2000107"/>
                    </a:lnTo>
                    <a:lnTo>
                      <a:pt x="2282082" y="1997070"/>
                    </a:lnTo>
                    <a:lnTo>
                      <a:pt x="2283841" y="1993247"/>
                    </a:lnTo>
                    <a:cubicBezTo>
                      <a:pt x="2347369" y="1894582"/>
                      <a:pt x="2622939" y="1824120"/>
                      <a:pt x="2680196" y="1810884"/>
                    </a:cubicBezTo>
                    <a:cubicBezTo>
                      <a:pt x="2739817" y="1797324"/>
                      <a:pt x="2857706" y="1764800"/>
                      <a:pt x="2966116" y="1758028"/>
                    </a:cubicBezTo>
                    <a:close/>
                    <a:moveTo>
                      <a:pt x="3444604" y="1730785"/>
                    </a:moveTo>
                    <a:cubicBezTo>
                      <a:pt x="3450021" y="1730784"/>
                      <a:pt x="3455440" y="1732131"/>
                      <a:pt x="3460862" y="1734824"/>
                    </a:cubicBezTo>
                    <a:cubicBezTo>
                      <a:pt x="3482525" y="1745667"/>
                      <a:pt x="3498814" y="1761956"/>
                      <a:pt x="3498814" y="1783619"/>
                    </a:cubicBezTo>
                    <a:cubicBezTo>
                      <a:pt x="3498814" y="1810752"/>
                      <a:pt x="3482525" y="1827029"/>
                      <a:pt x="3460862" y="1832414"/>
                    </a:cubicBezTo>
                    <a:cubicBezTo>
                      <a:pt x="3450018" y="1837800"/>
                      <a:pt x="3439187" y="1832414"/>
                      <a:pt x="3428356" y="1832414"/>
                    </a:cubicBezTo>
                    <a:cubicBezTo>
                      <a:pt x="3379560" y="1827029"/>
                      <a:pt x="3379560" y="1745667"/>
                      <a:pt x="3428356" y="1734824"/>
                    </a:cubicBezTo>
                    <a:cubicBezTo>
                      <a:pt x="3433772" y="1732131"/>
                      <a:pt x="3439187" y="1730784"/>
                      <a:pt x="3444604" y="1730785"/>
                    </a:cubicBezTo>
                    <a:close/>
                    <a:moveTo>
                      <a:pt x="294041" y="1724248"/>
                    </a:moveTo>
                    <a:lnTo>
                      <a:pt x="301706" y="1725796"/>
                    </a:lnTo>
                    <a:lnTo>
                      <a:pt x="308275" y="1725299"/>
                    </a:lnTo>
                    <a:cubicBezTo>
                      <a:pt x="319118" y="1726646"/>
                      <a:pt x="329971" y="1732065"/>
                      <a:pt x="338115" y="1740209"/>
                    </a:cubicBezTo>
                    <a:cubicBezTo>
                      <a:pt x="343561" y="1745595"/>
                      <a:pt x="348946" y="1751041"/>
                      <a:pt x="348946" y="1761884"/>
                    </a:cubicBezTo>
                    <a:lnTo>
                      <a:pt x="343503" y="1789090"/>
                    </a:lnTo>
                    <a:lnTo>
                      <a:pt x="343086" y="1788672"/>
                    </a:lnTo>
                    <a:lnTo>
                      <a:pt x="341612" y="1795972"/>
                    </a:lnTo>
                    <a:lnTo>
                      <a:pt x="334681" y="1806251"/>
                    </a:lnTo>
                    <a:lnTo>
                      <a:pt x="340805" y="1802577"/>
                    </a:lnTo>
                    <a:lnTo>
                      <a:pt x="343503" y="1789090"/>
                    </a:lnTo>
                    <a:lnTo>
                      <a:pt x="348946" y="1794535"/>
                    </a:lnTo>
                    <a:cubicBezTo>
                      <a:pt x="348946" y="1799908"/>
                      <a:pt x="343489" y="1810812"/>
                      <a:pt x="338115" y="1816197"/>
                    </a:cubicBezTo>
                    <a:cubicBezTo>
                      <a:pt x="332700" y="1821613"/>
                      <a:pt x="324573" y="1825667"/>
                      <a:pt x="315764" y="1827694"/>
                    </a:cubicBezTo>
                    <a:lnTo>
                      <a:pt x="295610" y="1827187"/>
                    </a:lnTo>
                    <a:lnTo>
                      <a:pt x="294041" y="1827504"/>
                    </a:lnTo>
                    <a:lnTo>
                      <a:pt x="292025" y="1827097"/>
                    </a:lnTo>
                    <a:lnTo>
                      <a:pt x="289320" y="1827029"/>
                    </a:lnTo>
                    <a:lnTo>
                      <a:pt x="288204" y="1826326"/>
                    </a:lnTo>
                    <a:lnTo>
                      <a:pt x="273945" y="1823447"/>
                    </a:lnTo>
                    <a:cubicBezTo>
                      <a:pt x="255415" y="1815609"/>
                      <a:pt x="242413" y="1797261"/>
                      <a:pt x="242413" y="1775876"/>
                    </a:cubicBezTo>
                    <a:cubicBezTo>
                      <a:pt x="242413" y="1747363"/>
                      <a:pt x="265528" y="1724248"/>
                      <a:pt x="294041" y="1724248"/>
                    </a:cubicBezTo>
                    <a:close/>
                    <a:moveTo>
                      <a:pt x="3339197" y="1591551"/>
                    </a:moveTo>
                    <a:cubicBezTo>
                      <a:pt x="3339536" y="1591803"/>
                      <a:pt x="3338859" y="1592477"/>
                      <a:pt x="3336151" y="1593823"/>
                    </a:cubicBezTo>
                    <a:lnTo>
                      <a:pt x="3339056" y="1591563"/>
                    </a:lnTo>
                    <a:close/>
                    <a:moveTo>
                      <a:pt x="3336151" y="1496232"/>
                    </a:moveTo>
                    <a:cubicBezTo>
                      <a:pt x="3338859" y="1497594"/>
                      <a:pt x="3339536" y="1497938"/>
                      <a:pt x="3339197" y="1497772"/>
                    </a:cubicBezTo>
                    <a:lnTo>
                      <a:pt x="3336547" y="1496453"/>
                    </a:lnTo>
                    <a:close/>
                    <a:moveTo>
                      <a:pt x="3333104" y="1494726"/>
                    </a:moveTo>
                    <a:cubicBezTo>
                      <a:pt x="3332766" y="1494553"/>
                      <a:pt x="3333443" y="1494886"/>
                      <a:pt x="3336151" y="1496232"/>
                    </a:cubicBezTo>
                    <a:lnTo>
                      <a:pt x="3336057" y="1496208"/>
                    </a:lnTo>
                    <a:close/>
                    <a:moveTo>
                      <a:pt x="3309736" y="1489374"/>
                    </a:moveTo>
                    <a:lnTo>
                      <a:pt x="3336057" y="1496208"/>
                    </a:lnTo>
                    <a:lnTo>
                      <a:pt x="3336151" y="1496255"/>
                    </a:lnTo>
                    <a:lnTo>
                      <a:pt x="3336547" y="1496453"/>
                    </a:lnTo>
                    <a:lnTo>
                      <a:pt x="3363598" y="1511488"/>
                    </a:lnTo>
                    <a:cubicBezTo>
                      <a:pt x="3375797" y="1527751"/>
                      <a:pt x="3375797" y="1553494"/>
                      <a:pt x="3363598" y="1572468"/>
                    </a:cubicBezTo>
                    <a:lnTo>
                      <a:pt x="3339056" y="1591563"/>
                    </a:lnTo>
                    <a:lnTo>
                      <a:pt x="3336151" y="1591803"/>
                    </a:lnTo>
                    <a:cubicBezTo>
                      <a:pt x="3333443" y="1592477"/>
                      <a:pt x="3330735" y="1593823"/>
                      <a:pt x="3336151" y="1593823"/>
                    </a:cubicBezTo>
                    <a:cubicBezTo>
                      <a:pt x="3303644" y="1615498"/>
                      <a:pt x="3254861" y="1582992"/>
                      <a:pt x="3254861" y="1545028"/>
                    </a:cubicBezTo>
                    <a:cubicBezTo>
                      <a:pt x="3254861" y="1516555"/>
                      <a:pt x="3282301" y="1491152"/>
                      <a:pt x="3309736" y="1489374"/>
                    </a:cubicBezTo>
                    <a:close/>
                    <a:moveTo>
                      <a:pt x="338188" y="1474485"/>
                    </a:moveTo>
                    <a:cubicBezTo>
                      <a:pt x="359923" y="1474485"/>
                      <a:pt x="381597" y="1496232"/>
                      <a:pt x="381597" y="1517907"/>
                    </a:cubicBezTo>
                    <a:cubicBezTo>
                      <a:pt x="381597" y="1539642"/>
                      <a:pt x="359850" y="1561317"/>
                      <a:pt x="338188" y="1561317"/>
                    </a:cubicBezTo>
                    <a:cubicBezTo>
                      <a:pt x="316440" y="1561317"/>
                      <a:pt x="294778" y="1539642"/>
                      <a:pt x="294778" y="1517907"/>
                    </a:cubicBezTo>
                    <a:cubicBezTo>
                      <a:pt x="294778" y="1496160"/>
                      <a:pt x="316513" y="1474485"/>
                      <a:pt x="338188" y="1474485"/>
                    </a:cubicBezTo>
                    <a:close/>
                    <a:moveTo>
                      <a:pt x="3249504" y="1268968"/>
                    </a:moveTo>
                    <a:lnTo>
                      <a:pt x="3260235" y="1284834"/>
                    </a:lnTo>
                    <a:lnTo>
                      <a:pt x="3251889" y="1274787"/>
                    </a:lnTo>
                    <a:close/>
                    <a:moveTo>
                      <a:pt x="3249331" y="1268545"/>
                    </a:moveTo>
                    <a:lnTo>
                      <a:pt x="3249504" y="1268968"/>
                    </a:lnTo>
                    <a:lnTo>
                      <a:pt x="3249219" y="1268546"/>
                    </a:lnTo>
                    <a:close/>
                    <a:moveTo>
                      <a:pt x="3220927" y="1252959"/>
                    </a:moveTo>
                    <a:cubicBezTo>
                      <a:pt x="3229739" y="1253978"/>
                      <a:pt x="3238212" y="1257201"/>
                      <a:pt x="3245159" y="1262543"/>
                    </a:cubicBezTo>
                    <a:lnTo>
                      <a:pt x="3249219" y="1268546"/>
                    </a:lnTo>
                    <a:lnTo>
                      <a:pt x="3246718" y="1268562"/>
                    </a:lnTo>
                    <a:lnTo>
                      <a:pt x="3251889" y="1274787"/>
                    </a:lnTo>
                    <a:lnTo>
                      <a:pt x="3261548" y="1298358"/>
                    </a:lnTo>
                    <a:cubicBezTo>
                      <a:pt x="3261548" y="1309193"/>
                      <a:pt x="3257475" y="1320027"/>
                      <a:pt x="3249331" y="1328172"/>
                    </a:cubicBezTo>
                    <a:cubicBezTo>
                      <a:pt x="3243945" y="1339075"/>
                      <a:pt x="3238499" y="1344461"/>
                      <a:pt x="3227668" y="1344461"/>
                    </a:cubicBezTo>
                    <a:cubicBezTo>
                      <a:pt x="3184331" y="1355292"/>
                      <a:pt x="3151825" y="1311955"/>
                      <a:pt x="3173487" y="1273991"/>
                    </a:cubicBezTo>
                    <a:cubicBezTo>
                      <a:pt x="3184325" y="1257702"/>
                      <a:pt x="3203304" y="1250921"/>
                      <a:pt x="3220927" y="1252959"/>
                    </a:cubicBezTo>
                    <a:close/>
                    <a:moveTo>
                      <a:pt x="370984" y="1193723"/>
                    </a:moveTo>
                    <a:cubicBezTo>
                      <a:pt x="377485" y="1192485"/>
                      <a:pt x="384141" y="1192485"/>
                      <a:pt x="390559" y="1194008"/>
                    </a:cubicBezTo>
                    <a:cubicBezTo>
                      <a:pt x="399116" y="1196040"/>
                      <a:pt x="407251" y="1200780"/>
                      <a:pt x="414031" y="1208906"/>
                    </a:cubicBezTo>
                    <a:lnTo>
                      <a:pt x="404062" y="1205782"/>
                    </a:lnTo>
                    <a:lnTo>
                      <a:pt x="392356" y="1198075"/>
                    </a:lnTo>
                    <a:cubicBezTo>
                      <a:pt x="395049" y="1200768"/>
                      <a:pt x="399122" y="1203476"/>
                      <a:pt x="403194" y="1205510"/>
                    </a:cubicBezTo>
                    <a:lnTo>
                      <a:pt x="404062" y="1205782"/>
                    </a:lnTo>
                    <a:lnTo>
                      <a:pt x="420133" y="1216364"/>
                    </a:lnTo>
                    <a:cubicBezTo>
                      <a:pt x="427585" y="1225181"/>
                      <a:pt x="433001" y="1236033"/>
                      <a:pt x="435694" y="1246870"/>
                    </a:cubicBezTo>
                    <a:cubicBezTo>
                      <a:pt x="435694" y="1263160"/>
                      <a:pt x="424862" y="1279449"/>
                      <a:pt x="408573" y="1290280"/>
                    </a:cubicBezTo>
                    <a:cubicBezTo>
                      <a:pt x="392356" y="1301124"/>
                      <a:pt x="370694" y="1301124"/>
                      <a:pt x="354404" y="1290280"/>
                    </a:cubicBezTo>
                    <a:cubicBezTo>
                      <a:pt x="338115" y="1284834"/>
                      <a:pt x="327284" y="1263160"/>
                      <a:pt x="327284" y="1246870"/>
                    </a:cubicBezTo>
                    <a:cubicBezTo>
                      <a:pt x="327284" y="1241412"/>
                      <a:pt x="327284" y="1235967"/>
                      <a:pt x="327284" y="1230581"/>
                    </a:cubicBezTo>
                    <a:cubicBezTo>
                      <a:pt x="333376" y="1212296"/>
                      <a:pt x="351481" y="1197439"/>
                      <a:pt x="370984" y="1193723"/>
                    </a:cubicBezTo>
                    <a:close/>
                    <a:moveTo>
                      <a:pt x="3110419" y="1023260"/>
                    </a:moveTo>
                    <a:cubicBezTo>
                      <a:pt x="3117882" y="1024614"/>
                      <a:pt x="3124662" y="1027322"/>
                      <a:pt x="3130077" y="1030014"/>
                    </a:cubicBezTo>
                    <a:cubicBezTo>
                      <a:pt x="3151752" y="1046304"/>
                      <a:pt x="3162656" y="1078810"/>
                      <a:pt x="3146367" y="1105942"/>
                    </a:cubicBezTo>
                    <a:lnTo>
                      <a:pt x="3146294" y="1105942"/>
                    </a:lnTo>
                    <a:cubicBezTo>
                      <a:pt x="3130077" y="1127605"/>
                      <a:pt x="3097511" y="1138521"/>
                      <a:pt x="3075836" y="1122232"/>
                    </a:cubicBezTo>
                    <a:cubicBezTo>
                      <a:pt x="3048715" y="1111388"/>
                      <a:pt x="3043330" y="1089726"/>
                      <a:pt x="3048715" y="1062593"/>
                    </a:cubicBezTo>
                    <a:cubicBezTo>
                      <a:pt x="3048715" y="1046304"/>
                      <a:pt x="3070378" y="1030014"/>
                      <a:pt x="3086667" y="1024629"/>
                    </a:cubicBezTo>
                    <a:cubicBezTo>
                      <a:pt x="3094812" y="1021906"/>
                      <a:pt x="3102957" y="1021906"/>
                      <a:pt x="3110419" y="1023260"/>
                    </a:cubicBezTo>
                    <a:close/>
                    <a:moveTo>
                      <a:pt x="424862" y="932424"/>
                    </a:moveTo>
                    <a:cubicBezTo>
                      <a:pt x="451983" y="932424"/>
                      <a:pt x="473658" y="954098"/>
                      <a:pt x="473658" y="981219"/>
                    </a:cubicBezTo>
                    <a:cubicBezTo>
                      <a:pt x="473658" y="1008352"/>
                      <a:pt x="451983" y="1030014"/>
                      <a:pt x="424862" y="1030014"/>
                    </a:cubicBezTo>
                    <a:cubicBezTo>
                      <a:pt x="397742" y="1030014"/>
                      <a:pt x="376067" y="1008352"/>
                      <a:pt x="376067" y="981219"/>
                    </a:cubicBezTo>
                    <a:cubicBezTo>
                      <a:pt x="376067" y="954098"/>
                      <a:pt x="397742" y="932424"/>
                      <a:pt x="424862" y="932424"/>
                    </a:cubicBezTo>
                    <a:close/>
                    <a:moveTo>
                      <a:pt x="2999993" y="824002"/>
                    </a:moveTo>
                    <a:cubicBezTo>
                      <a:pt x="3027113" y="824002"/>
                      <a:pt x="3048788" y="845676"/>
                      <a:pt x="3048788" y="872797"/>
                    </a:cubicBezTo>
                    <a:cubicBezTo>
                      <a:pt x="3048788" y="899918"/>
                      <a:pt x="3027113" y="921592"/>
                      <a:pt x="2999993" y="921592"/>
                    </a:cubicBezTo>
                    <a:cubicBezTo>
                      <a:pt x="2972872" y="921592"/>
                      <a:pt x="2951197" y="894472"/>
                      <a:pt x="2951197" y="872797"/>
                    </a:cubicBezTo>
                    <a:cubicBezTo>
                      <a:pt x="2951197" y="845676"/>
                      <a:pt x="2972872" y="824002"/>
                      <a:pt x="2999993" y="824002"/>
                    </a:cubicBezTo>
                    <a:close/>
                    <a:moveTo>
                      <a:pt x="484489" y="677616"/>
                    </a:moveTo>
                    <a:cubicBezTo>
                      <a:pt x="554947" y="677616"/>
                      <a:pt x="554947" y="786038"/>
                      <a:pt x="484489" y="786038"/>
                    </a:cubicBezTo>
                    <a:cubicBezTo>
                      <a:pt x="414031" y="786038"/>
                      <a:pt x="414031" y="677616"/>
                      <a:pt x="484489" y="677616"/>
                    </a:cubicBezTo>
                    <a:close/>
                    <a:moveTo>
                      <a:pt x="1665824" y="621504"/>
                    </a:moveTo>
                    <a:cubicBezTo>
                      <a:pt x="1674633" y="620833"/>
                      <a:pt x="1682759" y="623544"/>
                      <a:pt x="1682759" y="628965"/>
                    </a:cubicBezTo>
                    <a:cubicBezTo>
                      <a:pt x="1704422" y="797014"/>
                      <a:pt x="1753217" y="954316"/>
                      <a:pt x="1785723" y="1116919"/>
                    </a:cubicBezTo>
                    <a:cubicBezTo>
                      <a:pt x="1823747" y="1290425"/>
                      <a:pt x="1850796" y="1469317"/>
                      <a:pt x="1877928" y="1648209"/>
                    </a:cubicBezTo>
                    <a:cubicBezTo>
                      <a:pt x="1905049" y="1821655"/>
                      <a:pt x="1926712" y="1989704"/>
                      <a:pt x="1943001" y="2163223"/>
                    </a:cubicBezTo>
                    <a:cubicBezTo>
                      <a:pt x="1953760" y="2320440"/>
                      <a:pt x="1997170" y="2515621"/>
                      <a:pt x="1948387" y="2672851"/>
                    </a:cubicBezTo>
                    <a:cubicBezTo>
                      <a:pt x="1943001" y="2699971"/>
                      <a:pt x="1910422" y="2694513"/>
                      <a:pt x="1899591" y="2672851"/>
                    </a:cubicBezTo>
                    <a:cubicBezTo>
                      <a:pt x="1845350" y="2521007"/>
                      <a:pt x="1867013" y="2325825"/>
                      <a:pt x="1856181" y="2163223"/>
                    </a:cubicBezTo>
                    <a:cubicBezTo>
                      <a:pt x="1845277" y="1968041"/>
                      <a:pt x="1823603" y="1778306"/>
                      <a:pt x="1791109" y="1583124"/>
                    </a:cubicBezTo>
                    <a:cubicBezTo>
                      <a:pt x="1758603" y="1404160"/>
                      <a:pt x="1747759" y="1225268"/>
                      <a:pt x="1709807" y="1046376"/>
                    </a:cubicBezTo>
                    <a:cubicBezTo>
                      <a:pt x="1677229" y="916279"/>
                      <a:pt x="1623060" y="769893"/>
                      <a:pt x="1644723" y="634339"/>
                    </a:cubicBezTo>
                    <a:lnTo>
                      <a:pt x="1644795" y="634339"/>
                    </a:lnTo>
                    <a:cubicBezTo>
                      <a:pt x="1647524" y="626230"/>
                      <a:pt x="1657015" y="622176"/>
                      <a:pt x="1665824" y="621504"/>
                    </a:cubicBezTo>
                    <a:close/>
                    <a:moveTo>
                      <a:pt x="2897028" y="585544"/>
                    </a:moveTo>
                    <a:cubicBezTo>
                      <a:pt x="2924077" y="585544"/>
                      <a:pt x="2951197" y="612604"/>
                      <a:pt x="2951197" y="639724"/>
                    </a:cubicBezTo>
                    <a:cubicBezTo>
                      <a:pt x="2951197" y="666785"/>
                      <a:pt x="2924149" y="693905"/>
                      <a:pt x="2897028" y="693905"/>
                    </a:cubicBezTo>
                    <a:cubicBezTo>
                      <a:pt x="2864522" y="693905"/>
                      <a:pt x="2842847" y="672230"/>
                      <a:pt x="2842847" y="639724"/>
                    </a:cubicBezTo>
                    <a:cubicBezTo>
                      <a:pt x="2842847" y="612676"/>
                      <a:pt x="2869908" y="585544"/>
                      <a:pt x="2897028" y="585544"/>
                    </a:cubicBezTo>
                    <a:close/>
                    <a:moveTo>
                      <a:pt x="2808364" y="395665"/>
                    </a:moveTo>
                    <a:cubicBezTo>
                      <a:pt x="2815817" y="392946"/>
                      <a:pt x="2823944" y="392946"/>
                      <a:pt x="2832089" y="395675"/>
                    </a:cubicBezTo>
                    <a:cubicBezTo>
                      <a:pt x="2848378" y="401133"/>
                      <a:pt x="2859209" y="417350"/>
                      <a:pt x="2859209" y="433639"/>
                    </a:cubicBezTo>
                    <a:cubicBezTo>
                      <a:pt x="2859209" y="449929"/>
                      <a:pt x="2848378" y="466218"/>
                      <a:pt x="2832089" y="471591"/>
                    </a:cubicBezTo>
                    <a:cubicBezTo>
                      <a:pt x="2821257" y="471591"/>
                      <a:pt x="2804968" y="471591"/>
                      <a:pt x="2794137" y="460760"/>
                    </a:cubicBezTo>
                    <a:cubicBezTo>
                      <a:pt x="2794137" y="455374"/>
                      <a:pt x="2794137" y="455374"/>
                      <a:pt x="2799510" y="460760"/>
                    </a:cubicBezTo>
                    <a:cubicBezTo>
                      <a:pt x="2788606" y="455302"/>
                      <a:pt x="2783221" y="444471"/>
                      <a:pt x="2783221" y="433639"/>
                    </a:cubicBezTo>
                    <a:cubicBezTo>
                      <a:pt x="2783221" y="422796"/>
                      <a:pt x="2783221" y="417350"/>
                      <a:pt x="2788606" y="411965"/>
                    </a:cubicBezTo>
                    <a:lnTo>
                      <a:pt x="2788679" y="411965"/>
                    </a:lnTo>
                    <a:cubicBezTo>
                      <a:pt x="2794131" y="403820"/>
                      <a:pt x="2800911" y="398383"/>
                      <a:pt x="2808364" y="395665"/>
                    </a:cubicBezTo>
                    <a:close/>
                    <a:moveTo>
                      <a:pt x="1140015" y="229886"/>
                    </a:moveTo>
                    <a:lnTo>
                      <a:pt x="1117583" y="315994"/>
                    </a:lnTo>
                    <a:cubicBezTo>
                      <a:pt x="984757" y="736109"/>
                      <a:pt x="594354" y="829156"/>
                      <a:pt x="370754" y="336109"/>
                    </a:cubicBezTo>
                    <a:close/>
                    <a:moveTo>
                      <a:pt x="1140588" y="227687"/>
                    </a:moveTo>
                    <a:lnTo>
                      <a:pt x="1141714" y="229651"/>
                    </a:lnTo>
                    <a:lnTo>
                      <a:pt x="1140015" y="229886"/>
                    </a:lnTo>
                    <a:close/>
                    <a:moveTo>
                      <a:pt x="2007594" y="110086"/>
                    </a:moveTo>
                    <a:lnTo>
                      <a:pt x="1989090" y="198868"/>
                    </a:lnTo>
                    <a:cubicBezTo>
                      <a:pt x="1875760" y="596986"/>
                      <a:pt x="1420775" y="657859"/>
                      <a:pt x="1187075" y="308789"/>
                    </a:cubicBezTo>
                    <a:lnTo>
                      <a:pt x="1141714" y="229651"/>
                    </a:lnTo>
                    <a:lnTo>
                      <a:pt x="1587793" y="168054"/>
                    </a:lnTo>
                    <a:close/>
                    <a:moveTo>
                      <a:pt x="2007941" y="108422"/>
                    </a:moveTo>
                    <a:lnTo>
                      <a:pt x="2009092" y="109879"/>
                    </a:lnTo>
                    <a:lnTo>
                      <a:pt x="2007594" y="110086"/>
                    </a:lnTo>
                    <a:close/>
                    <a:moveTo>
                      <a:pt x="2804823" y="0"/>
                    </a:moveTo>
                    <a:cubicBezTo>
                      <a:pt x="2718381" y="467610"/>
                      <a:pt x="2389020" y="558772"/>
                      <a:pt x="2071262" y="188627"/>
                    </a:cubicBezTo>
                    <a:lnTo>
                      <a:pt x="2009092" y="10987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266" name="Google Shape;1266;p30"/>
            <p:cNvGrpSpPr/>
            <p:nvPr/>
          </p:nvGrpSpPr>
          <p:grpSpPr>
            <a:xfrm>
              <a:off x="7883681" y="-686581"/>
              <a:ext cx="1015040" cy="1131610"/>
              <a:chOff x="5611420" y="3194298"/>
              <a:chExt cx="261211" cy="291202"/>
            </a:xfrm>
          </p:grpSpPr>
          <p:sp>
            <p:nvSpPr>
              <p:cNvPr id="1267" name="Google Shape;1267;p30"/>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8" name="Google Shape;1268;p30"/>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9" name="Google Shape;1269;p30"/>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0" name="Google Shape;1270;p30"/>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1" name="Google Shape;1271;p30"/>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2" name="Google Shape;1272;p30"/>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3" name="Google Shape;1273;p30"/>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4" name="Google Shape;1274;p30"/>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75" name="Google Shape;1275;p30"/>
            <p:cNvGrpSpPr/>
            <p:nvPr/>
          </p:nvGrpSpPr>
          <p:grpSpPr>
            <a:xfrm>
              <a:off x="829487" y="4724651"/>
              <a:ext cx="1218500" cy="1252148"/>
              <a:chOff x="4960461" y="4113954"/>
              <a:chExt cx="205706" cy="211397"/>
            </a:xfrm>
          </p:grpSpPr>
          <p:sp>
            <p:nvSpPr>
              <p:cNvPr id="1276" name="Google Shape;1276;p30"/>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7" name="Google Shape;1277;p30"/>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2" name="Shape 142"/>
        <p:cNvGrpSpPr/>
        <p:nvPr/>
      </p:nvGrpSpPr>
      <p:grpSpPr>
        <a:xfrm>
          <a:off x="0" y="0"/>
          <a:ext cx="0" cy="0"/>
          <a:chOff x="0" y="0"/>
          <a:chExt cx="0" cy="0"/>
        </a:xfrm>
      </p:grpSpPr>
      <p:grpSp>
        <p:nvGrpSpPr>
          <p:cNvPr id="143" name="Google Shape;143;p4"/>
          <p:cNvGrpSpPr/>
          <p:nvPr/>
        </p:nvGrpSpPr>
        <p:grpSpPr>
          <a:xfrm>
            <a:off x="-290135" y="1249836"/>
            <a:ext cx="10686547" cy="4589971"/>
            <a:chOff x="-290135" y="1249836"/>
            <a:chExt cx="10686547" cy="4589971"/>
          </a:xfrm>
        </p:grpSpPr>
        <p:grpSp>
          <p:nvGrpSpPr>
            <p:cNvPr id="144" name="Google Shape;144;p4"/>
            <p:cNvGrpSpPr/>
            <p:nvPr/>
          </p:nvGrpSpPr>
          <p:grpSpPr>
            <a:xfrm rot="10800000">
              <a:off x="-290135" y="1249836"/>
              <a:ext cx="821570" cy="844236"/>
              <a:chOff x="4960461" y="4113954"/>
              <a:chExt cx="205706" cy="211397"/>
            </a:xfrm>
          </p:grpSpPr>
          <p:sp>
            <p:nvSpPr>
              <p:cNvPr id="145" name="Google Shape;145;p4"/>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 name="Google Shape;146;p4"/>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7" name="Google Shape;147;p4"/>
            <p:cNvGrpSpPr/>
            <p:nvPr/>
          </p:nvGrpSpPr>
          <p:grpSpPr>
            <a:xfrm flipH="1" rot="1551363">
              <a:off x="8413197" y="3429393"/>
              <a:ext cx="1588985" cy="2172677"/>
              <a:chOff x="5447852" y="3949692"/>
              <a:chExt cx="1263400" cy="1727493"/>
            </a:xfrm>
          </p:grpSpPr>
          <p:grpSp>
            <p:nvGrpSpPr>
              <p:cNvPr id="148" name="Google Shape;148;p4"/>
              <p:cNvGrpSpPr/>
              <p:nvPr/>
            </p:nvGrpSpPr>
            <p:grpSpPr>
              <a:xfrm rot="147393">
                <a:off x="6139111" y="3960394"/>
                <a:ext cx="535879" cy="1706087"/>
                <a:chOff x="5841324" y="3490076"/>
                <a:chExt cx="329064" cy="1047584"/>
              </a:xfrm>
            </p:grpSpPr>
            <p:sp>
              <p:nvSpPr>
                <p:cNvPr id="149" name="Google Shape;149;p4"/>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 name="Google Shape;150;p4"/>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1" name="Google Shape;151;p4"/>
              <p:cNvGrpSpPr/>
              <p:nvPr/>
            </p:nvGrpSpPr>
            <p:grpSpPr>
              <a:xfrm rot="-335891">
                <a:off x="5523200" y="3974666"/>
                <a:ext cx="588650" cy="1573570"/>
                <a:chOff x="5737051" y="3607904"/>
                <a:chExt cx="291638" cy="779602"/>
              </a:xfrm>
            </p:grpSpPr>
            <p:sp>
              <p:nvSpPr>
                <p:cNvPr id="152" name="Google Shape;152;p4"/>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53" name="Google Shape;153;p4"/>
                <p:cNvGrpSpPr/>
                <p:nvPr/>
              </p:nvGrpSpPr>
              <p:grpSpPr>
                <a:xfrm>
                  <a:off x="5740729" y="3608580"/>
                  <a:ext cx="287959" cy="778927"/>
                  <a:chOff x="5740729" y="3608580"/>
                  <a:chExt cx="287959" cy="778927"/>
                </a:xfrm>
              </p:grpSpPr>
              <p:sp>
                <p:nvSpPr>
                  <p:cNvPr id="154" name="Google Shape;154;p4"/>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5" name="Google Shape;155;p4"/>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6" name="Google Shape;156;p4"/>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7" name="Google Shape;157;p4"/>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8" name="Google Shape;158;p4"/>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9" name="Google Shape;159;p4"/>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0" name="Google Shape;160;p4"/>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1" name="Google Shape;161;p4"/>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2" name="Google Shape;162;p4"/>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3" name="Google Shape;163;p4"/>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4" name="Google Shape;164;p4"/>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5" name="Google Shape;165;p4"/>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grpSp>
        <p:nvGrpSpPr>
          <p:cNvPr id="166" name="Google Shape;166;p4"/>
          <p:cNvGrpSpPr/>
          <p:nvPr/>
        </p:nvGrpSpPr>
        <p:grpSpPr>
          <a:xfrm>
            <a:off x="-897179" y="108412"/>
            <a:ext cx="10157893" cy="4924722"/>
            <a:chOff x="-897179" y="108412"/>
            <a:chExt cx="10157893" cy="4924722"/>
          </a:xfrm>
        </p:grpSpPr>
        <p:grpSp>
          <p:nvGrpSpPr>
            <p:cNvPr id="167" name="Google Shape;167;p4"/>
            <p:cNvGrpSpPr/>
            <p:nvPr/>
          </p:nvGrpSpPr>
          <p:grpSpPr>
            <a:xfrm flipH="1">
              <a:off x="8521460" y="108412"/>
              <a:ext cx="739254" cy="861932"/>
              <a:chOff x="8596635" y="690799"/>
              <a:chExt cx="739254" cy="861932"/>
            </a:xfrm>
          </p:grpSpPr>
          <p:sp>
            <p:nvSpPr>
              <p:cNvPr id="168" name="Google Shape;168;p4"/>
              <p:cNvSpPr/>
              <p:nvPr/>
            </p:nvSpPr>
            <p:spPr>
              <a:xfrm>
                <a:off x="8811950" y="690799"/>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69" name="Google Shape;169;p4"/>
              <p:cNvSpPr/>
              <p:nvPr/>
            </p:nvSpPr>
            <p:spPr>
              <a:xfrm flipH="1" rot="-841828">
                <a:off x="8622343" y="1286475"/>
                <a:ext cx="236105" cy="241230"/>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70" name="Google Shape;170;p4"/>
            <p:cNvGrpSpPr/>
            <p:nvPr/>
          </p:nvGrpSpPr>
          <p:grpSpPr>
            <a:xfrm rot="-856240">
              <a:off x="212739" y="345267"/>
              <a:ext cx="440434" cy="554224"/>
              <a:chOff x="392152" y="451452"/>
              <a:chExt cx="221794" cy="279097"/>
            </a:xfrm>
          </p:grpSpPr>
          <p:sp>
            <p:nvSpPr>
              <p:cNvPr id="171" name="Google Shape;171;p4"/>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2" name="Google Shape;172;p4"/>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73" name="Google Shape;173;p4"/>
            <p:cNvGrpSpPr/>
            <p:nvPr/>
          </p:nvGrpSpPr>
          <p:grpSpPr>
            <a:xfrm rot="440706">
              <a:off x="-804108" y="2470443"/>
              <a:ext cx="1339190" cy="1541918"/>
              <a:chOff x="5492026" y="628707"/>
              <a:chExt cx="273017" cy="314353"/>
            </a:xfrm>
          </p:grpSpPr>
          <p:sp>
            <p:nvSpPr>
              <p:cNvPr id="174" name="Google Shape;174;p4"/>
              <p:cNvSpPr/>
              <p:nvPr/>
            </p:nvSpPr>
            <p:spPr>
              <a:xfrm>
                <a:off x="5492026" y="628707"/>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5" name="Google Shape;175;p4"/>
              <p:cNvSpPr/>
              <p:nvPr/>
            </p:nvSpPr>
            <p:spPr>
              <a:xfrm>
                <a:off x="5665829" y="830172"/>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6" name="Google Shape;176;p4"/>
              <p:cNvSpPr/>
              <p:nvPr/>
            </p:nvSpPr>
            <p:spPr>
              <a:xfrm>
                <a:off x="5571543" y="847106"/>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7" name="Google Shape;177;p4"/>
              <p:cNvSpPr/>
              <p:nvPr/>
            </p:nvSpPr>
            <p:spPr>
              <a:xfrm>
                <a:off x="5715906" y="751093"/>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 name="Google Shape;178;p4"/>
              <p:cNvSpPr/>
              <p:nvPr/>
            </p:nvSpPr>
            <p:spPr>
              <a:xfrm>
                <a:off x="5659321" y="680899"/>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9" name="Google Shape;179;p4"/>
              <p:cNvSpPr/>
              <p:nvPr/>
            </p:nvSpPr>
            <p:spPr>
              <a:xfrm>
                <a:off x="5565396" y="686290"/>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80" name="Google Shape;180;p4"/>
              <p:cNvSpPr/>
              <p:nvPr/>
            </p:nvSpPr>
            <p:spPr>
              <a:xfrm>
                <a:off x="5527221" y="771196"/>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81" name="Google Shape;181;p4"/>
            <p:cNvSpPr/>
            <p:nvPr/>
          </p:nvSpPr>
          <p:spPr>
            <a:xfrm rot="440912">
              <a:off x="8727937" y="2261363"/>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82" name="Google Shape;182;p4"/>
            <p:cNvGrpSpPr/>
            <p:nvPr/>
          </p:nvGrpSpPr>
          <p:grpSpPr>
            <a:xfrm rot="5400000">
              <a:off x="7319246" y="4506900"/>
              <a:ext cx="429023" cy="623413"/>
              <a:chOff x="354909" y="4117775"/>
              <a:chExt cx="429023" cy="623413"/>
            </a:xfrm>
          </p:grpSpPr>
          <p:sp>
            <p:nvSpPr>
              <p:cNvPr id="183" name="Google Shape;183;p4"/>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84" name="Google Shape;184;p4"/>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85" name="Google Shape;185;p4"/>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86" name="Google Shape;186;p4"/>
            <p:cNvGrpSpPr/>
            <p:nvPr/>
          </p:nvGrpSpPr>
          <p:grpSpPr>
            <a:xfrm>
              <a:off x="1994782" y="4799021"/>
              <a:ext cx="380799" cy="234113"/>
              <a:chOff x="1175282" y="4542471"/>
              <a:chExt cx="380799" cy="234113"/>
            </a:xfrm>
          </p:grpSpPr>
          <p:sp>
            <p:nvSpPr>
              <p:cNvPr id="187" name="Google Shape;187;p4"/>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88" name="Google Shape;188;p4"/>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
        <p:nvSpPr>
          <p:cNvPr id="189" name="Google Shape;189;p4"/>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0" name="Google Shape;190;p4"/>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278" name="Shape 1278"/>
        <p:cNvGrpSpPr/>
        <p:nvPr/>
      </p:nvGrpSpPr>
      <p:grpSpPr>
        <a:xfrm>
          <a:off x="0" y="0"/>
          <a:ext cx="0" cy="0"/>
          <a:chOff x="0" y="0"/>
          <a:chExt cx="0" cy="0"/>
        </a:xfrm>
      </p:grpSpPr>
      <p:sp>
        <p:nvSpPr>
          <p:cNvPr id="1279" name="Google Shape;1279;p31"/>
          <p:cNvSpPr txBox="1"/>
          <p:nvPr>
            <p:ph hasCustomPrompt="1" type="title"/>
          </p:nvPr>
        </p:nvSpPr>
        <p:spPr>
          <a:xfrm>
            <a:off x="1044050" y="1056313"/>
            <a:ext cx="1923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80" name="Google Shape;1280;p31"/>
          <p:cNvSpPr txBox="1"/>
          <p:nvPr>
            <p:ph idx="1" type="subTitle"/>
          </p:nvPr>
        </p:nvSpPr>
        <p:spPr>
          <a:xfrm>
            <a:off x="1044275" y="1725012"/>
            <a:ext cx="1923600" cy="6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81" name="Google Shape;1281;p31"/>
          <p:cNvSpPr txBox="1"/>
          <p:nvPr>
            <p:ph hasCustomPrompt="1" idx="2" type="title"/>
          </p:nvPr>
        </p:nvSpPr>
        <p:spPr>
          <a:xfrm>
            <a:off x="3610303" y="2790388"/>
            <a:ext cx="1923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82" name="Google Shape;1282;p31"/>
          <p:cNvSpPr txBox="1"/>
          <p:nvPr>
            <p:ph idx="3" type="subTitle"/>
          </p:nvPr>
        </p:nvSpPr>
        <p:spPr>
          <a:xfrm>
            <a:off x="3610303" y="3460449"/>
            <a:ext cx="1923600" cy="6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83" name="Google Shape;1283;p31"/>
          <p:cNvSpPr txBox="1"/>
          <p:nvPr>
            <p:ph hasCustomPrompt="1" idx="4" type="title"/>
          </p:nvPr>
        </p:nvSpPr>
        <p:spPr>
          <a:xfrm>
            <a:off x="6176337" y="1056313"/>
            <a:ext cx="1923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84" name="Google Shape;1284;p31"/>
          <p:cNvSpPr txBox="1"/>
          <p:nvPr>
            <p:ph idx="5" type="subTitle"/>
          </p:nvPr>
        </p:nvSpPr>
        <p:spPr>
          <a:xfrm>
            <a:off x="6176337" y="1725010"/>
            <a:ext cx="1923600" cy="62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285" name="Google Shape;1285;p31"/>
          <p:cNvGrpSpPr/>
          <p:nvPr/>
        </p:nvGrpSpPr>
        <p:grpSpPr>
          <a:xfrm>
            <a:off x="308775" y="283719"/>
            <a:ext cx="8389977" cy="4689374"/>
            <a:chOff x="308775" y="283719"/>
            <a:chExt cx="8389977" cy="4689374"/>
          </a:xfrm>
        </p:grpSpPr>
        <p:sp>
          <p:nvSpPr>
            <p:cNvPr id="1286" name="Google Shape;1286;p31"/>
            <p:cNvSpPr/>
            <p:nvPr/>
          </p:nvSpPr>
          <p:spPr>
            <a:xfrm>
              <a:off x="308775" y="2411049"/>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87" name="Google Shape;1287;p31"/>
            <p:cNvSpPr/>
            <p:nvPr/>
          </p:nvSpPr>
          <p:spPr>
            <a:xfrm flipH="1" rot="-841279">
              <a:off x="6080291" y="312732"/>
              <a:ext cx="273879" cy="279809"/>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288" name="Google Shape;1288;p31"/>
            <p:cNvGrpSpPr/>
            <p:nvPr/>
          </p:nvGrpSpPr>
          <p:grpSpPr>
            <a:xfrm flipH="1" rot="-4543734">
              <a:off x="5436020" y="4370696"/>
              <a:ext cx="539290" cy="547246"/>
              <a:chOff x="250110" y="293479"/>
              <a:chExt cx="539312" cy="547269"/>
            </a:xfrm>
          </p:grpSpPr>
          <p:grpSp>
            <p:nvGrpSpPr>
              <p:cNvPr id="1289" name="Google Shape;1289;p31"/>
              <p:cNvGrpSpPr/>
              <p:nvPr/>
            </p:nvGrpSpPr>
            <p:grpSpPr>
              <a:xfrm>
                <a:off x="250110" y="293479"/>
                <a:ext cx="493235" cy="547269"/>
                <a:chOff x="336850" y="455475"/>
                <a:chExt cx="248368" cy="275577"/>
              </a:xfrm>
            </p:grpSpPr>
            <p:sp>
              <p:nvSpPr>
                <p:cNvPr id="1290" name="Google Shape;1290;p31"/>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91" name="Google Shape;1291;p31"/>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292" name="Google Shape;1292;p31"/>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293" name="Google Shape;1293;p31"/>
            <p:cNvGrpSpPr/>
            <p:nvPr/>
          </p:nvGrpSpPr>
          <p:grpSpPr>
            <a:xfrm flipH="1" rot="5400000">
              <a:off x="1791335" y="186541"/>
              <a:ext cx="429023" cy="623413"/>
              <a:chOff x="354909" y="4117775"/>
              <a:chExt cx="429023" cy="623413"/>
            </a:xfrm>
          </p:grpSpPr>
          <p:sp>
            <p:nvSpPr>
              <p:cNvPr id="1294" name="Google Shape;1294;p31"/>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95" name="Google Shape;1295;p31"/>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96" name="Google Shape;1296;p31"/>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297" name="Google Shape;1297;p31"/>
            <p:cNvGrpSpPr/>
            <p:nvPr/>
          </p:nvGrpSpPr>
          <p:grpSpPr>
            <a:xfrm rot="-8100000">
              <a:off x="8129691" y="504287"/>
              <a:ext cx="539307" cy="307546"/>
              <a:chOff x="250110" y="533194"/>
              <a:chExt cx="539312" cy="307549"/>
            </a:xfrm>
          </p:grpSpPr>
          <p:sp>
            <p:nvSpPr>
              <p:cNvPr id="1298" name="Google Shape;1298;p31"/>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299" name="Google Shape;1299;p31"/>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300" name="Shape 1300"/>
        <p:cNvGrpSpPr/>
        <p:nvPr/>
      </p:nvGrpSpPr>
      <p:grpSpPr>
        <a:xfrm>
          <a:off x="0" y="0"/>
          <a:ext cx="0" cy="0"/>
          <a:chOff x="0" y="0"/>
          <a:chExt cx="0" cy="0"/>
        </a:xfrm>
      </p:grpSpPr>
      <p:sp>
        <p:nvSpPr>
          <p:cNvPr id="1301" name="Google Shape;1301;p32"/>
          <p:cNvSpPr txBox="1"/>
          <p:nvPr>
            <p:ph type="title"/>
          </p:nvPr>
        </p:nvSpPr>
        <p:spPr>
          <a:xfrm>
            <a:off x="4670750" y="539363"/>
            <a:ext cx="3759000" cy="95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000"/>
            </a:lvl1pPr>
            <a:lvl2pPr lvl="1" rtl="0">
              <a:spcBef>
                <a:spcPts val="0"/>
              </a:spcBef>
              <a:spcAft>
                <a:spcPts val="0"/>
              </a:spcAft>
              <a:buNone/>
              <a:defRPr sz="5000"/>
            </a:lvl2pPr>
            <a:lvl3pPr lvl="2" rtl="0">
              <a:spcBef>
                <a:spcPts val="0"/>
              </a:spcBef>
              <a:spcAft>
                <a:spcPts val="0"/>
              </a:spcAft>
              <a:buNone/>
              <a:defRPr sz="5000"/>
            </a:lvl3pPr>
            <a:lvl4pPr lvl="3" rtl="0">
              <a:spcBef>
                <a:spcPts val="0"/>
              </a:spcBef>
              <a:spcAft>
                <a:spcPts val="0"/>
              </a:spcAft>
              <a:buNone/>
              <a:defRPr sz="5000"/>
            </a:lvl4pPr>
            <a:lvl5pPr lvl="4" rtl="0">
              <a:spcBef>
                <a:spcPts val="0"/>
              </a:spcBef>
              <a:spcAft>
                <a:spcPts val="0"/>
              </a:spcAft>
              <a:buNone/>
              <a:defRPr sz="5000"/>
            </a:lvl5pPr>
            <a:lvl6pPr lvl="5" rtl="0">
              <a:spcBef>
                <a:spcPts val="0"/>
              </a:spcBef>
              <a:spcAft>
                <a:spcPts val="0"/>
              </a:spcAft>
              <a:buNone/>
              <a:defRPr sz="5000"/>
            </a:lvl6pPr>
            <a:lvl7pPr lvl="6" rtl="0">
              <a:spcBef>
                <a:spcPts val="0"/>
              </a:spcBef>
              <a:spcAft>
                <a:spcPts val="0"/>
              </a:spcAft>
              <a:buNone/>
              <a:defRPr sz="5000"/>
            </a:lvl7pPr>
            <a:lvl8pPr lvl="7" rtl="0">
              <a:spcBef>
                <a:spcPts val="0"/>
              </a:spcBef>
              <a:spcAft>
                <a:spcPts val="0"/>
              </a:spcAft>
              <a:buNone/>
              <a:defRPr sz="5000"/>
            </a:lvl8pPr>
            <a:lvl9pPr lvl="8" rtl="0">
              <a:spcBef>
                <a:spcPts val="0"/>
              </a:spcBef>
              <a:spcAft>
                <a:spcPts val="0"/>
              </a:spcAft>
              <a:buNone/>
              <a:defRPr sz="5000"/>
            </a:lvl9pPr>
          </a:lstStyle>
          <a:p/>
        </p:txBody>
      </p:sp>
      <p:sp>
        <p:nvSpPr>
          <p:cNvPr id="1302" name="Google Shape;1302;p32"/>
          <p:cNvSpPr txBox="1"/>
          <p:nvPr>
            <p:ph idx="2" type="title"/>
          </p:nvPr>
        </p:nvSpPr>
        <p:spPr>
          <a:xfrm>
            <a:off x="4671900" y="1493673"/>
            <a:ext cx="3757800" cy="1161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atin typeface="Archivo"/>
                <a:ea typeface="Archivo"/>
                <a:cs typeface="Archivo"/>
                <a:sym typeface="Archivo"/>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03" name="Google Shape;1303;p32"/>
          <p:cNvSpPr txBox="1"/>
          <p:nvPr/>
        </p:nvSpPr>
        <p:spPr>
          <a:xfrm>
            <a:off x="4671905" y="3532488"/>
            <a:ext cx="3759000" cy="738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200">
                <a:solidFill>
                  <a:schemeClr val="dk1"/>
                </a:solidFill>
                <a:latin typeface="Archivo"/>
                <a:ea typeface="Archivo"/>
                <a:cs typeface="Archivo"/>
                <a:sym typeface="Archivo"/>
              </a:rPr>
              <a:t>, including icons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grpSp>
        <p:nvGrpSpPr>
          <p:cNvPr id="1304" name="Google Shape;1304;p32"/>
          <p:cNvGrpSpPr/>
          <p:nvPr/>
        </p:nvGrpSpPr>
        <p:grpSpPr>
          <a:xfrm>
            <a:off x="97000" y="142382"/>
            <a:ext cx="9699577" cy="5390192"/>
            <a:chOff x="97000" y="142382"/>
            <a:chExt cx="9699577" cy="5390192"/>
          </a:xfrm>
        </p:grpSpPr>
        <p:grpSp>
          <p:nvGrpSpPr>
            <p:cNvPr id="1305" name="Google Shape;1305;p32"/>
            <p:cNvGrpSpPr/>
            <p:nvPr/>
          </p:nvGrpSpPr>
          <p:grpSpPr>
            <a:xfrm rot="-833140">
              <a:off x="8519789" y="4106922"/>
              <a:ext cx="1136389" cy="1308413"/>
              <a:chOff x="5526564" y="619735"/>
              <a:chExt cx="273017" cy="314353"/>
            </a:xfrm>
          </p:grpSpPr>
          <p:sp>
            <p:nvSpPr>
              <p:cNvPr id="1306" name="Google Shape;1306;p32"/>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07" name="Google Shape;1307;p32"/>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08" name="Google Shape;1308;p32"/>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09" name="Google Shape;1309;p32"/>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10" name="Google Shape;1310;p32"/>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11" name="Google Shape;1311;p32"/>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12" name="Google Shape;1312;p32"/>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13" name="Google Shape;1313;p32"/>
            <p:cNvGrpSpPr/>
            <p:nvPr/>
          </p:nvGrpSpPr>
          <p:grpSpPr>
            <a:xfrm flipH="1" rot="-2173622">
              <a:off x="8709331" y="3351792"/>
              <a:ext cx="685858" cy="416356"/>
              <a:chOff x="1151275" y="-72765"/>
              <a:chExt cx="685842" cy="416346"/>
            </a:xfrm>
          </p:grpSpPr>
          <p:sp>
            <p:nvSpPr>
              <p:cNvPr id="1314" name="Google Shape;1314;p32"/>
              <p:cNvSpPr/>
              <p:nvPr/>
            </p:nvSpPr>
            <p:spPr>
              <a:xfrm flipH="1" rot="10800000">
                <a:off x="1151275" y="-72765"/>
                <a:ext cx="348631" cy="356917"/>
              </a:xfrm>
              <a:custGeom>
                <a:rect b="b" l="l" r="r" t="t"/>
                <a:pathLst>
                  <a:path extrusionOk="0" h="10178" w="9941">
                    <a:moveTo>
                      <a:pt x="1997" y="1195"/>
                    </a:moveTo>
                    <a:cubicBezTo>
                      <a:pt x="2442" y="749"/>
                      <a:pt x="6483" y="-1497"/>
                      <a:pt x="9181" y="1641"/>
                    </a:cubicBezTo>
                    <a:cubicBezTo>
                      <a:pt x="11873" y="4785"/>
                      <a:pt x="6934" y="12867"/>
                      <a:pt x="1997" y="9277"/>
                    </a:cubicBezTo>
                    <a:cubicBezTo>
                      <a:pt x="-2496" y="5688"/>
                      <a:pt x="1997" y="1195"/>
                      <a:pt x="1997" y="11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15" name="Google Shape;1315;p32"/>
              <p:cNvSpPr/>
              <p:nvPr/>
            </p:nvSpPr>
            <p:spPr>
              <a:xfrm flipH="1" rot="-3978547">
                <a:off x="1669481" y="172807"/>
                <a:ext cx="139540" cy="152510"/>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16" name="Google Shape;1316;p32"/>
            <p:cNvGrpSpPr/>
            <p:nvPr/>
          </p:nvGrpSpPr>
          <p:grpSpPr>
            <a:xfrm flipH="1" rot="-4543734">
              <a:off x="7311445" y="4703371"/>
              <a:ext cx="539290" cy="547246"/>
              <a:chOff x="250110" y="293479"/>
              <a:chExt cx="539312" cy="547269"/>
            </a:xfrm>
          </p:grpSpPr>
          <p:grpSp>
            <p:nvGrpSpPr>
              <p:cNvPr id="1317" name="Google Shape;1317;p32"/>
              <p:cNvGrpSpPr/>
              <p:nvPr/>
            </p:nvGrpSpPr>
            <p:grpSpPr>
              <a:xfrm>
                <a:off x="250110" y="293479"/>
                <a:ext cx="493235" cy="547269"/>
                <a:chOff x="336850" y="455475"/>
                <a:chExt cx="248368" cy="275577"/>
              </a:xfrm>
            </p:grpSpPr>
            <p:sp>
              <p:nvSpPr>
                <p:cNvPr id="1318" name="Google Shape;1318;p32"/>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19" name="Google Shape;1319;p32"/>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320" name="Google Shape;1320;p32"/>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21" name="Google Shape;1321;p32"/>
            <p:cNvGrpSpPr/>
            <p:nvPr/>
          </p:nvGrpSpPr>
          <p:grpSpPr>
            <a:xfrm flipH="1" rot="4439735">
              <a:off x="2931788" y="122815"/>
              <a:ext cx="429005" cy="623387"/>
              <a:chOff x="354909" y="4117775"/>
              <a:chExt cx="429023" cy="623413"/>
            </a:xfrm>
          </p:grpSpPr>
          <p:sp>
            <p:nvSpPr>
              <p:cNvPr id="1322" name="Google Shape;1322;p32"/>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23" name="Google Shape;1323;p32"/>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24" name="Google Shape;1324;p32"/>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25" name="Google Shape;1325;p32"/>
            <p:cNvGrpSpPr/>
            <p:nvPr/>
          </p:nvGrpSpPr>
          <p:grpSpPr>
            <a:xfrm rot="-3824086">
              <a:off x="84573" y="424049"/>
              <a:ext cx="539279" cy="307530"/>
              <a:chOff x="250110" y="533194"/>
              <a:chExt cx="539312" cy="307549"/>
            </a:xfrm>
          </p:grpSpPr>
          <p:sp>
            <p:nvSpPr>
              <p:cNvPr id="1326" name="Google Shape;1326;p32"/>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27" name="Google Shape;1327;p32"/>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28" name="Google Shape;1328;p32"/>
            <p:cNvGrpSpPr/>
            <p:nvPr/>
          </p:nvGrpSpPr>
          <p:grpSpPr>
            <a:xfrm rot="-401332">
              <a:off x="193234" y="4202056"/>
              <a:ext cx="1040328" cy="1046704"/>
              <a:chOff x="7497366" y="3379699"/>
              <a:chExt cx="289685" cy="291452"/>
            </a:xfrm>
          </p:grpSpPr>
          <p:sp>
            <p:nvSpPr>
              <p:cNvPr id="1329" name="Google Shape;1329;p32"/>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0" name="Google Shape;1330;p32"/>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331" name="Google Shape;1331;p32"/>
              <p:cNvGrpSpPr/>
              <p:nvPr/>
            </p:nvGrpSpPr>
            <p:grpSpPr>
              <a:xfrm>
                <a:off x="7519361" y="3379699"/>
                <a:ext cx="267689" cy="291452"/>
                <a:chOff x="7519361" y="3379699"/>
                <a:chExt cx="267689" cy="291452"/>
              </a:xfrm>
            </p:grpSpPr>
            <p:sp>
              <p:nvSpPr>
                <p:cNvPr id="1332" name="Google Shape;1332;p32"/>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3" name="Google Shape;1333;p32"/>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4" name="Google Shape;1334;p32"/>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5" name="Google Shape;1335;p32"/>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6" name="Google Shape;1336;p32"/>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7" name="Google Shape;1337;p32"/>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8" name="Google Shape;1338;p32"/>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39" name="Google Shape;1339;p32"/>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40" name="Google Shape;1340;p32"/>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41" name="Google Shape;1341;p32"/>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342" name="Shape 1342"/>
        <p:cNvGrpSpPr/>
        <p:nvPr/>
      </p:nvGrpSpPr>
      <p:grpSpPr>
        <a:xfrm>
          <a:off x="0" y="0"/>
          <a:ext cx="0" cy="0"/>
          <a:chOff x="0" y="0"/>
          <a:chExt cx="0" cy="0"/>
        </a:xfrm>
      </p:grpSpPr>
      <p:grpSp>
        <p:nvGrpSpPr>
          <p:cNvPr id="1343" name="Google Shape;1343;p33"/>
          <p:cNvGrpSpPr/>
          <p:nvPr/>
        </p:nvGrpSpPr>
        <p:grpSpPr>
          <a:xfrm>
            <a:off x="205536" y="-157535"/>
            <a:ext cx="3130003" cy="5090404"/>
            <a:chOff x="205536" y="-157535"/>
            <a:chExt cx="3130003" cy="5090404"/>
          </a:xfrm>
        </p:grpSpPr>
        <p:sp>
          <p:nvSpPr>
            <p:cNvPr id="1344" name="Google Shape;1344;p33"/>
            <p:cNvSpPr/>
            <p:nvPr/>
          </p:nvSpPr>
          <p:spPr>
            <a:xfrm flipH="1" rot="-841279">
              <a:off x="235341" y="2946995"/>
              <a:ext cx="273879" cy="279809"/>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345" name="Google Shape;1345;p33"/>
            <p:cNvGrpSpPr/>
            <p:nvPr/>
          </p:nvGrpSpPr>
          <p:grpSpPr>
            <a:xfrm rot="440706">
              <a:off x="1200555" y="1234305"/>
              <a:ext cx="1339190" cy="1541918"/>
              <a:chOff x="5526564" y="619735"/>
              <a:chExt cx="273017" cy="314353"/>
            </a:xfrm>
          </p:grpSpPr>
          <p:sp>
            <p:nvSpPr>
              <p:cNvPr id="1346" name="Google Shape;1346;p33"/>
              <p:cNvSpPr/>
              <p:nvPr/>
            </p:nvSpPr>
            <p:spPr>
              <a:xfrm>
                <a:off x="5526564" y="619735"/>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47" name="Google Shape;1347;p33"/>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48" name="Google Shape;1348;p33"/>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49" name="Google Shape;1349;p33"/>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50" name="Google Shape;1350;p33"/>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51" name="Google Shape;1351;p33"/>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52" name="Google Shape;1352;p33"/>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53" name="Google Shape;1353;p33"/>
            <p:cNvGrpSpPr/>
            <p:nvPr/>
          </p:nvGrpSpPr>
          <p:grpSpPr>
            <a:xfrm flipH="1" rot="-4543734">
              <a:off x="2734245" y="4330471"/>
              <a:ext cx="539290" cy="547246"/>
              <a:chOff x="250110" y="293479"/>
              <a:chExt cx="539312" cy="547269"/>
            </a:xfrm>
          </p:grpSpPr>
          <p:grpSp>
            <p:nvGrpSpPr>
              <p:cNvPr id="1354" name="Google Shape;1354;p33"/>
              <p:cNvGrpSpPr/>
              <p:nvPr/>
            </p:nvGrpSpPr>
            <p:grpSpPr>
              <a:xfrm>
                <a:off x="250110" y="293479"/>
                <a:ext cx="493235" cy="547269"/>
                <a:chOff x="336850" y="455475"/>
                <a:chExt cx="248368" cy="275577"/>
              </a:xfrm>
            </p:grpSpPr>
            <p:sp>
              <p:nvSpPr>
                <p:cNvPr id="1355" name="Google Shape;1355;p33"/>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56" name="Google Shape;1356;p33"/>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357" name="Google Shape;1357;p33"/>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358" name="Google Shape;1358;p33"/>
            <p:cNvGrpSpPr/>
            <p:nvPr/>
          </p:nvGrpSpPr>
          <p:grpSpPr>
            <a:xfrm flipH="1" rot="2536583">
              <a:off x="959116" y="-94305"/>
              <a:ext cx="429018" cy="623406"/>
              <a:chOff x="354909" y="4117775"/>
              <a:chExt cx="429023" cy="623413"/>
            </a:xfrm>
          </p:grpSpPr>
          <p:sp>
            <p:nvSpPr>
              <p:cNvPr id="1359" name="Google Shape;1359;p33"/>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60" name="Google Shape;1360;p33"/>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361" name="Google Shape;1361;p33"/>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362" name="Google Shape;1362;p33"/>
          <p:cNvGrpSpPr/>
          <p:nvPr/>
        </p:nvGrpSpPr>
        <p:grpSpPr>
          <a:xfrm>
            <a:off x="-1194662" y="64363"/>
            <a:ext cx="3768388" cy="5459871"/>
            <a:chOff x="-1194662" y="64363"/>
            <a:chExt cx="3768388" cy="5459871"/>
          </a:xfrm>
        </p:grpSpPr>
        <p:grpSp>
          <p:nvGrpSpPr>
            <p:cNvPr id="1363" name="Google Shape;1363;p33"/>
            <p:cNvGrpSpPr/>
            <p:nvPr/>
          </p:nvGrpSpPr>
          <p:grpSpPr>
            <a:xfrm>
              <a:off x="647817" y="3186115"/>
              <a:ext cx="1925909" cy="2338120"/>
              <a:chOff x="-4096211" y="104315"/>
              <a:chExt cx="2478967" cy="3009550"/>
            </a:xfrm>
          </p:grpSpPr>
          <p:sp>
            <p:nvSpPr>
              <p:cNvPr id="1364" name="Google Shape;1364;p33"/>
              <p:cNvSpPr/>
              <p:nvPr/>
            </p:nvSpPr>
            <p:spPr>
              <a:xfrm>
                <a:off x="-4096211" y="104315"/>
                <a:ext cx="2478967" cy="3009550"/>
              </a:xfrm>
              <a:custGeom>
                <a:rect b="b" l="l" r="r" t="t"/>
                <a:pathLst>
                  <a:path extrusionOk="0" h="642723" w="529411">
                    <a:moveTo>
                      <a:pt x="140242" y="259304"/>
                    </a:moveTo>
                    <a:cubicBezTo>
                      <a:pt x="140242" y="259304"/>
                      <a:pt x="86816" y="227873"/>
                      <a:pt x="79186" y="155141"/>
                    </a:cubicBezTo>
                    <a:cubicBezTo>
                      <a:pt x="71550" y="82402"/>
                      <a:pt x="122285" y="23136"/>
                      <a:pt x="182895" y="4732"/>
                    </a:cubicBezTo>
                    <a:cubicBezTo>
                      <a:pt x="243506" y="-13227"/>
                      <a:pt x="328355" y="21793"/>
                      <a:pt x="350804" y="78367"/>
                    </a:cubicBezTo>
                    <a:cubicBezTo>
                      <a:pt x="383576" y="160531"/>
                      <a:pt x="335087" y="224735"/>
                      <a:pt x="335087" y="224735"/>
                    </a:cubicBezTo>
                    <a:cubicBezTo>
                      <a:pt x="335087" y="224735"/>
                      <a:pt x="428017" y="112936"/>
                      <a:pt x="481444" y="151100"/>
                    </a:cubicBezTo>
                    <a:cubicBezTo>
                      <a:pt x="534870" y="189264"/>
                      <a:pt x="416347" y="328899"/>
                      <a:pt x="415450" y="340124"/>
                    </a:cubicBezTo>
                    <a:cubicBezTo>
                      <a:pt x="414552" y="351350"/>
                      <a:pt x="473363" y="493231"/>
                      <a:pt x="489080" y="496375"/>
                    </a:cubicBezTo>
                    <a:cubicBezTo>
                      <a:pt x="504797" y="499519"/>
                      <a:pt x="552828" y="533190"/>
                      <a:pt x="515570" y="573600"/>
                    </a:cubicBezTo>
                    <a:cubicBezTo>
                      <a:pt x="477861" y="614010"/>
                      <a:pt x="387171" y="639600"/>
                      <a:pt x="368316" y="614010"/>
                    </a:cubicBezTo>
                    <a:cubicBezTo>
                      <a:pt x="349461" y="588421"/>
                      <a:pt x="316238" y="489190"/>
                      <a:pt x="296932" y="486944"/>
                    </a:cubicBezTo>
                    <a:cubicBezTo>
                      <a:pt x="277174" y="484698"/>
                      <a:pt x="263264" y="623887"/>
                      <a:pt x="230041" y="637353"/>
                    </a:cubicBezTo>
                    <a:cubicBezTo>
                      <a:pt x="196818" y="650819"/>
                      <a:pt x="118250" y="636004"/>
                      <a:pt x="104785" y="625230"/>
                    </a:cubicBezTo>
                    <a:cubicBezTo>
                      <a:pt x="91320" y="614902"/>
                      <a:pt x="63035" y="585272"/>
                      <a:pt x="110620" y="535882"/>
                    </a:cubicBezTo>
                    <a:cubicBezTo>
                      <a:pt x="158657" y="486047"/>
                      <a:pt x="133967" y="389514"/>
                      <a:pt x="133967" y="385021"/>
                    </a:cubicBezTo>
                    <a:cubicBezTo>
                      <a:pt x="133967" y="380535"/>
                      <a:pt x="-5657" y="368412"/>
                      <a:pt x="178" y="296571"/>
                    </a:cubicBezTo>
                    <a:cubicBezTo>
                      <a:pt x="6465" y="224730"/>
                      <a:pt x="109271" y="264242"/>
                      <a:pt x="140248" y="2593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5" name="Google Shape;1365;p33"/>
              <p:cNvSpPr/>
              <p:nvPr/>
            </p:nvSpPr>
            <p:spPr>
              <a:xfrm>
                <a:off x="-3512892" y="1124314"/>
                <a:ext cx="1102111" cy="447436"/>
              </a:xfrm>
              <a:custGeom>
                <a:rect b="b" l="l" r="r" t="t"/>
                <a:pathLst>
                  <a:path extrusionOk="0" h="95555" w="235368">
                    <a:moveTo>
                      <a:pt x="14861" y="41089"/>
                    </a:moveTo>
                    <a:cubicBezTo>
                      <a:pt x="32367" y="41089"/>
                      <a:pt x="167956" y="34802"/>
                      <a:pt x="210152" y="6521"/>
                    </a:cubicBezTo>
                    <a:cubicBezTo>
                      <a:pt x="251902" y="-21767"/>
                      <a:pt x="240232" y="49623"/>
                      <a:pt x="186805" y="74766"/>
                    </a:cubicBezTo>
                    <a:cubicBezTo>
                      <a:pt x="133379" y="100355"/>
                      <a:pt x="41791" y="101259"/>
                      <a:pt x="16656" y="83294"/>
                    </a:cubicBezTo>
                    <a:cubicBezTo>
                      <a:pt x="-9383" y="65335"/>
                      <a:pt x="-856" y="46473"/>
                      <a:pt x="14861" y="410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6" name="Google Shape;1366;p33"/>
              <p:cNvSpPr/>
              <p:nvPr/>
            </p:nvSpPr>
            <p:spPr>
              <a:xfrm>
                <a:off x="-2751834" y="1133607"/>
                <a:ext cx="599121" cy="865911"/>
              </a:xfrm>
              <a:custGeom>
                <a:rect b="b" l="l" r="r" t="t"/>
                <a:pathLst>
                  <a:path extrusionOk="0" h="184925" w="127949">
                    <a:moveTo>
                      <a:pt x="0" y="22043"/>
                    </a:moveTo>
                    <a:cubicBezTo>
                      <a:pt x="71830" y="22043"/>
                      <a:pt x="27833" y="155842"/>
                      <a:pt x="87095" y="180986"/>
                    </a:cubicBezTo>
                    <a:cubicBezTo>
                      <a:pt x="102812" y="190411"/>
                      <a:pt x="120764" y="181431"/>
                      <a:pt x="126153" y="169760"/>
                    </a:cubicBezTo>
                    <a:cubicBezTo>
                      <a:pt x="127948" y="166165"/>
                      <a:pt x="128399" y="162124"/>
                      <a:pt x="127502" y="158534"/>
                    </a:cubicBezTo>
                    <a:cubicBezTo>
                      <a:pt x="123016" y="143267"/>
                      <a:pt x="109093" y="154493"/>
                      <a:pt x="103709" y="137883"/>
                    </a:cubicBezTo>
                    <a:cubicBezTo>
                      <a:pt x="98771" y="121719"/>
                      <a:pt x="90244" y="-62367"/>
                      <a:pt x="6" y="220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7" name="Google Shape;1367;p33"/>
              <p:cNvSpPr/>
              <p:nvPr/>
            </p:nvSpPr>
            <p:spPr>
              <a:xfrm>
                <a:off x="-2974605" y="1575237"/>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8" name="Google Shape;1368;p33"/>
              <p:cNvSpPr/>
              <p:nvPr/>
            </p:nvSpPr>
            <p:spPr>
              <a:xfrm>
                <a:off x="-2934658" y="178122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9" name="Google Shape;1369;p33"/>
              <p:cNvSpPr/>
              <p:nvPr/>
            </p:nvSpPr>
            <p:spPr>
              <a:xfrm>
                <a:off x="-2877908" y="201664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0" name="Google Shape;1370;p33"/>
              <p:cNvSpPr/>
              <p:nvPr/>
            </p:nvSpPr>
            <p:spPr>
              <a:xfrm>
                <a:off x="-3403688" y="710377"/>
                <a:ext cx="736904" cy="241027"/>
              </a:xfrm>
              <a:custGeom>
                <a:rect b="b" l="l" r="r" t="t"/>
                <a:pathLst>
                  <a:path extrusionOk="0" h="51474" w="157374">
                    <a:moveTo>
                      <a:pt x="150465" y="203"/>
                    </a:moveTo>
                    <a:cubicBezTo>
                      <a:pt x="145527" y="2449"/>
                      <a:pt x="143733" y="6936"/>
                      <a:pt x="141487" y="11428"/>
                    </a:cubicBezTo>
                    <a:cubicBezTo>
                      <a:pt x="139241" y="15470"/>
                      <a:pt x="134302" y="22203"/>
                      <a:pt x="140589" y="25798"/>
                    </a:cubicBezTo>
                    <a:cubicBezTo>
                      <a:pt x="146425" y="29393"/>
                      <a:pt x="150917" y="22654"/>
                      <a:pt x="153157" y="18161"/>
                    </a:cubicBezTo>
                    <a:cubicBezTo>
                      <a:pt x="155403" y="13675"/>
                      <a:pt x="158095" y="8736"/>
                      <a:pt x="157198" y="3792"/>
                    </a:cubicBezTo>
                    <a:cubicBezTo>
                      <a:pt x="156752" y="1546"/>
                      <a:pt x="153157" y="-695"/>
                      <a:pt x="150465" y="203"/>
                    </a:cubicBezTo>
                    <a:close/>
                    <a:moveTo>
                      <a:pt x="26558" y="41956"/>
                    </a:moveTo>
                    <a:cubicBezTo>
                      <a:pt x="23866" y="38812"/>
                      <a:pt x="19826" y="38361"/>
                      <a:pt x="15785" y="37018"/>
                    </a:cubicBezTo>
                    <a:cubicBezTo>
                      <a:pt x="11744" y="35669"/>
                      <a:pt x="8149" y="33874"/>
                      <a:pt x="4109" y="34771"/>
                    </a:cubicBezTo>
                    <a:cubicBezTo>
                      <a:pt x="1417" y="35669"/>
                      <a:pt x="-378" y="38812"/>
                      <a:pt x="68" y="41504"/>
                    </a:cubicBezTo>
                    <a:cubicBezTo>
                      <a:pt x="1417" y="45991"/>
                      <a:pt x="5457" y="47792"/>
                      <a:pt x="9492" y="49141"/>
                    </a:cubicBezTo>
                    <a:cubicBezTo>
                      <a:pt x="13087" y="50490"/>
                      <a:pt x="18019" y="51833"/>
                      <a:pt x="22060" y="51387"/>
                    </a:cubicBezTo>
                    <a:cubicBezTo>
                      <a:pt x="27450" y="50935"/>
                      <a:pt x="30142" y="45551"/>
                      <a:pt x="26552" y="419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1" name="Google Shape;1371;p33"/>
              <p:cNvSpPr/>
              <p:nvPr/>
            </p:nvSpPr>
            <p:spPr>
              <a:xfrm>
                <a:off x="-3228894" y="665906"/>
                <a:ext cx="334251" cy="352382"/>
              </a:xfrm>
              <a:custGeom>
                <a:rect b="b" l="l" r="r" t="t"/>
                <a:pathLst>
                  <a:path extrusionOk="0" h="75255" w="71383">
                    <a:moveTo>
                      <a:pt x="13459" y="47414"/>
                    </a:moveTo>
                    <a:cubicBezTo>
                      <a:pt x="7624" y="52804"/>
                      <a:pt x="16603" y="63578"/>
                      <a:pt x="20643" y="67173"/>
                    </a:cubicBezTo>
                    <a:cubicBezTo>
                      <a:pt x="26479" y="73009"/>
                      <a:pt x="35457" y="75255"/>
                      <a:pt x="43539" y="75255"/>
                    </a:cubicBezTo>
                    <a:cubicBezTo>
                      <a:pt x="51620" y="75255"/>
                      <a:pt x="60147" y="69865"/>
                      <a:pt x="64640" y="63578"/>
                    </a:cubicBezTo>
                    <a:cubicBezTo>
                      <a:pt x="69577" y="56845"/>
                      <a:pt x="74064" y="44270"/>
                      <a:pt x="66886" y="37537"/>
                    </a:cubicBezTo>
                    <a:cubicBezTo>
                      <a:pt x="65091" y="35742"/>
                      <a:pt x="62845" y="36188"/>
                      <a:pt x="61496" y="38434"/>
                    </a:cubicBezTo>
                    <a:cubicBezTo>
                      <a:pt x="57901" y="43824"/>
                      <a:pt x="59250" y="51003"/>
                      <a:pt x="56107" y="56845"/>
                    </a:cubicBezTo>
                    <a:cubicBezTo>
                      <a:pt x="52963" y="62235"/>
                      <a:pt x="47579" y="64481"/>
                      <a:pt x="41738" y="66270"/>
                    </a:cubicBezTo>
                    <a:cubicBezTo>
                      <a:pt x="35451" y="68065"/>
                      <a:pt x="28719" y="65372"/>
                      <a:pt x="23781" y="60880"/>
                    </a:cubicBezTo>
                    <a:cubicBezTo>
                      <a:pt x="19740" y="57284"/>
                      <a:pt x="18843" y="48757"/>
                      <a:pt x="13453" y="46962"/>
                    </a:cubicBezTo>
                    <a:cubicBezTo>
                      <a:pt x="13899" y="46962"/>
                      <a:pt x="13453" y="46962"/>
                      <a:pt x="13453" y="47414"/>
                    </a:cubicBezTo>
                    <a:close/>
                    <a:moveTo>
                      <a:pt x="20643" y="20475"/>
                    </a:moveTo>
                    <a:cubicBezTo>
                      <a:pt x="20643" y="19578"/>
                      <a:pt x="20643" y="18229"/>
                      <a:pt x="20198" y="17332"/>
                    </a:cubicBezTo>
                    <a:cubicBezTo>
                      <a:pt x="19752" y="14640"/>
                      <a:pt x="17951" y="12845"/>
                      <a:pt x="15711" y="11496"/>
                    </a:cubicBezTo>
                    <a:cubicBezTo>
                      <a:pt x="13465" y="10147"/>
                      <a:pt x="11225" y="10147"/>
                      <a:pt x="8527" y="10599"/>
                    </a:cubicBezTo>
                    <a:cubicBezTo>
                      <a:pt x="6281" y="11045"/>
                      <a:pt x="5384" y="11948"/>
                      <a:pt x="3589" y="13291"/>
                    </a:cubicBezTo>
                    <a:cubicBezTo>
                      <a:pt x="4035" y="12845"/>
                      <a:pt x="4938" y="12393"/>
                      <a:pt x="5384" y="11942"/>
                    </a:cubicBezTo>
                    <a:lnTo>
                      <a:pt x="4938" y="12388"/>
                    </a:lnTo>
                    <a:cubicBezTo>
                      <a:pt x="1794" y="14182"/>
                      <a:pt x="0" y="17778"/>
                      <a:pt x="0" y="21367"/>
                    </a:cubicBezTo>
                    <a:cubicBezTo>
                      <a:pt x="0" y="24962"/>
                      <a:pt x="1794" y="28552"/>
                      <a:pt x="4938" y="30346"/>
                    </a:cubicBezTo>
                    <a:cubicBezTo>
                      <a:pt x="8081" y="32141"/>
                      <a:pt x="12122" y="32141"/>
                      <a:pt x="15266" y="30346"/>
                    </a:cubicBezTo>
                    <a:cubicBezTo>
                      <a:pt x="16614" y="29449"/>
                      <a:pt x="17957" y="28100"/>
                      <a:pt x="18860" y="26751"/>
                    </a:cubicBezTo>
                    <a:cubicBezTo>
                      <a:pt x="20203" y="24059"/>
                      <a:pt x="20655" y="22264"/>
                      <a:pt x="20655" y="20464"/>
                    </a:cubicBezTo>
                    <a:close/>
                    <a:moveTo>
                      <a:pt x="71372" y="10147"/>
                    </a:moveTo>
                    <a:cubicBezTo>
                      <a:pt x="71372" y="9250"/>
                      <a:pt x="71372" y="7901"/>
                      <a:pt x="70926" y="7003"/>
                    </a:cubicBezTo>
                    <a:cubicBezTo>
                      <a:pt x="70481" y="4311"/>
                      <a:pt x="68680" y="2517"/>
                      <a:pt x="66440" y="1168"/>
                    </a:cubicBezTo>
                    <a:cubicBezTo>
                      <a:pt x="64194" y="-181"/>
                      <a:pt x="61953" y="-181"/>
                      <a:pt x="59256" y="270"/>
                    </a:cubicBezTo>
                    <a:cubicBezTo>
                      <a:pt x="57010" y="716"/>
                      <a:pt x="56112" y="1619"/>
                      <a:pt x="54318" y="2963"/>
                    </a:cubicBezTo>
                    <a:cubicBezTo>
                      <a:pt x="54763" y="2517"/>
                      <a:pt x="55667" y="2065"/>
                      <a:pt x="56112" y="1614"/>
                    </a:cubicBezTo>
                    <a:lnTo>
                      <a:pt x="55667" y="2059"/>
                    </a:lnTo>
                    <a:cubicBezTo>
                      <a:pt x="52523" y="3854"/>
                      <a:pt x="50729" y="7449"/>
                      <a:pt x="50729" y="11039"/>
                    </a:cubicBezTo>
                    <a:cubicBezTo>
                      <a:pt x="50729" y="14634"/>
                      <a:pt x="52523" y="18223"/>
                      <a:pt x="55667" y="20018"/>
                    </a:cubicBezTo>
                    <a:cubicBezTo>
                      <a:pt x="58810" y="21813"/>
                      <a:pt x="62851" y="21813"/>
                      <a:pt x="65994" y="20018"/>
                    </a:cubicBezTo>
                    <a:cubicBezTo>
                      <a:pt x="67343" y="19121"/>
                      <a:pt x="68686" y="17772"/>
                      <a:pt x="69589" y="16423"/>
                    </a:cubicBezTo>
                    <a:cubicBezTo>
                      <a:pt x="70932" y="13731"/>
                      <a:pt x="71384" y="11936"/>
                      <a:pt x="71384" y="101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2" name="Google Shape;1372;p33"/>
              <p:cNvSpPr/>
              <p:nvPr/>
            </p:nvSpPr>
            <p:spPr>
              <a:xfrm>
                <a:off x="-2207478" y="914256"/>
                <a:ext cx="1582" cy="935"/>
              </a:xfrm>
              <a:custGeom>
                <a:rect b="b" l="l" r="r" t="t"/>
                <a:pathLst>
                  <a:path extrusionOk="0" h="200" w="338">
                    <a:moveTo>
                      <a:pt x="0" y="201"/>
                    </a:moveTo>
                    <a:cubicBezTo>
                      <a:pt x="451" y="201"/>
                      <a:pt x="451" y="-251"/>
                      <a:pt x="0" y="201"/>
                    </a:cubicBezTo>
                    <a:cubicBezTo>
                      <a:pt x="0" y="-251"/>
                      <a:pt x="0" y="201"/>
                      <a:pt x="0" y="201"/>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3" name="Google Shape;1373;p33"/>
              <p:cNvSpPr/>
              <p:nvPr/>
            </p:nvSpPr>
            <p:spPr>
              <a:xfrm>
                <a:off x="-3556818" y="2479048"/>
                <a:ext cx="693755" cy="378927"/>
              </a:xfrm>
              <a:custGeom>
                <a:rect b="b" l="l" r="r" t="t"/>
                <a:pathLst>
                  <a:path extrusionOk="0" h="80924" w="148159">
                    <a:moveTo>
                      <a:pt x="0" y="35020"/>
                    </a:moveTo>
                    <a:cubicBezTo>
                      <a:pt x="1795" y="42205"/>
                      <a:pt x="12122" y="46246"/>
                      <a:pt x="18409" y="49390"/>
                    </a:cubicBezTo>
                    <a:cubicBezTo>
                      <a:pt x="27833" y="53876"/>
                      <a:pt x="37715" y="56574"/>
                      <a:pt x="47591" y="60164"/>
                    </a:cubicBezTo>
                    <a:cubicBezTo>
                      <a:pt x="61959" y="65999"/>
                      <a:pt x="77219" y="71389"/>
                      <a:pt x="92039" y="74979"/>
                    </a:cubicBezTo>
                    <a:cubicBezTo>
                      <a:pt x="104161" y="78123"/>
                      <a:pt x="120770" y="83061"/>
                      <a:pt x="133343" y="79917"/>
                    </a:cubicBezTo>
                    <a:cubicBezTo>
                      <a:pt x="136487" y="79020"/>
                      <a:pt x="136035" y="75430"/>
                      <a:pt x="133343" y="74527"/>
                    </a:cubicBezTo>
                    <a:cubicBezTo>
                      <a:pt x="128405" y="72732"/>
                      <a:pt x="123016" y="72732"/>
                      <a:pt x="118078" y="72281"/>
                    </a:cubicBezTo>
                    <a:cubicBezTo>
                      <a:pt x="109996" y="71384"/>
                      <a:pt x="102361" y="69589"/>
                      <a:pt x="94731" y="67794"/>
                    </a:cubicBezTo>
                    <a:cubicBezTo>
                      <a:pt x="81711" y="64651"/>
                      <a:pt x="69589" y="60158"/>
                      <a:pt x="57022" y="55671"/>
                    </a:cubicBezTo>
                    <a:cubicBezTo>
                      <a:pt x="47597" y="52076"/>
                      <a:pt x="38167" y="49835"/>
                      <a:pt x="28736" y="46692"/>
                    </a:cubicBezTo>
                    <a:cubicBezTo>
                      <a:pt x="23347" y="44897"/>
                      <a:pt x="17512" y="43548"/>
                      <a:pt x="12128" y="41302"/>
                    </a:cubicBezTo>
                    <a:cubicBezTo>
                      <a:pt x="8533" y="39507"/>
                      <a:pt x="5396" y="36815"/>
                      <a:pt x="1355" y="35014"/>
                    </a:cubicBezTo>
                    <a:cubicBezTo>
                      <a:pt x="452" y="33665"/>
                      <a:pt x="6" y="34111"/>
                      <a:pt x="6" y="35009"/>
                    </a:cubicBezTo>
                    <a:close/>
                    <a:moveTo>
                      <a:pt x="33669" y="10774"/>
                    </a:moveTo>
                    <a:cubicBezTo>
                      <a:pt x="40401" y="10774"/>
                      <a:pt x="40401" y="0"/>
                      <a:pt x="33669" y="0"/>
                    </a:cubicBezTo>
                    <a:cubicBezTo>
                      <a:pt x="26936" y="0"/>
                      <a:pt x="26936" y="10774"/>
                      <a:pt x="33669" y="10774"/>
                    </a:cubicBezTo>
                    <a:close/>
                    <a:moveTo>
                      <a:pt x="68686" y="12569"/>
                    </a:moveTo>
                    <a:cubicBezTo>
                      <a:pt x="68686" y="11672"/>
                      <a:pt x="68686" y="11220"/>
                      <a:pt x="68240" y="10323"/>
                    </a:cubicBezTo>
                    <a:cubicBezTo>
                      <a:pt x="67795" y="8076"/>
                      <a:pt x="65994" y="7179"/>
                      <a:pt x="64200" y="6282"/>
                    </a:cubicBezTo>
                    <a:cubicBezTo>
                      <a:pt x="60605" y="4933"/>
                      <a:pt x="57467" y="8076"/>
                      <a:pt x="57467" y="11220"/>
                    </a:cubicBezTo>
                    <a:lnTo>
                      <a:pt x="57467" y="11220"/>
                    </a:lnTo>
                    <a:cubicBezTo>
                      <a:pt x="57913" y="10323"/>
                      <a:pt x="57913" y="9425"/>
                      <a:pt x="58364" y="8528"/>
                    </a:cubicBezTo>
                    <a:cubicBezTo>
                      <a:pt x="57467" y="9877"/>
                      <a:pt x="57467" y="10774"/>
                      <a:pt x="57467" y="12123"/>
                    </a:cubicBezTo>
                    <a:cubicBezTo>
                      <a:pt x="57467" y="15267"/>
                      <a:pt x="60159" y="17959"/>
                      <a:pt x="63303" y="17959"/>
                    </a:cubicBezTo>
                    <a:cubicBezTo>
                      <a:pt x="65994" y="18405"/>
                      <a:pt x="68692" y="15712"/>
                      <a:pt x="68692" y="12569"/>
                    </a:cubicBezTo>
                    <a:close/>
                    <a:moveTo>
                      <a:pt x="99663" y="21097"/>
                    </a:moveTo>
                    <a:cubicBezTo>
                      <a:pt x="99663" y="20651"/>
                      <a:pt x="99663" y="20651"/>
                      <a:pt x="100109" y="20199"/>
                    </a:cubicBezTo>
                    <a:cubicBezTo>
                      <a:pt x="100554" y="17953"/>
                      <a:pt x="100109" y="16158"/>
                      <a:pt x="98314" y="14364"/>
                    </a:cubicBezTo>
                    <a:cubicBezTo>
                      <a:pt x="96519" y="12117"/>
                      <a:pt x="92027" y="12117"/>
                      <a:pt x="90233" y="14364"/>
                    </a:cubicBezTo>
                    <a:cubicBezTo>
                      <a:pt x="89335" y="15712"/>
                      <a:pt x="88438" y="17056"/>
                      <a:pt x="88438" y="18850"/>
                    </a:cubicBezTo>
                    <a:cubicBezTo>
                      <a:pt x="88438" y="19748"/>
                      <a:pt x="88884" y="20645"/>
                      <a:pt x="88884" y="21542"/>
                    </a:cubicBezTo>
                    <a:cubicBezTo>
                      <a:pt x="89329" y="23789"/>
                      <a:pt x="92027" y="25583"/>
                      <a:pt x="94273" y="25583"/>
                    </a:cubicBezTo>
                    <a:cubicBezTo>
                      <a:pt x="96519" y="25138"/>
                      <a:pt x="99217" y="23789"/>
                      <a:pt x="99663" y="21097"/>
                    </a:cubicBezTo>
                    <a:close/>
                    <a:moveTo>
                      <a:pt x="134680" y="30076"/>
                    </a:moveTo>
                    <a:cubicBezTo>
                      <a:pt x="134680" y="30076"/>
                      <a:pt x="134680" y="29630"/>
                      <a:pt x="134680" y="29630"/>
                    </a:cubicBezTo>
                    <a:cubicBezTo>
                      <a:pt x="134235" y="26938"/>
                      <a:pt x="131537" y="25144"/>
                      <a:pt x="128845" y="25144"/>
                    </a:cubicBezTo>
                    <a:cubicBezTo>
                      <a:pt x="126153" y="25144"/>
                      <a:pt x="123456" y="26938"/>
                      <a:pt x="123010" y="29630"/>
                    </a:cubicBezTo>
                    <a:cubicBezTo>
                      <a:pt x="123010" y="29630"/>
                      <a:pt x="123010" y="30076"/>
                      <a:pt x="123010" y="30076"/>
                    </a:cubicBezTo>
                    <a:cubicBezTo>
                      <a:pt x="122113" y="34117"/>
                      <a:pt x="124804" y="38158"/>
                      <a:pt x="129297" y="38158"/>
                    </a:cubicBezTo>
                    <a:cubicBezTo>
                      <a:pt x="132892" y="38158"/>
                      <a:pt x="135584" y="34117"/>
                      <a:pt x="134686" y="30076"/>
                    </a:cubicBezTo>
                    <a:close/>
                    <a:moveTo>
                      <a:pt x="5835" y="26035"/>
                    </a:moveTo>
                    <a:cubicBezTo>
                      <a:pt x="8527" y="30522"/>
                      <a:pt x="13020" y="33671"/>
                      <a:pt x="17957" y="29630"/>
                    </a:cubicBezTo>
                    <a:cubicBezTo>
                      <a:pt x="19306" y="28281"/>
                      <a:pt x="20649" y="26938"/>
                      <a:pt x="22444" y="26035"/>
                    </a:cubicBezTo>
                    <a:cubicBezTo>
                      <a:pt x="28279" y="21548"/>
                      <a:pt x="29628" y="32322"/>
                      <a:pt x="30080" y="34563"/>
                    </a:cubicBezTo>
                    <a:cubicBezTo>
                      <a:pt x="30977" y="37255"/>
                      <a:pt x="33675" y="39953"/>
                      <a:pt x="36366" y="40850"/>
                    </a:cubicBezTo>
                    <a:cubicBezTo>
                      <a:pt x="40407" y="41748"/>
                      <a:pt x="43099" y="41296"/>
                      <a:pt x="46694" y="39501"/>
                    </a:cubicBezTo>
                    <a:cubicBezTo>
                      <a:pt x="51632" y="37255"/>
                      <a:pt x="58370" y="30973"/>
                      <a:pt x="59262" y="40399"/>
                    </a:cubicBezTo>
                    <a:cubicBezTo>
                      <a:pt x="60159" y="47583"/>
                      <a:pt x="63303" y="52522"/>
                      <a:pt x="70938" y="52076"/>
                    </a:cubicBezTo>
                    <a:cubicBezTo>
                      <a:pt x="79019" y="52076"/>
                      <a:pt x="80363" y="41748"/>
                      <a:pt x="86655" y="39055"/>
                    </a:cubicBezTo>
                    <a:cubicBezTo>
                      <a:pt x="93839" y="36363"/>
                      <a:pt x="94737" y="48481"/>
                      <a:pt x="95634" y="52522"/>
                    </a:cubicBezTo>
                    <a:cubicBezTo>
                      <a:pt x="96531" y="55665"/>
                      <a:pt x="98777" y="57912"/>
                      <a:pt x="101469" y="59706"/>
                    </a:cubicBezTo>
                    <a:cubicBezTo>
                      <a:pt x="110448" y="65994"/>
                      <a:pt x="116735" y="52973"/>
                      <a:pt x="124365" y="52070"/>
                    </a:cubicBezTo>
                    <a:cubicBezTo>
                      <a:pt x="128851" y="51624"/>
                      <a:pt x="133789" y="58357"/>
                      <a:pt x="137384" y="60152"/>
                    </a:cubicBezTo>
                    <a:cubicBezTo>
                      <a:pt x="140527" y="61947"/>
                      <a:pt x="143671" y="61049"/>
                      <a:pt x="146808" y="59706"/>
                    </a:cubicBezTo>
                    <a:cubicBezTo>
                      <a:pt x="149500" y="58357"/>
                      <a:pt x="147706" y="54768"/>
                      <a:pt x="145459" y="54768"/>
                    </a:cubicBezTo>
                    <a:cubicBezTo>
                      <a:pt x="136932" y="54322"/>
                      <a:pt x="132892" y="45788"/>
                      <a:pt x="124359" y="44891"/>
                    </a:cubicBezTo>
                    <a:cubicBezTo>
                      <a:pt x="121215" y="44445"/>
                      <a:pt x="117626" y="46686"/>
                      <a:pt x="114934" y="48486"/>
                    </a:cubicBezTo>
                    <a:cubicBezTo>
                      <a:pt x="113586" y="49384"/>
                      <a:pt x="112242" y="50733"/>
                      <a:pt x="110894" y="51630"/>
                    </a:cubicBezTo>
                    <a:cubicBezTo>
                      <a:pt x="106407" y="55225"/>
                      <a:pt x="102812" y="51630"/>
                      <a:pt x="101469" y="47143"/>
                    </a:cubicBezTo>
                    <a:cubicBezTo>
                      <a:pt x="100120" y="41308"/>
                      <a:pt x="98326" y="34123"/>
                      <a:pt x="92045" y="32774"/>
                    </a:cubicBezTo>
                    <a:cubicBezTo>
                      <a:pt x="84861" y="30979"/>
                      <a:pt x="80368" y="33671"/>
                      <a:pt x="75882" y="39507"/>
                    </a:cubicBezTo>
                    <a:cubicBezTo>
                      <a:pt x="74533" y="41302"/>
                      <a:pt x="73636" y="42651"/>
                      <a:pt x="72287" y="44445"/>
                    </a:cubicBezTo>
                    <a:cubicBezTo>
                      <a:pt x="66897" y="50281"/>
                      <a:pt x="66000" y="40850"/>
                      <a:pt x="66000" y="39055"/>
                    </a:cubicBezTo>
                    <a:cubicBezTo>
                      <a:pt x="65554" y="35912"/>
                      <a:pt x="65103" y="33665"/>
                      <a:pt x="63308" y="30973"/>
                    </a:cubicBezTo>
                    <a:cubicBezTo>
                      <a:pt x="58822" y="24686"/>
                      <a:pt x="51632" y="27830"/>
                      <a:pt x="46700" y="31419"/>
                    </a:cubicBezTo>
                    <a:cubicBezTo>
                      <a:pt x="44008" y="33214"/>
                      <a:pt x="37275" y="39055"/>
                      <a:pt x="34578" y="31419"/>
                    </a:cubicBezTo>
                    <a:cubicBezTo>
                      <a:pt x="34132" y="30070"/>
                      <a:pt x="34132" y="28276"/>
                      <a:pt x="33680" y="26932"/>
                    </a:cubicBezTo>
                    <a:cubicBezTo>
                      <a:pt x="32783" y="24240"/>
                      <a:pt x="30537" y="21994"/>
                      <a:pt x="27845" y="21097"/>
                    </a:cubicBezTo>
                    <a:cubicBezTo>
                      <a:pt x="25153" y="20199"/>
                      <a:pt x="22907" y="19302"/>
                      <a:pt x="20210" y="20651"/>
                    </a:cubicBezTo>
                    <a:cubicBezTo>
                      <a:pt x="16169" y="22897"/>
                      <a:pt x="13477" y="28287"/>
                      <a:pt x="8985" y="23343"/>
                    </a:cubicBezTo>
                    <a:cubicBezTo>
                      <a:pt x="7636" y="21097"/>
                      <a:pt x="4041" y="23789"/>
                      <a:pt x="5841" y="26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4" name="Google Shape;1374;p33"/>
              <p:cNvSpPr/>
              <p:nvPr/>
            </p:nvSpPr>
            <p:spPr>
              <a:xfrm>
                <a:off x="-3689281" y="1512145"/>
                <a:ext cx="252855" cy="252302"/>
              </a:xfrm>
              <a:custGeom>
                <a:rect b="b" l="l" r="r" t="t"/>
                <a:pathLst>
                  <a:path extrusionOk="0" h="53882" w="54000">
                    <a:moveTo>
                      <a:pt x="26952" y="0"/>
                    </a:moveTo>
                    <a:cubicBezTo>
                      <a:pt x="21562" y="0"/>
                      <a:pt x="21562" y="8082"/>
                      <a:pt x="26952" y="8082"/>
                    </a:cubicBezTo>
                    <a:cubicBezTo>
                      <a:pt x="32342" y="8082"/>
                      <a:pt x="32342" y="0"/>
                      <a:pt x="26952" y="0"/>
                    </a:cubicBezTo>
                    <a:close/>
                    <a:moveTo>
                      <a:pt x="21117" y="35472"/>
                    </a:moveTo>
                    <a:cubicBezTo>
                      <a:pt x="20220" y="32780"/>
                      <a:pt x="18425" y="30533"/>
                      <a:pt x="16179" y="29184"/>
                    </a:cubicBezTo>
                    <a:cubicBezTo>
                      <a:pt x="13487" y="27835"/>
                      <a:pt x="10789" y="27390"/>
                      <a:pt x="8097" y="28287"/>
                    </a:cubicBezTo>
                    <a:lnTo>
                      <a:pt x="7652" y="28287"/>
                    </a:lnTo>
                    <a:cubicBezTo>
                      <a:pt x="4960" y="29184"/>
                      <a:pt x="2714" y="30533"/>
                      <a:pt x="1365" y="33225"/>
                    </a:cubicBezTo>
                    <a:cubicBezTo>
                      <a:pt x="16" y="35918"/>
                      <a:pt x="-430" y="38616"/>
                      <a:pt x="468" y="41307"/>
                    </a:cubicBezTo>
                    <a:cubicBezTo>
                      <a:pt x="913" y="43102"/>
                      <a:pt x="1816" y="44451"/>
                      <a:pt x="3159" y="45794"/>
                    </a:cubicBezTo>
                    <a:lnTo>
                      <a:pt x="3159" y="45794"/>
                    </a:lnTo>
                    <a:cubicBezTo>
                      <a:pt x="5406" y="48486"/>
                      <a:pt x="9892" y="49835"/>
                      <a:pt x="13487" y="48486"/>
                    </a:cubicBezTo>
                    <a:lnTo>
                      <a:pt x="13933" y="48486"/>
                    </a:lnTo>
                    <a:cubicBezTo>
                      <a:pt x="16625" y="48041"/>
                      <a:pt x="18871" y="45794"/>
                      <a:pt x="20220" y="43548"/>
                    </a:cubicBezTo>
                    <a:cubicBezTo>
                      <a:pt x="21117" y="40856"/>
                      <a:pt x="21568" y="38158"/>
                      <a:pt x="21117" y="35466"/>
                    </a:cubicBezTo>
                    <a:close/>
                    <a:moveTo>
                      <a:pt x="44909" y="35026"/>
                    </a:moveTo>
                    <a:cubicBezTo>
                      <a:pt x="32787" y="35026"/>
                      <a:pt x="32787" y="53882"/>
                      <a:pt x="44909" y="53882"/>
                    </a:cubicBezTo>
                    <a:cubicBezTo>
                      <a:pt x="57031" y="53431"/>
                      <a:pt x="57031" y="35026"/>
                      <a:pt x="44909" y="35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5" name="Google Shape;1375;p33"/>
              <p:cNvSpPr/>
              <p:nvPr/>
            </p:nvSpPr>
            <p:spPr>
              <a:xfrm>
                <a:off x="-2154957" y="1171616"/>
                <a:ext cx="201165" cy="201909"/>
              </a:xfrm>
              <a:custGeom>
                <a:rect b="b" l="l" r="r" t="t"/>
                <a:pathLst>
                  <a:path extrusionOk="0" h="43120" w="42961">
                    <a:moveTo>
                      <a:pt x="10779" y="31431"/>
                    </a:moveTo>
                    <a:cubicBezTo>
                      <a:pt x="3143" y="31431"/>
                      <a:pt x="3143" y="43108"/>
                      <a:pt x="10779" y="43108"/>
                    </a:cubicBezTo>
                    <a:cubicBezTo>
                      <a:pt x="18860" y="43554"/>
                      <a:pt x="18860" y="31431"/>
                      <a:pt x="10779" y="31431"/>
                    </a:cubicBezTo>
                    <a:close/>
                    <a:moveTo>
                      <a:pt x="42653" y="11677"/>
                    </a:moveTo>
                    <a:cubicBezTo>
                      <a:pt x="42207" y="7636"/>
                      <a:pt x="38167" y="4493"/>
                      <a:pt x="34572" y="3595"/>
                    </a:cubicBezTo>
                    <a:cubicBezTo>
                      <a:pt x="32777" y="3150"/>
                      <a:pt x="30977" y="3150"/>
                      <a:pt x="29182" y="3595"/>
                    </a:cubicBezTo>
                    <a:cubicBezTo>
                      <a:pt x="27388" y="4041"/>
                      <a:pt x="26039" y="4944"/>
                      <a:pt x="24696" y="6287"/>
                    </a:cubicBezTo>
                    <a:cubicBezTo>
                      <a:pt x="24250" y="7185"/>
                      <a:pt x="23347" y="7636"/>
                      <a:pt x="22901" y="8534"/>
                    </a:cubicBezTo>
                    <a:cubicBezTo>
                      <a:pt x="22456" y="9431"/>
                      <a:pt x="22004" y="10328"/>
                      <a:pt x="22004" y="10780"/>
                    </a:cubicBezTo>
                    <a:cubicBezTo>
                      <a:pt x="21558" y="11677"/>
                      <a:pt x="21558" y="12575"/>
                      <a:pt x="21558" y="13472"/>
                    </a:cubicBezTo>
                    <a:lnTo>
                      <a:pt x="21558" y="13472"/>
                    </a:lnTo>
                    <a:lnTo>
                      <a:pt x="21558" y="13472"/>
                    </a:lnTo>
                    <a:lnTo>
                      <a:pt x="21558" y="13472"/>
                    </a:lnTo>
                    <a:lnTo>
                      <a:pt x="21558" y="13472"/>
                    </a:lnTo>
                    <a:cubicBezTo>
                      <a:pt x="21558" y="13472"/>
                      <a:pt x="21558" y="13918"/>
                      <a:pt x="21558" y="13918"/>
                    </a:cubicBezTo>
                    <a:cubicBezTo>
                      <a:pt x="21558" y="13918"/>
                      <a:pt x="21558" y="14363"/>
                      <a:pt x="21558" y="14363"/>
                    </a:cubicBezTo>
                    <a:cubicBezTo>
                      <a:pt x="22004" y="16610"/>
                      <a:pt x="22907" y="18850"/>
                      <a:pt x="24702" y="20651"/>
                    </a:cubicBezTo>
                    <a:cubicBezTo>
                      <a:pt x="25599" y="21548"/>
                      <a:pt x="26496" y="22446"/>
                      <a:pt x="27845" y="22897"/>
                    </a:cubicBezTo>
                    <a:cubicBezTo>
                      <a:pt x="29640" y="23795"/>
                      <a:pt x="31440" y="24246"/>
                      <a:pt x="33235" y="24246"/>
                    </a:cubicBezTo>
                    <a:cubicBezTo>
                      <a:pt x="35029" y="24246"/>
                      <a:pt x="36830" y="23800"/>
                      <a:pt x="38624" y="22897"/>
                    </a:cubicBezTo>
                    <a:cubicBezTo>
                      <a:pt x="39973" y="22000"/>
                      <a:pt x="41316" y="20651"/>
                      <a:pt x="42219" y="19302"/>
                    </a:cubicBezTo>
                    <a:cubicBezTo>
                      <a:pt x="43116" y="17061"/>
                      <a:pt x="43116" y="14363"/>
                      <a:pt x="42665" y="11672"/>
                    </a:cubicBezTo>
                    <a:close/>
                    <a:moveTo>
                      <a:pt x="8081" y="0"/>
                    </a:moveTo>
                    <a:cubicBezTo>
                      <a:pt x="3595" y="0"/>
                      <a:pt x="0" y="3595"/>
                      <a:pt x="0" y="8082"/>
                    </a:cubicBezTo>
                    <a:cubicBezTo>
                      <a:pt x="0" y="12569"/>
                      <a:pt x="3595" y="16164"/>
                      <a:pt x="8081" y="16164"/>
                    </a:cubicBezTo>
                    <a:cubicBezTo>
                      <a:pt x="12568" y="16164"/>
                      <a:pt x="16163" y="12569"/>
                      <a:pt x="16163" y="8082"/>
                    </a:cubicBezTo>
                    <a:cubicBezTo>
                      <a:pt x="16163" y="3595"/>
                      <a:pt x="12574" y="0"/>
                      <a:pt x="80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6" name="Google Shape;1376;p33"/>
              <p:cNvSpPr/>
              <p:nvPr/>
            </p:nvSpPr>
            <p:spPr>
              <a:xfrm>
                <a:off x="-2175963" y="2742115"/>
                <a:ext cx="233362" cy="85872"/>
              </a:xfrm>
              <a:custGeom>
                <a:rect b="b" l="l" r="r" t="t"/>
                <a:pathLst>
                  <a:path extrusionOk="0" h="18339" w="49837">
                    <a:moveTo>
                      <a:pt x="43550" y="375"/>
                    </a:moveTo>
                    <a:cubicBezTo>
                      <a:pt x="43550" y="375"/>
                      <a:pt x="43105" y="375"/>
                      <a:pt x="43105" y="375"/>
                    </a:cubicBezTo>
                    <a:cubicBezTo>
                      <a:pt x="37715" y="-1419"/>
                      <a:pt x="31880" y="3519"/>
                      <a:pt x="31880" y="8903"/>
                    </a:cubicBezTo>
                    <a:cubicBezTo>
                      <a:pt x="31880" y="14293"/>
                      <a:pt x="37715" y="19231"/>
                      <a:pt x="43105" y="17431"/>
                    </a:cubicBezTo>
                    <a:cubicBezTo>
                      <a:pt x="43105" y="17431"/>
                      <a:pt x="43550" y="17431"/>
                      <a:pt x="43550" y="17431"/>
                    </a:cubicBezTo>
                    <a:cubicBezTo>
                      <a:pt x="47145" y="16082"/>
                      <a:pt x="49837" y="12944"/>
                      <a:pt x="49837" y="8903"/>
                    </a:cubicBezTo>
                    <a:cubicBezTo>
                      <a:pt x="49837" y="4862"/>
                      <a:pt x="47145" y="1724"/>
                      <a:pt x="43550" y="375"/>
                    </a:cubicBezTo>
                    <a:close/>
                    <a:moveTo>
                      <a:pt x="7636" y="3067"/>
                    </a:moveTo>
                    <a:cubicBezTo>
                      <a:pt x="3595" y="3067"/>
                      <a:pt x="0" y="6663"/>
                      <a:pt x="0" y="10704"/>
                    </a:cubicBezTo>
                    <a:cubicBezTo>
                      <a:pt x="0" y="14745"/>
                      <a:pt x="3595" y="18340"/>
                      <a:pt x="7636" y="18340"/>
                    </a:cubicBezTo>
                    <a:cubicBezTo>
                      <a:pt x="11676" y="18340"/>
                      <a:pt x="15271" y="14745"/>
                      <a:pt x="15271" y="10704"/>
                    </a:cubicBezTo>
                    <a:cubicBezTo>
                      <a:pt x="15271" y="6663"/>
                      <a:pt x="11676" y="3067"/>
                      <a:pt x="7636" y="3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7" name="Google Shape;1377;p33"/>
              <p:cNvSpPr/>
              <p:nvPr/>
            </p:nvSpPr>
            <p:spPr>
              <a:xfrm>
                <a:off x="-3418116" y="2012602"/>
                <a:ext cx="584428" cy="462341"/>
              </a:xfrm>
              <a:custGeom>
                <a:rect b="b" l="l" r="r" t="t"/>
                <a:pathLst>
                  <a:path extrusionOk="0" h="98738" w="124811">
                    <a:moveTo>
                      <a:pt x="118078" y="77185"/>
                    </a:moveTo>
                    <a:cubicBezTo>
                      <a:pt x="109099" y="77185"/>
                      <a:pt x="109099" y="91102"/>
                      <a:pt x="118078" y="91102"/>
                    </a:cubicBezTo>
                    <a:cubicBezTo>
                      <a:pt x="127056" y="91102"/>
                      <a:pt x="127056" y="77185"/>
                      <a:pt x="118078" y="77185"/>
                    </a:cubicBezTo>
                    <a:close/>
                    <a:moveTo>
                      <a:pt x="17963" y="16569"/>
                    </a:moveTo>
                    <a:lnTo>
                      <a:pt x="17963" y="16569"/>
                    </a:lnTo>
                    <a:cubicBezTo>
                      <a:pt x="14820" y="13877"/>
                      <a:pt x="11231" y="12528"/>
                      <a:pt x="7636" y="13877"/>
                    </a:cubicBezTo>
                    <a:cubicBezTo>
                      <a:pt x="3149" y="15226"/>
                      <a:pt x="0" y="19267"/>
                      <a:pt x="0" y="23754"/>
                    </a:cubicBezTo>
                    <a:cubicBezTo>
                      <a:pt x="0" y="27349"/>
                      <a:pt x="1795" y="30939"/>
                      <a:pt x="4938" y="32733"/>
                    </a:cubicBezTo>
                    <a:cubicBezTo>
                      <a:pt x="8979" y="34980"/>
                      <a:pt x="13917" y="34082"/>
                      <a:pt x="17506" y="30939"/>
                    </a:cubicBezTo>
                    <a:lnTo>
                      <a:pt x="17506" y="30939"/>
                    </a:lnTo>
                    <a:cubicBezTo>
                      <a:pt x="21547" y="27349"/>
                      <a:pt x="21547" y="20164"/>
                      <a:pt x="17957" y="16569"/>
                    </a:cubicBezTo>
                    <a:close/>
                    <a:moveTo>
                      <a:pt x="32332" y="2652"/>
                    </a:moveTo>
                    <a:cubicBezTo>
                      <a:pt x="30983" y="1303"/>
                      <a:pt x="30085" y="857"/>
                      <a:pt x="28291" y="405"/>
                    </a:cubicBezTo>
                    <a:cubicBezTo>
                      <a:pt x="23804" y="-1390"/>
                      <a:pt x="18866" y="3097"/>
                      <a:pt x="18866" y="7590"/>
                    </a:cubicBezTo>
                    <a:cubicBezTo>
                      <a:pt x="18866" y="11631"/>
                      <a:pt x="22907" y="15672"/>
                      <a:pt x="27394" y="14775"/>
                    </a:cubicBezTo>
                    <a:cubicBezTo>
                      <a:pt x="27839" y="14775"/>
                      <a:pt x="28742" y="14775"/>
                      <a:pt x="29188" y="14775"/>
                    </a:cubicBezTo>
                    <a:cubicBezTo>
                      <a:pt x="30537" y="14329"/>
                      <a:pt x="31434" y="13877"/>
                      <a:pt x="32332" y="12980"/>
                    </a:cubicBezTo>
                    <a:cubicBezTo>
                      <a:pt x="33680" y="11631"/>
                      <a:pt x="34126" y="9836"/>
                      <a:pt x="34578" y="8041"/>
                    </a:cubicBezTo>
                    <a:cubicBezTo>
                      <a:pt x="34578" y="6247"/>
                      <a:pt x="33680" y="4001"/>
                      <a:pt x="32332" y="2652"/>
                    </a:cubicBezTo>
                    <a:close/>
                    <a:moveTo>
                      <a:pt x="91593" y="83472"/>
                    </a:moveTo>
                    <a:cubicBezTo>
                      <a:pt x="81717" y="83472"/>
                      <a:pt x="81717" y="98739"/>
                      <a:pt x="91593" y="98739"/>
                    </a:cubicBezTo>
                    <a:cubicBezTo>
                      <a:pt x="101469" y="98739"/>
                      <a:pt x="101469" y="83472"/>
                      <a:pt x="91593" y="83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8" name="Google Shape;1378;p33"/>
              <p:cNvSpPr/>
              <p:nvPr/>
            </p:nvSpPr>
            <p:spPr>
              <a:xfrm>
                <a:off x="-2190129" y="2024975"/>
                <a:ext cx="91445" cy="101006"/>
              </a:xfrm>
              <a:custGeom>
                <a:rect b="b" l="l" r="r" t="t"/>
                <a:pathLst>
                  <a:path extrusionOk="0" h="21571" w="19529">
                    <a:moveTo>
                      <a:pt x="12456" y="906"/>
                    </a:moveTo>
                    <a:lnTo>
                      <a:pt x="12456" y="906"/>
                    </a:lnTo>
                    <a:cubicBezTo>
                      <a:pt x="-4152" y="-5827"/>
                      <a:pt x="-4152" y="27398"/>
                      <a:pt x="12456" y="20665"/>
                    </a:cubicBezTo>
                    <a:lnTo>
                      <a:pt x="12456" y="20665"/>
                    </a:lnTo>
                    <a:cubicBezTo>
                      <a:pt x="21887" y="17070"/>
                      <a:pt x="21887" y="4947"/>
                      <a:pt x="12456" y="906"/>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9" name="Google Shape;1379;p33"/>
              <p:cNvSpPr/>
              <p:nvPr/>
            </p:nvSpPr>
            <p:spPr>
              <a:xfrm>
                <a:off x="-2070321" y="2094373"/>
                <a:ext cx="64628" cy="67283"/>
              </a:xfrm>
              <a:custGeom>
                <a:rect b="b" l="l" r="r" t="t"/>
                <a:pathLst>
                  <a:path extrusionOk="0" h="14369" w="13802">
                    <a:moveTo>
                      <a:pt x="7068" y="0"/>
                    </a:moveTo>
                    <a:cubicBezTo>
                      <a:pt x="-2356" y="0"/>
                      <a:pt x="-2356" y="14369"/>
                      <a:pt x="7068" y="14369"/>
                    </a:cubicBezTo>
                    <a:cubicBezTo>
                      <a:pt x="16047" y="14369"/>
                      <a:pt x="16047" y="0"/>
                      <a:pt x="7068" y="0"/>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0" name="Google Shape;1380;p33"/>
              <p:cNvSpPr/>
              <p:nvPr/>
            </p:nvSpPr>
            <p:spPr>
              <a:xfrm>
                <a:off x="-3621939" y="244716"/>
                <a:ext cx="1128857" cy="922373"/>
              </a:xfrm>
              <a:custGeom>
                <a:rect b="b" l="l" r="r" t="t"/>
                <a:pathLst>
                  <a:path extrusionOk="0" h="196983" w="241080">
                    <a:moveTo>
                      <a:pt x="168801" y="9871"/>
                    </a:moveTo>
                    <a:cubicBezTo>
                      <a:pt x="168801" y="8522"/>
                      <a:pt x="168801" y="7625"/>
                      <a:pt x="168355" y="6276"/>
                    </a:cubicBezTo>
                    <a:cubicBezTo>
                      <a:pt x="168355" y="5830"/>
                      <a:pt x="168355" y="5830"/>
                      <a:pt x="168355" y="5378"/>
                    </a:cubicBezTo>
                    <a:cubicBezTo>
                      <a:pt x="167909" y="3584"/>
                      <a:pt x="167006" y="2235"/>
                      <a:pt x="165663" y="1337"/>
                    </a:cubicBezTo>
                    <a:lnTo>
                      <a:pt x="165663" y="1337"/>
                    </a:lnTo>
                    <a:cubicBezTo>
                      <a:pt x="165217" y="1337"/>
                      <a:pt x="165217" y="891"/>
                      <a:pt x="164766" y="891"/>
                    </a:cubicBezTo>
                    <a:lnTo>
                      <a:pt x="164320" y="891"/>
                    </a:lnTo>
                    <a:cubicBezTo>
                      <a:pt x="163874" y="891"/>
                      <a:pt x="163874" y="446"/>
                      <a:pt x="163423" y="446"/>
                    </a:cubicBezTo>
                    <a:cubicBezTo>
                      <a:pt x="162977" y="446"/>
                      <a:pt x="162977" y="446"/>
                      <a:pt x="162525" y="0"/>
                    </a:cubicBezTo>
                    <a:lnTo>
                      <a:pt x="162080" y="0"/>
                    </a:lnTo>
                    <a:cubicBezTo>
                      <a:pt x="162080" y="0"/>
                      <a:pt x="161634" y="0"/>
                      <a:pt x="161634" y="0"/>
                    </a:cubicBezTo>
                    <a:cubicBezTo>
                      <a:pt x="161188" y="0"/>
                      <a:pt x="161188" y="0"/>
                      <a:pt x="160737" y="0"/>
                    </a:cubicBezTo>
                    <a:cubicBezTo>
                      <a:pt x="160291" y="0"/>
                      <a:pt x="160291" y="0"/>
                      <a:pt x="159839" y="0"/>
                    </a:cubicBezTo>
                    <a:cubicBezTo>
                      <a:pt x="159394" y="0"/>
                      <a:pt x="159394" y="0"/>
                      <a:pt x="158942" y="0"/>
                    </a:cubicBezTo>
                    <a:cubicBezTo>
                      <a:pt x="158496" y="0"/>
                      <a:pt x="158496" y="0"/>
                      <a:pt x="158045" y="0"/>
                    </a:cubicBezTo>
                    <a:cubicBezTo>
                      <a:pt x="158045" y="0"/>
                      <a:pt x="157599" y="0"/>
                      <a:pt x="157599" y="0"/>
                    </a:cubicBezTo>
                    <a:lnTo>
                      <a:pt x="157153" y="0"/>
                    </a:lnTo>
                    <a:cubicBezTo>
                      <a:pt x="156708" y="0"/>
                      <a:pt x="156708" y="0"/>
                      <a:pt x="156256" y="446"/>
                    </a:cubicBezTo>
                    <a:cubicBezTo>
                      <a:pt x="155811" y="446"/>
                      <a:pt x="155811" y="446"/>
                      <a:pt x="155359" y="891"/>
                    </a:cubicBezTo>
                    <a:lnTo>
                      <a:pt x="154913" y="891"/>
                    </a:lnTo>
                    <a:cubicBezTo>
                      <a:pt x="154468" y="891"/>
                      <a:pt x="154468" y="1337"/>
                      <a:pt x="154016" y="1337"/>
                    </a:cubicBezTo>
                    <a:lnTo>
                      <a:pt x="154016" y="1337"/>
                    </a:lnTo>
                    <a:cubicBezTo>
                      <a:pt x="152667" y="2235"/>
                      <a:pt x="151324" y="4029"/>
                      <a:pt x="151324" y="5378"/>
                    </a:cubicBezTo>
                    <a:cubicBezTo>
                      <a:pt x="151324" y="5824"/>
                      <a:pt x="151324" y="5824"/>
                      <a:pt x="151324" y="6276"/>
                    </a:cubicBezTo>
                    <a:lnTo>
                      <a:pt x="151324" y="6721"/>
                    </a:lnTo>
                    <a:cubicBezTo>
                      <a:pt x="150878" y="8070"/>
                      <a:pt x="150878" y="9865"/>
                      <a:pt x="151324" y="11208"/>
                    </a:cubicBezTo>
                    <a:lnTo>
                      <a:pt x="151324" y="11208"/>
                    </a:lnTo>
                    <a:cubicBezTo>
                      <a:pt x="151770" y="13003"/>
                      <a:pt x="152673" y="14352"/>
                      <a:pt x="154016" y="15695"/>
                    </a:cubicBezTo>
                    <a:lnTo>
                      <a:pt x="154016" y="15695"/>
                    </a:lnTo>
                    <a:cubicBezTo>
                      <a:pt x="154462" y="15695"/>
                      <a:pt x="154462" y="16141"/>
                      <a:pt x="154913" y="16141"/>
                    </a:cubicBezTo>
                    <a:lnTo>
                      <a:pt x="155359" y="16141"/>
                    </a:lnTo>
                    <a:cubicBezTo>
                      <a:pt x="155805" y="16141"/>
                      <a:pt x="155805" y="16586"/>
                      <a:pt x="156256" y="16586"/>
                    </a:cubicBezTo>
                    <a:cubicBezTo>
                      <a:pt x="156702" y="16586"/>
                      <a:pt x="156702" y="16586"/>
                      <a:pt x="157153" y="17032"/>
                    </a:cubicBezTo>
                    <a:lnTo>
                      <a:pt x="157599" y="17032"/>
                    </a:lnTo>
                    <a:cubicBezTo>
                      <a:pt x="157599" y="17032"/>
                      <a:pt x="158045" y="17032"/>
                      <a:pt x="158045" y="17032"/>
                    </a:cubicBezTo>
                    <a:cubicBezTo>
                      <a:pt x="158491" y="17032"/>
                      <a:pt x="158491" y="17032"/>
                      <a:pt x="158942" y="17032"/>
                    </a:cubicBezTo>
                    <a:cubicBezTo>
                      <a:pt x="159388" y="17032"/>
                      <a:pt x="159388" y="17032"/>
                      <a:pt x="159839" y="17032"/>
                    </a:cubicBezTo>
                    <a:cubicBezTo>
                      <a:pt x="160285" y="17032"/>
                      <a:pt x="160285" y="17032"/>
                      <a:pt x="160737" y="17032"/>
                    </a:cubicBezTo>
                    <a:cubicBezTo>
                      <a:pt x="161182" y="17032"/>
                      <a:pt x="161182" y="17032"/>
                      <a:pt x="161634" y="17032"/>
                    </a:cubicBezTo>
                    <a:cubicBezTo>
                      <a:pt x="161634" y="17032"/>
                      <a:pt x="162080" y="17032"/>
                      <a:pt x="162080" y="17032"/>
                    </a:cubicBezTo>
                    <a:lnTo>
                      <a:pt x="162525" y="17032"/>
                    </a:lnTo>
                    <a:cubicBezTo>
                      <a:pt x="162971" y="17032"/>
                      <a:pt x="162971" y="17032"/>
                      <a:pt x="163423" y="16586"/>
                    </a:cubicBezTo>
                    <a:cubicBezTo>
                      <a:pt x="163869" y="16586"/>
                      <a:pt x="163869" y="16586"/>
                      <a:pt x="164320" y="16141"/>
                    </a:cubicBezTo>
                    <a:lnTo>
                      <a:pt x="164766" y="16141"/>
                    </a:lnTo>
                    <a:cubicBezTo>
                      <a:pt x="165211" y="16141"/>
                      <a:pt x="165211" y="15695"/>
                      <a:pt x="165663" y="15695"/>
                    </a:cubicBezTo>
                    <a:lnTo>
                      <a:pt x="165663" y="15695"/>
                    </a:lnTo>
                    <a:cubicBezTo>
                      <a:pt x="167012" y="14798"/>
                      <a:pt x="168355" y="13003"/>
                      <a:pt x="168355" y="11208"/>
                    </a:cubicBezTo>
                    <a:lnTo>
                      <a:pt x="168355" y="11208"/>
                    </a:lnTo>
                    <a:lnTo>
                      <a:pt x="168355" y="11208"/>
                    </a:lnTo>
                    <a:cubicBezTo>
                      <a:pt x="168355" y="10762"/>
                      <a:pt x="168355" y="10311"/>
                      <a:pt x="168801" y="9865"/>
                    </a:cubicBezTo>
                    <a:close/>
                    <a:moveTo>
                      <a:pt x="80357" y="179588"/>
                    </a:moveTo>
                    <a:cubicBezTo>
                      <a:pt x="79008" y="177342"/>
                      <a:pt x="76316" y="175101"/>
                      <a:pt x="74070" y="174649"/>
                    </a:cubicBezTo>
                    <a:cubicBezTo>
                      <a:pt x="70926" y="174204"/>
                      <a:pt x="70475" y="174204"/>
                      <a:pt x="67337" y="174649"/>
                    </a:cubicBezTo>
                    <a:cubicBezTo>
                      <a:pt x="65091" y="175095"/>
                      <a:pt x="62851" y="176444"/>
                      <a:pt x="61502" y="177793"/>
                    </a:cubicBezTo>
                    <a:cubicBezTo>
                      <a:pt x="57907" y="181388"/>
                      <a:pt x="57016" y="186773"/>
                      <a:pt x="59707" y="191259"/>
                    </a:cubicBezTo>
                    <a:cubicBezTo>
                      <a:pt x="60605" y="193054"/>
                      <a:pt x="61954" y="194403"/>
                      <a:pt x="63748" y="195300"/>
                    </a:cubicBezTo>
                    <a:cubicBezTo>
                      <a:pt x="65097" y="196198"/>
                      <a:pt x="65994" y="196198"/>
                      <a:pt x="67343" y="196649"/>
                    </a:cubicBezTo>
                    <a:cubicBezTo>
                      <a:pt x="69138" y="197095"/>
                      <a:pt x="70938" y="197095"/>
                      <a:pt x="72733" y="196649"/>
                    </a:cubicBezTo>
                    <a:cubicBezTo>
                      <a:pt x="74527" y="196203"/>
                      <a:pt x="75876" y="195300"/>
                      <a:pt x="77219" y="193957"/>
                    </a:cubicBezTo>
                    <a:cubicBezTo>
                      <a:pt x="78568" y="193060"/>
                      <a:pt x="79911" y="191711"/>
                      <a:pt x="80814" y="190362"/>
                    </a:cubicBezTo>
                    <a:cubicBezTo>
                      <a:pt x="81711" y="188567"/>
                      <a:pt x="82163" y="186767"/>
                      <a:pt x="82163" y="184972"/>
                    </a:cubicBezTo>
                    <a:cubicBezTo>
                      <a:pt x="82163" y="183177"/>
                      <a:pt x="81717" y="181382"/>
                      <a:pt x="80368" y="179588"/>
                    </a:cubicBezTo>
                    <a:close/>
                    <a:moveTo>
                      <a:pt x="204264" y="166116"/>
                    </a:moveTo>
                    <a:cubicBezTo>
                      <a:pt x="204264" y="166116"/>
                      <a:pt x="203818" y="166116"/>
                      <a:pt x="203818" y="165670"/>
                    </a:cubicBezTo>
                    <a:cubicBezTo>
                      <a:pt x="185409" y="157588"/>
                      <a:pt x="185409" y="190362"/>
                      <a:pt x="203818" y="182280"/>
                    </a:cubicBezTo>
                    <a:cubicBezTo>
                      <a:pt x="203818" y="182280"/>
                      <a:pt x="204264" y="182280"/>
                      <a:pt x="204264" y="181834"/>
                    </a:cubicBezTo>
                    <a:cubicBezTo>
                      <a:pt x="210551" y="179588"/>
                      <a:pt x="210551" y="168814"/>
                      <a:pt x="204264" y="166116"/>
                    </a:cubicBezTo>
                    <a:close/>
                    <a:moveTo>
                      <a:pt x="233000" y="159383"/>
                    </a:moveTo>
                    <a:cubicBezTo>
                      <a:pt x="221775" y="159383"/>
                      <a:pt x="221775" y="176444"/>
                      <a:pt x="233000" y="176444"/>
                    </a:cubicBezTo>
                    <a:cubicBezTo>
                      <a:pt x="243774" y="176890"/>
                      <a:pt x="243774" y="159383"/>
                      <a:pt x="233000" y="159383"/>
                    </a:cubicBezTo>
                    <a:close/>
                    <a:moveTo>
                      <a:pt x="227165" y="131096"/>
                    </a:moveTo>
                    <a:cubicBezTo>
                      <a:pt x="225370" y="130650"/>
                      <a:pt x="224022" y="130650"/>
                      <a:pt x="222679" y="131096"/>
                    </a:cubicBezTo>
                    <a:cubicBezTo>
                      <a:pt x="219084" y="131541"/>
                      <a:pt x="216843" y="135582"/>
                      <a:pt x="216843" y="138732"/>
                    </a:cubicBezTo>
                    <a:cubicBezTo>
                      <a:pt x="216843" y="141876"/>
                      <a:pt x="219089" y="145917"/>
                      <a:pt x="222679" y="146368"/>
                    </a:cubicBezTo>
                    <a:cubicBezTo>
                      <a:pt x="224473" y="146814"/>
                      <a:pt x="225822" y="146814"/>
                      <a:pt x="227165" y="146368"/>
                    </a:cubicBezTo>
                    <a:cubicBezTo>
                      <a:pt x="230308" y="145019"/>
                      <a:pt x="233000" y="142327"/>
                      <a:pt x="233000" y="138732"/>
                    </a:cubicBezTo>
                    <a:cubicBezTo>
                      <a:pt x="233000" y="135137"/>
                      <a:pt x="230754" y="132445"/>
                      <a:pt x="227165" y="131096"/>
                    </a:cubicBezTo>
                    <a:close/>
                    <a:moveTo>
                      <a:pt x="43996" y="72727"/>
                    </a:moveTo>
                    <a:cubicBezTo>
                      <a:pt x="43550" y="70932"/>
                      <a:pt x="42647" y="69131"/>
                      <a:pt x="41304" y="67788"/>
                    </a:cubicBezTo>
                    <a:cubicBezTo>
                      <a:pt x="38613" y="64645"/>
                      <a:pt x="33669" y="63302"/>
                      <a:pt x="29628" y="64193"/>
                    </a:cubicBezTo>
                    <a:cubicBezTo>
                      <a:pt x="25587" y="65090"/>
                      <a:pt x="22895" y="68234"/>
                      <a:pt x="21547" y="72275"/>
                    </a:cubicBezTo>
                    <a:cubicBezTo>
                      <a:pt x="20198" y="75870"/>
                      <a:pt x="21547" y="80357"/>
                      <a:pt x="24238" y="83049"/>
                    </a:cubicBezTo>
                    <a:cubicBezTo>
                      <a:pt x="25136" y="83947"/>
                      <a:pt x="26033" y="84398"/>
                      <a:pt x="26930" y="84844"/>
                    </a:cubicBezTo>
                    <a:cubicBezTo>
                      <a:pt x="27828" y="85290"/>
                      <a:pt x="28725" y="85741"/>
                      <a:pt x="29622" y="86193"/>
                    </a:cubicBezTo>
                    <a:cubicBezTo>
                      <a:pt x="30971" y="86639"/>
                      <a:pt x="32314" y="86639"/>
                      <a:pt x="33217" y="86639"/>
                    </a:cubicBezTo>
                    <a:cubicBezTo>
                      <a:pt x="37258" y="87084"/>
                      <a:pt x="40853" y="84392"/>
                      <a:pt x="42641" y="81249"/>
                    </a:cubicBezTo>
                    <a:cubicBezTo>
                      <a:pt x="43539" y="79454"/>
                      <a:pt x="43990" y="77653"/>
                      <a:pt x="43990" y="75859"/>
                    </a:cubicBezTo>
                    <a:cubicBezTo>
                      <a:pt x="44436" y="74961"/>
                      <a:pt x="43990" y="73612"/>
                      <a:pt x="43990" y="72715"/>
                    </a:cubicBezTo>
                    <a:close/>
                    <a:moveTo>
                      <a:pt x="11671" y="64199"/>
                    </a:moveTo>
                    <a:lnTo>
                      <a:pt x="11671" y="64199"/>
                    </a:lnTo>
                    <a:cubicBezTo>
                      <a:pt x="9876" y="62404"/>
                      <a:pt x="7184" y="61507"/>
                      <a:pt x="4938" y="62404"/>
                    </a:cubicBezTo>
                    <a:cubicBezTo>
                      <a:pt x="2246" y="63302"/>
                      <a:pt x="0" y="65999"/>
                      <a:pt x="0" y="68692"/>
                    </a:cubicBezTo>
                    <a:cubicBezTo>
                      <a:pt x="0" y="70938"/>
                      <a:pt x="1349" y="73178"/>
                      <a:pt x="3143" y="74527"/>
                    </a:cubicBezTo>
                    <a:cubicBezTo>
                      <a:pt x="5835" y="75876"/>
                      <a:pt x="8979" y="75425"/>
                      <a:pt x="11225" y="73630"/>
                    </a:cubicBezTo>
                    <a:lnTo>
                      <a:pt x="11671" y="73184"/>
                    </a:lnTo>
                    <a:cubicBezTo>
                      <a:pt x="13917" y="70492"/>
                      <a:pt x="13917" y="66451"/>
                      <a:pt x="11671" y="64205"/>
                    </a:cubicBezTo>
                    <a:close/>
                    <a:moveTo>
                      <a:pt x="33669" y="30076"/>
                    </a:moveTo>
                    <a:cubicBezTo>
                      <a:pt x="33669" y="30076"/>
                      <a:pt x="33223" y="30076"/>
                      <a:pt x="33223" y="30076"/>
                    </a:cubicBezTo>
                    <a:cubicBezTo>
                      <a:pt x="29628" y="29179"/>
                      <a:pt x="26039" y="31871"/>
                      <a:pt x="26039" y="35466"/>
                    </a:cubicBezTo>
                    <a:cubicBezTo>
                      <a:pt x="26039" y="39061"/>
                      <a:pt x="29634" y="41753"/>
                      <a:pt x="33223" y="40856"/>
                    </a:cubicBezTo>
                    <a:cubicBezTo>
                      <a:pt x="33223" y="40856"/>
                      <a:pt x="33669" y="40856"/>
                      <a:pt x="33669" y="40856"/>
                    </a:cubicBezTo>
                    <a:cubicBezTo>
                      <a:pt x="39058" y="39507"/>
                      <a:pt x="39058" y="30979"/>
                      <a:pt x="33669" y="300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1" name="Google Shape;1381;p33"/>
              <p:cNvSpPr/>
              <p:nvPr/>
            </p:nvSpPr>
            <p:spPr>
              <a:xfrm>
                <a:off x="-2663564" y="1205253"/>
                <a:ext cx="6312" cy="2744"/>
              </a:xfrm>
              <a:custGeom>
                <a:rect b="b" l="l" r="r" t="t"/>
                <a:pathLst>
                  <a:path extrusionOk="0" h="586" w="1348">
                    <a:moveTo>
                      <a:pt x="1349" y="0"/>
                    </a:moveTo>
                    <a:cubicBezTo>
                      <a:pt x="903" y="0"/>
                      <a:pt x="452" y="0"/>
                      <a:pt x="0" y="0"/>
                    </a:cubicBezTo>
                    <a:lnTo>
                      <a:pt x="0" y="0"/>
                    </a:lnTo>
                    <a:cubicBezTo>
                      <a:pt x="446" y="0"/>
                      <a:pt x="897" y="0"/>
                      <a:pt x="1349" y="0"/>
                    </a:cubicBezTo>
                    <a:lnTo>
                      <a:pt x="1349"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2" name="Google Shape;1382;p33"/>
              <p:cNvSpPr/>
              <p:nvPr/>
            </p:nvSpPr>
            <p:spPr>
              <a:xfrm>
                <a:off x="-3483427" y="1159099"/>
                <a:ext cx="1287772" cy="818276"/>
              </a:xfrm>
              <a:custGeom>
                <a:rect b="b" l="l" r="r" t="t"/>
                <a:pathLst>
                  <a:path extrusionOk="0" h="174752" w="275018">
                    <a:moveTo>
                      <a:pt x="196229" y="1783"/>
                    </a:moveTo>
                    <a:cubicBezTo>
                      <a:pt x="224514" y="3578"/>
                      <a:pt x="232144" y="38598"/>
                      <a:pt x="236636" y="61049"/>
                    </a:cubicBezTo>
                    <a:cubicBezTo>
                      <a:pt x="239780" y="76316"/>
                      <a:pt x="242026" y="91583"/>
                      <a:pt x="245163" y="106398"/>
                    </a:cubicBezTo>
                    <a:cubicBezTo>
                      <a:pt x="247410" y="118521"/>
                      <a:pt x="250101" y="131090"/>
                      <a:pt x="255491" y="141870"/>
                    </a:cubicBezTo>
                    <a:cubicBezTo>
                      <a:pt x="259086" y="149054"/>
                      <a:pt x="265367" y="155336"/>
                      <a:pt x="273900" y="153547"/>
                    </a:cubicBezTo>
                    <a:cubicBezTo>
                      <a:pt x="274346" y="153547"/>
                      <a:pt x="274346" y="152650"/>
                      <a:pt x="273900" y="152650"/>
                    </a:cubicBezTo>
                    <a:cubicBezTo>
                      <a:pt x="264024" y="152650"/>
                      <a:pt x="258183" y="144568"/>
                      <a:pt x="255045" y="136040"/>
                    </a:cubicBezTo>
                    <a:cubicBezTo>
                      <a:pt x="250107" y="123917"/>
                      <a:pt x="247861" y="109999"/>
                      <a:pt x="245169" y="96979"/>
                    </a:cubicBezTo>
                    <a:cubicBezTo>
                      <a:pt x="242477" y="81712"/>
                      <a:pt x="239780" y="66445"/>
                      <a:pt x="236191" y="51184"/>
                    </a:cubicBezTo>
                    <a:cubicBezTo>
                      <a:pt x="233047" y="38616"/>
                      <a:pt x="229007" y="25144"/>
                      <a:pt x="221377" y="14369"/>
                    </a:cubicBezTo>
                    <a:cubicBezTo>
                      <a:pt x="215541" y="5842"/>
                      <a:pt x="206563" y="0"/>
                      <a:pt x="195789" y="0"/>
                    </a:cubicBezTo>
                    <a:cubicBezTo>
                      <a:pt x="195344" y="891"/>
                      <a:pt x="195344" y="1795"/>
                      <a:pt x="196241" y="1795"/>
                    </a:cubicBezTo>
                    <a:close/>
                    <a:moveTo>
                      <a:pt x="160760" y="20193"/>
                    </a:moveTo>
                    <a:cubicBezTo>
                      <a:pt x="155371" y="21542"/>
                      <a:pt x="149535" y="23789"/>
                      <a:pt x="144152" y="25132"/>
                    </a:cubicBezTo>
                    <a:cubicBezTo>
                      <a:pt x="138316" y="26481"/>
                      <a:pt x="132475" y="27824"/>
                      <a:pt x="127092" y="29173"/>
                    </a:cubicBezTo>
                    <a:cubicBezTo>
                      <a:pt x="114072" y="31865"/>
                      <a:pt x="101053" y="33214"/>
                      <a:pt x="88033" y="35009"/>
                    </a:cubicBezTo>
                    <a:cubicBezTo>
                      <a:pt x="76357" y="36357"/>
                      <a:pt x="64686" y="37255"/>
                      <a:pt x="53016" y="38604"/>
                    </a:cubicBezTo>
                    <a:cubicBezTo>
                      <a:pt x="39551" y="39953"/>
                      <a:pt x="26526" y="41748"/>
                      <a:pt x="13060" y="41296"/>
                    </a:cubicBezTo>
                    <a:cubicBezTo>
                      <a:pt x="11712" y="41296"/>
                      <a:pt x="11712" y="43091"/>
                      <a:pt x="13060" y="43091"/>
                    </a:cubicBezTo>
                    <a:cubicBezTo>
                      <a:pt x="26526" y="43536"/>
                      <a:pt x="39551" y="41742"/>
                      <a:pt x="53016" y="40399"/>
                    </a:cubicBezTo>
                    <a:cubicBezTo>
                      <a:pt x="65138" y="39050"/>
                      <a:pt x="77706" y="37706"/>
                      <a:pt x="89828" y="36357"/>
                    </a:cubicBezTo>
                    <a:cubicBezTo>
                      <a:pt x="101950" y="35009"/>
                      <a:pt x="113621" y="33214"/>
                      <a:pt x="125743" y="31419"/>
                    </a:cubicBezTo>
                    <a:cubicBezTo>
                      <a:pt x="137419" y="29173"/>
                      <a:pt x="150433" y="26481"/>
                      <a:pt x="161212" y="21091"/>
                    </a:cubicBezTo>
                    <a:cubicBezTo>
                      <a:pt x="161663" y="20639"/>
                      <a:pt x="161212" y="20188"/>
                      <a:pt x="160766" y="20188"/>
                    </a:cubicBezTo>
                    <a:close/>
                    <a:moveTo>
                      <a:pt x="193086" y="50275"/>
                    </a:moveTo>
                    <a:cubicBezTo>
                      <a:pt x="190394" y="51173"/>
                      <a:pt x="188599" y="52522"/>
                      <a:pt x="186799" y="53871"/>
                    </a:cubicBezTo>
                    <a:cubicBezTo>
                      <a:pt x="182758" y="57014"/>
                      <a:pt x="179615" y="59260"/>
                      <a:pt x="175123" y="61055"/>
                    </a:cubicBezTo>
                    <a:cubicBezTo>
                      <a:pt x="167938" y="63747"/>
                      <a:pt x="160309" y="65096"/>
                      <a:pt x="152673" y="67788"/>
                    </a:cubicBezTo>
                    <a:cubicBezTo>
                      <a:pt x="144591" y="70480"/>
                      <a:pt x="136510" y="72727"/>
                      <a:pt x="127983" y="74521"/>
                    </a:cubicBezTo>
                    <a:cubicBezTo>
                      <a:pt x="119004" y="76316"/>
                      <a:pt x="110026" y="77213"/>
                      <a:pt x="101047" y="78562"/>
                    </a:cubicBezTo>
                    <a:cubicBezTo>
                      <a:pt x="100150" y="78562"/>
                      <a:pt x="100601" y="79911"/>
                      <a:pt x="101047" y="79911"/>
                    </a:cubicBezTo>
                    <a:cubicBezTo>
                      <a:pt x="108683" y="79911"/>
                      <a:pt x="116764" y="78117"/>
                      <a:pt x="124840" y="76768"/>
                    </a:cubicBezTo>
                    <a:cubicBezTo>
                      <a:pt x="133818" y="74973"/>
                      <a:pt x="142797" y="72727"/>
                      <a:pt x="151330" y="70035"/>
                    </a:cubicBezTo>
                    <a:cubicBezTo>
                      <a:pt x="159411" y="67788"/>
                      <a:pt x="167493" y="65548"/>
                      <a:pt x="175574" y="62850"/>
                    </a:cubicBezTo>
                    <a:cubicBezTo>
                      <a:pt x="182758" y="60158"/>
                      <a:pt x="187251" y="55214"/>
                      <a:pt x="193532" y="51624"/>
                    </a:cubicBezTo>
                    <a:cubicBezTo>
                      <a:pt x="193977" y="50727"/>
                      <a:pt x="193532" y="50275"/>
                      <a:pt x="193080" y="50275"/>
                    </a:cubicBezTo>
                    <a:close/>
                    <a:moveTo>
                      <a:pt x="9465" y="70932"/>
                    </a:moveTo>
                    <a:cubicBezTo>
                      <a:pt x="23834" y="76322"/>
                      <a:pt x="39093" y="78568"/>
                      <a:pt x="54359" y="78117"/>
                    </a:cubicBezTo>
                    <a:cubicBezTo>
                      <a:pt x="70076" y="77671"/>
                      <a:pt x="84890" y="74076"/>
                      <a:pt x="100150" y="71829"/>
                    </a:cubicBezTo>
                    <a:cubicBezTo>
                      <a:pt x="115415" y="69137"/>
                      <a:pt x="130681" y="67343"/>
                      <a:pt x="145940" y="63747"/>
                    </a:cubicBezTo>
                    <a:cubicBezTo>
                      <a:pt x="161206" y="59706"/>
                      <a:pt x="174225" y="52070"/>
                      <a:pt x="188588" y="45337"/>
                    </a:cubicBezTo>
                    <a:cubicBezTo>
                      <a:pt x="189485" y="44891"/>
                      <a:pt x="188588" y="43542"/>
                      <a:pt x="187690" y="43988"/>
                    </a:cubicBezTo>
                    <a:cubicBezTo>
                      <a:pt x="181404" y="47132"/>
                      <a:pt x="175123" y="50721"/>
                      <a:pt x="168836" y="53413"/>
                    </a:cubicBezTo>
                    <a:cubicBezTo>
                      <a:pt x="161652" y="56557"/>
                      <a:pt x="154468" y="59249"/>
                      <a:pt x="147289" y="61049"/>
                    </a:cubicBezTo>
                    <a:cubicBezTo>
                      <a:pt x="132921" y="65090"/>
                      <a:pt x="118107" y="66885"/>
                      <a:pt x="103739" y="69131"/>
                    </a:cubicBezTo>
                    <a:cubicBezTo>
                      <a:pt x="88022" y="71823"/>
                      <a:pt x="72310" y="75419"/>
                      <a:pt x="56599" y="75864"/>
                    </a:cubicBezTo>
                    <a:cubicBezTo>
                      <a:pt x="40882" y="76762"/>
                      <a:pt x="25171" y="74515"/>
                      <a:pt x="10357" y="69131"/>
                    </a:cubicBezTo>
                    <a:cubicBezTo>
                      <a:pt x="9014" y="69577"/>
                      <a:pt x="8562" y="70475"/>
                      <a:pt x="9465" y="70926"/>
                    </a:cubicBezTo>
                    <a:close/>
                    <a:moveTo>
                      <a:pt x="3630" y="65096"/>
                    </a:moveTo>
                    <a:cubicBezTo>
                      <a:pt x="10814" y="63747"/>
                      <a:pt x="17998" y="66891"/>
                      <a:pt x="24731" y="68240"/>
                    </a:cubicBezTo>
                    <a:cubicBezTo>
                      <a:pt x="31915" y="69589"/>
                      <a:pt x="39545" y="69137"/>
                      <a:pt x="46729" y="68686"/>
                    </a:cubicBezTo>
                    <a:cubicBezTo>
                      <a:pt x="62446" y="67788"/>
                      <a:pt x="78603" y="66439"/>
                      <a:pt x="94320" y="63747"/>
                    </a:cubicBezTo>
                    <a:cubicBezTo>
                      <a:pt x="110037" y="61055"/>
                      <a:pt x="125749" y="56563"/>
                      <a:pt x="141008" y="52070"/>
                    </a:cubicBezTo>
                    <a:cubicBezTo>
                      <a:pt x="148644" y="49824"/>
                      <a:pt x="156274" y="48029"/>
                      <a:pt x="163904" y="46234"/>
                    </a:cubicBezTo>
                    <a:cubicBezTo>
                      <a:pt x="170191" y="44439"/>
                      <a:pt x="176471" y="42639"/>
                      <a:pt x="181861" y="38598"/>
                    </a:cubicBezTo>
                    <a:cubicBezTo>
                      <a:pt x="182758" y="38152"/>
                      <a:pt x="181861" y="36803"/>
                      <a:pt x="180964" y="37249"/>
                    </a:cubicBezTo>
                    <a:cubicBezTo>
                      <a:pt x="168396" y="44885"/>
                      <a:pt x="152679" y="47126"/>
                      <a:pt x="138762" y="50715"/>
                    </a:cubicBezTo>
                    <a:cubicBezTo>
                      <a:pt x="123045" y="55202"/>
                      <a:pt x="107785" y="59694"/>
                      <a:pt x="92074" y="62392"/>
                    </a:cubicBezTo>
                    <a:cubicBezTo>
                      <a:pt x="75911" y="65085"/>
                      <a:pt x="59303" y="66433"/>
                      <a:pt x="43140" y="66879"/>
                    </a:cubicBezTo>
                    <a:cubicBezTo>
                      <a:pt x="35059" y="67325"/>
                      <a:pt x="27423" y="66879"/>
                      <a:pt x="19347" y="65085"/>
                    </a:cubicBezTo>
                    <a:cubicBezTo>
                      <a:pt x="13958" y="64187"/>
                      <a:pt x="8574" y="62838"/>
                      <a:pt x="3630" y="63736"/>
                    </a:cubicBezTo>
                    <a:cubicBezTo>
                      <a:pt x="3185" y="64639"/>
                      <a:pt x="3185" y="65085"/>
                      <a:pt x="3630" y="65085"/>
                    </a:cubicBezTo>
                    <a:close/>
                    <a:moveTo>
                      <a:pt x="2733" y="57911"/>
                    </a:moveTo>
                    <a:cubicBezTo>
                      <a:pt x="16198" y="61507"/>
                      <a:pt x="30566" y="60604"/>
                      <a:pt x="44483" y="59260"/>
                    </a:cubicBezTo>
                    <a:cubicBezTo>
                      <a:pt x="59748" y="57466"/>
                      <a:pt x="75014" y="54322"/>
                      <a:pt x="90274" y="52527"/>
                    </a:cubicBezTo>
                    <a:cubicBezTo>
                      <a:pt x="106437" y="50281"/>
                      <a:pt x="123045" y="48041"/>
                      <a:pt x="139208" y="44891"/>
                    </a:cubicBezTo>
                    <a:cubicBezTo>
                      <a:pt x="145940" y="43542"/>
                      <a:pt x="152673" y="41748"/>
                      <a:pt x="158966" y="39055"/>
                    </a:cubicBezTo>
                    <a:cubicBezTo>
                      <a:pt x="165252" y="36363"/>
                      <a:pt x="171534" y="32768"/>
                      <a:pt x="177820" y="29630"/>
                    </a:cubicBezTo>
                    <a:cubicBezTo>
                      <a:pt x="178266" y="29184"/>
                      <a:pt x="177820" y="28281"/>
                      <a:pt x="177375" y="28281"/>
                    </a:cubicBezTo>
                    <a:cubicBezTo>
                      <a:pt x="164807" y="33220"/>
                      <a:pt x="154028" y="40404"/>
                      <a:pt x="140563" y="43096"/>
                    </a:cubicBezTo>
                    <a:cubicBezTo>
                      <a:pt x="124845" y="46240"/>
                      <a:pt x="109134" y="48486"/>
                      <a:pt x="93423" y="50733"/>
                    </a:cubicBezTo>
                    <a:cubicBezTo>
                      <a:pt x="63343" y="54322"/>
                      <a:pt x="33264" y="61507"/>
                      <a:pt x="2733" y="57917"/>
                    </a:cubicBezTo>
                    <a:lnTo>
                      <a:pt x="2733" y="57917"/>
                    </a:lnTo>
                    <a:close/>
                    <a:moveTo>
                      <a:pt x="169293" y="23789"/>
                    </a:moveTo>
                    <a:cubicBezTo>
                      <a:pt x="162561" y="25138"/>
                      <a:pt x="156274" y="27830"/>
                      <a:pt x="149535" y="30076"/>
                    </a:cubicBezTo>
                    <a:cubicBezTo>
                      <a:pt x="142351" y="32322"/>
                      <a:pt x="135167" y="34117"/>
                      <a:pt x="127989" y="35912"/>
                    </a:cubicBezTo>
                    <a:cubicBezTo>
                      <a:pt x="114072" y="39055"/>
                      <a:pt x="99704" y="41748"/>
                      <a:pt x="85342" y="43994"/>
                    </a:cubicBezTo>
                    <a:cubicBezTo>
                      <a:pt x="70528" y="46240"/>
                      <a:pt x="55714" y="47137"/>
                      <a:pt x="40894" y="48932"/>
                    </a:cubicBezTo>
                    <a:cubicBezTo>
                      <a:pt x="34607" y="49830"/>
                      <a:pt x="28772" y="50281"/>
                      <a:pt x="22936" y="51624"/>
                    </a:cubicBezTo>
                    <a:cubicBezTo>
                      <a:pt x="15301" y="52973"/>
                      <a:pt x="8568" y="51624"/>
                      <a:pt x="938" y="50275"/>
                    </a:cubicBezTo>
                    <a:cubicBezTo>
                      <a:pt x="41" y="50275"/>
                      <a:pt x="-411" y="51624"/>
                      <a:pt x="493" y="51624"/>
                    </a:cubicBezTo>
                    <a:cubicBezTo>
                      <a:pt x="6328" y="52973"/>
                      <a:pt x="12169" y="54316"/>
                      <a:pt x="17998" y="53871"/>
                    </a:cubicBezTo>
                    <a:cubicBezTo>
                      <a:pt x="25183" y="53871"/>
                      <a:pt x="32367" y="51624"/>
                      <a:pt x="39545" y="50727"/>
                    </a:cubicBezTo>
                    <a:cubicBezTo>
                      <a:pt x="53913" y="48932"/>
                      <a:pt x="68276" y="48035"/>
                      <a:pt x="82644" y="45788"/>
                    </a:cubicBezTo>
                    <a:cubicBezTo>
                      <a:pt x="97458" y="43542"/>
                      <a:pt x="112272" y="40850"/>
                      <a:pt x="127092" y="37261"/>
                    </a:cubicBezTo>
                    <a:cubicBezTo>
                      <a:pt x="134276" y="35466"/>
                      <a:pt x="141460" y="33665"/>
                      <a:pt x="148638" y="31425"/>
                    </a:cubicBezTo>
                    <a:cubicBezTo>
                      <a:pt x="155822" y="29179"/>
                      <a:pt x="163452" y="27384"/>
                      <a:pt x="169739" y="23789"/>
                    </a:cubicBezTo>
                    <a:cubicBezTo>
                      <a:pt x="170191" y="24234"/>
                      <a:pt x="169739" y="23789"/>
                      <a:pt x="169293" y="23789"/>
                    </a:cubicBezTo>
                    <a:close/>
                    <a:moveTo>
                      <a:pt x="167499" y="13460"/>
                    </a:moveTo>
                    <a:cubicBezTo>
                      <a:pt x="195332" y="11666"/>
                      <a:pt x="203865" y="44439"/>
                      <a:pt x="208803" y="65994"/>
                    </a:cubicBezTo>
                    <a:cubicBezTo>
                      <a:pt x="215090" y="94281"/>
                      <a:pt x="217330" y="124808"/>
                      <a:pt x="229904" y="150855"/>
                    </a:cubicBezTo>
                    <a:cubicBezTo>
                      <a:pt x="236191" y="163875"/>
                      <a:pt x="248313" y="175998"/>
                      <a:pt x="264024" y="174649"/>
                    </a:cubicBezTo>
                    <a:cubicBezTo>
                      <a:pt x="264921" y="174649"/>
                      <a:pt x="264921" y="173752"/>
                      <a:pt x="264024" y="173300"/>
                    </a:cubicBezTo>
                    <a:cubicBezTo>
                      <a:pt x="251456" y="171952"/>
                      <a:pt x="242026" y="167013"/>
                      <a:pt x="234842" y="156239"/>
                    </a:cubicBezTo>
                    <a:cubicBezTo>
                      <a:pt x="227206" y="144562"/>
                      <a:pt x="223617" y="131096"/>
                      <a:pt x="220925" y="117629"/>
                    </a:cubicBezTo>
                    <a:cubicBezTo>
                      <a:pt x="214638" y="89794"/>
                      <a:pt x="212844" y="59712"/>
                      <a:pt x="200276" y="33671"/>
                    </a:cubicBezTo>
                    <a:cubicBezTo>
                      <a:pt x="193989" y="20651"/>
                      <a:pt x="183216" y="11220"/>
                      <a:pt x="167950" y="12569"/>
                    </a:cubicBezTo>
                    <a:cubicBezTo>
                      <a:pt x="167053" y="12569"/>
                      <a:pt x="167053" y="13466"/>
                      <a:pt x="167499" y="13466"/>
                    </a:cubicBezTo>
                    <a:close/>
                    <a:moveTo>
                      <a:pt x="175580" y="8968"/>
                    </a:moveTo>
                    <a:cubicBezTo>
                      <a:pt x="202070" y="7173"/>
                      <a:pt x="211495" y="39947"/>
                      <a:pt x="217330" y="60152"/>
                    </a:cubicBezTo>
                    <a:cubicBezTo>
                      <a:pt x="224966" y="87987"/>
                      <a:pt x="228103" y="117624"/>
                      <a:pt x="239328" y="144110"/>
                    </a:cubicBezTo>
                    <a:cubicBezTo>
                      <a:pt x="244718" y="157131"/>
                      <a:pt x="255045" y="171946"/>
                      <a:pt x="271202" y="167459"/>
                    </a:cubicBezTo>
                    <a:cubicBezTo>
                      <a:pt x="272100" y="167013"/>
                      <a:pt x="271648" y="165664"/>
                      <a:pt x="270757" y="166110"/>
                    </a:cubicBezTo>
                    <a:cubicBezTo>
                      <a:pt x="246067" y="170151"/>
                      <a:pt x="237985" y="138274"/>
                      <a:pt x="233047" y="119864"/>
                    </a:cubicBezTo>
                    <a:cubicBezTo>
                      <a:pt x="225411" y="92029"/>
                      <a:pt x="221822" y="62392"/>
                      <a:pt x="210152" y="35906"/>
                    </a:cubicBezTo>
                    <a:cubicBezTo>
                      <a:pt x="203865" y="21537"/>
                      <a:pt x="193092" y="6721"/>
                      <a:pt x="175586" y="8516"/>
                    </a:cubicBezTo>
                    <a:cubicBezTo>
                      <a:pt x="174683" y="8064"/>
                      <a:pt x="174683" y="8962"/>
                      <a:pt x="175586" y="8962"/>
                    </a:cubicBezTo>
                    <a:close/>
                    <a:moveTo>
                      <a:pt x="184559" y="4029"/>
                    </a:moveTo>
                    <a:cubicBezTo>
                      <a:pt x="222720" y="7625"/>
                      <a:pt x="224068" y="54316"/>
                      <a:pt x="229452" y="83049"/>
                    </a:cubicBezTo>
                    <a:cubicBezTo>
                      <a:pt x="232596" y="99659"/>
                      <a:pt x="236185" y="116275"/>
                      <a:pt x="242472" y="131987"/>
                    </a:cubicBezTo>
                    <a:cubicBezTo>
                      <a:pt x="246512" y="142761"/>
                      <a:pt x="252799" y="155782"/>
                      <a:pt x="264018" y="160720"/>
                    </a:cubicBezTo>
                    <a:cubicBezTo>
                      <a:pt x="267161" y="162069"/>
                      <a:pt x="271202" y="162966"/>
                      <a:pt x="274346" y="162069"/>
                    </a:cubicBezTo>
                    <a:cubicBezTo>
                      <a:pt x="275243" y="162069"/>
                      <a:pt x="275243" y="160274"/>
                      <a:pt x="274346" y="160274"/>
                    </a:cubicBezTo>
                    <a:cubicBezTo>
                      <a:pt x="260880" y="160274"/>
                      <a:pt x="253245" y="149500"/>
                      <a:pt x="247410" y="138274"/>
                    </a:cubicBezTo>
                    <a:cubicBezTo>
                      <a:pt x="240225" y="123008"/>
                      <a:pt x="236185" y="106398"/>
                      <a:pt x="232596" y="90234"/>
                    </a:cubicBezTo>
                    <a:cubicBezTo>
                      <a:pt x="229452" y="75419"/>
                      <a:pt x="227206" y="60152"/>
                      <a:pt x="223617" y="45337"/>
                    </a:cubicBezTo>
                    <a:cubicBezTo>
                      <a:pt x="220474" y="31419"/>
                      <a:pt x="214193" y="17947"/>
                      <a:pt x="202968" y="9419"/>
                    </a:cubicBezTo>
                    <a:cubicBezTo>
                      <a:pt x="197578" y="5378"/>
                      <a:pt x="190846" y="3584"/>
                      <a:pt x="184113" y="3132"/>
                    </a:cubicBezTo>
                    <a:cubicBezTo>
                      <a:pt x="184119" y="3589"/>
                      <a:pt x="184119" y="4035"/>
                      <a:pt x="184565" y="4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3" name="Google Shape;1383;p33"/>
              <p:cNvSpPr/>
              <p:nvPr/>
            </p:nvSpPr>
            <p:spPr>
              <a:xfrm>
                <a:off x="-2938164" y="1603771"/>
                <a:ext cx="117002" cy="114600"/>
              </a:xfrm>
              <a:custGeom>
                <a:rect b="b" l="l" r="r" t="t"/>
                <a:pathLst>
                  <a:path extrusionOk="0" h="24474" w="24987">
                    <a:moveTo>
                      <a:pt x="13762" y="187"/>
                    </a:moveTo>
                    <a:cubicBezTo>
                      <a:pt x="11991" y="3137"/>
                      <a:pt x="10566" y="6434"/>
                      <a:pt x="9411" y="9888"/>
                    </a:cubicBezTo>
                    <a:cubicBezTo>
                      <a:pt x="6519" y="8627"/>
                      <a:pt x="3634" y="7436"/>
                      <a:pt x="743" y="6475"/>
                    </a:cubicBezTo>
                    <a:cubicBezTo>
                      <a:pt x="-155" y="6029"/>
                      <a:pt x="-155" y="6475"/>
                      <a:pt x="297" y="6926"/>
                    </a:cubicBezTo>
                    <a:cubicBezTo>
                      <a:pt x="3253" y="8404"/>
                      <a:pt x="6209" y="9689"/>
                      <a:pt x="9041" y="11032"/>
                    </a:cubicBezTo>
                    <a:cubicBezTo>
                      <a:pt x="7751" y="15114"/>
                      <a:pt x="6824" y="19384"/>
                      <a:pt x="6132" y="23536"/>
                    </a:cubicBezTo>
                    <a:cubicBezTo>
                      <a:pt x="6132" y="24433"/>
                      <a:pt x="7481" y="24885"/>
                      <a:pt x="7481" y="23982"/>
                    </a:cubicBezTo>
                    <a:cubicBezTo>
                      <a:pt x="8402" y="19829"/>
                      <a:pt x="9686" y="15911"/>
                      <a:pt x="11012" y="11988"/>
                    </a:cubicBezTo>
                    <a:cubicBezTo>
                      <a:pt x="11792" y="12381"/>
                      <a:pt x="12566" y="12785"/>
                      <a:pt x="13316" y="13202"/>
                    </a:cubicBezTo>
                    <a:cubicBezTo>
                      <a:pt x="16911" y="14996"/>
                      <a:pt x="20501" y="16797"/>
                      <a:pt x="24541" y="17243"/>
                    </a:cubicBezTo>
                    <a:cubicBezTo>
                      <a:pt x="24987" y="17243"/>
                      <a:pt x="24987" y="16797"/>
                      <a:pt x="24987" y="16345"/>
                    </a:cubicBezTo>
                    <a:cubicBezTo>
                      <a:pt x="21392" y="14099"/>
                      <a:pt x="16906" y="13202"/>
                      <a:pt x="12865" y="11407"/>
                    </a:cubicBezTo>
                    <a:lnTo>
                      <a:pt x="11422" y="10768"/>
                    </a:lnTo>
                    <a:cubicBezTo>
                      <a:pt x="12548" y="7460"/>
                      <a:pt x="13692" y="4134"/>
                      <a:pt x="14659" y="633"/>
                    </a:cubicBezTo>
                    <a:cubicBezTo>
                      <a:pt x="15111" y="187"/>
                      <a:pt x="14214" y="-264"/>
                      <a:pt x="13762" y="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4" name="Google Shape;1384;p33"/>
              <p:cNvSpPr/>
              <p:nvPr/>
            </p:nvSpPr>
            <p:spPr>
              <a:xfrm>
                <a:off x="-2896877" y="1821147"/>
                <a:ext cx="97593" cy="103202"/>
              </a:xfrm>
              <a:custGeom>
                <a:rect b="b" l="l" r="r" t="t"/>
                <a:pathLst>
                  <a:path extrusionOk="0" h="22040" w="20842">
                    <a:moveTo>
                      <a:pt x="457" y="6733"/>
                    </a:moveTo>
                    <a:cubicBezTo>
                      <a:pt x="3560" y="7079"/>
                      <a:pt x="6392" y="8211"/>
                      <a:pt x="9166" y="9742"/>
                    </a:cubicBezTo>
                    <a:cubicBezTo>
                      <a:pt x="7342" y="13484"/>
                      <a:pt x="5865" y="17466"/>
                      <a:pt x="4498" y="21102"/>
                    </a:cubicBezTo>
                    <a:cubicBezTo>
                      <a:pt x="4052" y="22000"/>
                      <a:pt x="5847" y="22451"/>
                      <a:pt x="5847" y="21548"/>
                    </a:cubicBezTo>
                    <a:cubicBezTo>
                      <a:pt x="7231" y="17859"/>
                      <a:pt x="8967" y="14293"/>
                      <a:pt x="10756" y="10657"/>
                    </a:cubicBezTo>
                    <a:lnTo>
                      <a:pt x="11682" y="11220"/>
                    </a:lnTo>
                    <a:cubicBezTo>
                      <a:pt x="14374" y="12569"/>
                      <a:pt x="17072" y="14815"/>
                      <a:pt x="20209" y="14815"/>
                    </a:cubicBezTo>
                    <a:cubicBezTo>
                      <a:pt x="20655" y="14815"/>
                      <a:pt x="21107" y="13918"/>
                      <a:pt x="20655" y="13918"/>
                    </a:cubicBezTo>
                    <a:cubicBezTo>
                      <a:pt x="17447" y="12311"/>
                      <a:pt x="14597" y="11067"/>
                      <a:pt x="11459" y="9220"/>
                    </a:cubicBezTo>
                    <a:cubicBezTo>
                      <a:pt x="12926" y="6240"/>
                      <a:pt x="14403" y="3196"/>
                      <a:pt x="15717" y="0"/>
                    </a:cubicBezTo>
                    <a:lnTo>
                      <a:pt x="15717" y="0"/>
                    </a:lnTo>
                    <a:cubicBezTo>
                      <a:pt x="13412" y="2305"/>
                      <a:pt x="11518" y="5185"/>
                      <a:pt x="9893" y="8287"/>
                    </a:cubicBezTo>
                    <a:cubicBezTo>
                      <a:pt x="6891" y="6616"/>
                      <a:pt x="3853" y="5408"/>
                      <a:pt x="0" y="5836"/>
                    </a:cubicBezTo>
                    <a:cubicBezTo>
                      <a:pt x="0" y="5836"/>
                      <a:pt x="0" y="6733"/>
                      <a:pt x="452" y="67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5" name="Google Shape;1385;p33"/>
              <p:cNvSpPr/>
              <p:nvPr/>
            </p:nvSpPr>
            <p:spPr>
              <a:xfrm>
                <a:off x="-2842216" y="2046046"/>
                <a:ext cx="119287" cy="98431"/>
              </a:xfrm>
              <a:custGeom>
                <a:rect b="b" l="l" r="r" t="t"/>
                <a:pathLst>
                  <a:path extrusionOk="0" h="21021" w="25475">
                    <a:moveTo>
                      <a:pt x="14820" y="0"/>
                    </a:moveTo>
                    <a:cubicBezTo>
                      <a:pt x="10849" y="1490"/>
                      <a:pt x="8252" y="5308"/>
                      <a:pt x="6416" y="9566"/>
                    </a:cubicBezTo>
                    <a:cubicBezTo>
                      <a:pt x="4275" y="8733"/>
                      <a:pt x="2141" y="7894"/>
                      <a:pt x="0" y="7185"/>
                    </a:cubicBezTo>
                    <a:lnTo>
                      <a:pt x="0" y="7185"/>
                    </a:lnTo>
                    <a:cubicBezTo>
                      <a:pt x="1859" y="8229"/>
                      <a:pt x="3871" y="9425"/>
                      <a:pt x="5976" y="10628"/>
                    </a:cubicBezTo>
                    <a:cubicBezTo>
                      <a:pt x="4733" y="13765"/>
                      <a:pt x="3865" y="17050"/>
                      <a:pt x="3143" y="19759"/>
                    </a:cubicBezTo>
                    <a:cubicBezTo>
                      <a:pt x="2698" y="21108"/>
                      <a:pt x="4492" y="21554"/>
                      <a:pt x="4938" y="20205"/>
                    </a:cubicBezTo>
                    <a:cubicBezTo>
                      <a:pt x="6017" y="17331"/>
                      <a:pt x="7020" y="14534"/>
                      <a:pt x="8187" y="11859"/>
                    </a:cubicBezTo>
                    <a:cubicBezTo>
                      <a:pt x="13641" y="14839"/>
                      <a:pt x="19582" y="17507"/>
                      <a:pt x="25142" y="17507"/>
                    </a:cubicBezTo>
                    <a:cubicBezTo>
                      <a:pt x="25587" y="17507"/>
                      <a:pt x="25587" y="17061"/>
                      <a:pt x="25142" y="16610"/>
                    </a:cubicBezTo>
                    <a:cubicBezTo>
                      <a:pt x="21101" y="14815"/>
                      <a:pt x="16614" y="13466"/>
                      <a:pt x="12122" y="11672"/>
                    </a:cubicBezTo>
                    <a:cubicBezTo>
                      <a:pt x="11014" y="11302"/>
                      <a:pt x="9905" y="10903"/>
                      <a:pt x="8803" y="10481"/>
                    </a:cubicBezTo>
                    <a:cubicBezTo>
                      <a:pt x="10427" y="6997"/>
                      <a:pt x="12404" y="3760"/>
                      <a:pt x="15266" y="897"/>
                    </a:cubicBezTo>
                    <a:cubicBezTo>
                      <a:pt x="15717" y="446"/>
                      <a:pt x="15266" y="0"/>
                      <a:pt x="148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6" name="Google Shape;1386;p33"/>
              <p:cNvSpPr/>
              <p:nvPr/>
            </p:nvSpPr>
            <p:spPr>
              <a:xfrm>
                <a:off x="-4079950" y="149157"/>
                <a:ext cx="2406782" cy="2940156"/>
              </a:xfrm>
              <a:custGeom>
                <a:rect b="b" l="l" r="r" t="t"/>
                <a:pathLst>
                  <a:path extrusionOk="0" h="627903" w="513995">
                    <a:moveTo>
                      <a:pt x="137337" y="238615"/>
                    </a:moveTo>
                    <a:cubicBezTo>
                      <a:pt x="105909" y="209882"/>
                      <a:pt x="83911" y="172616"/>
                      <a:pt x="87054" y="129062"/>
                    </a:cubicBezTo>
                    <a:cubicBezTo>
                      <a:pt x="88849" y="102124"/>
                      <a:pt x="100074" y="76529"/>
                      <a:pt x="115339" y="54981"/>
                    </a:cubicBezTo>
                    <a:cubicBezTo>
                      <a:pt x="130153" y="33432"/>
                      <a:pt x="152151" y="20412"/>
                      <a:pt x="176395" y="11427"/>
                    </a:cubicBezTo>
                    <a:cubicBezTo>
                      <a:pt x="201983" y="2002"/>
                      <a:pt x="226227" y="653"/>
                      <a:pt x="252266" y="8735"/>
                    </a:cubicBezTo>
                    <a:cubicBezTo>
                      <a:pt x="286832" y="19509"/>
                      <a:pt x="317814" y="44206"/>
                      <a:pt x="334423" y="76529"/>
                    </a:cubicBezTo>
                    <a:cubicBezTo>
                      <a:pt x="357770" y="122323"/>
                      <a:pt x="344750" y="174856"/>
                      <a:pt x="321855" y="217958"/>
                    </a:cubicBezTo>
                    <a:cubicBezTo>
                      <a:pt x="320958" y="219753"/>
                      <a:pt x="323650" y="221554"/>
                      <a:pt x="324547" y="219753"/>
                    </a:cubicBezTo>
                    <a:cubicBezTo>
                      <a:pt x="342053" y="186979"/>
                      <a:pt x="353729" y="150159"/>
                      <a:pt x="348791" y="112892"/>
                    </a:cubicBezTo>
                    <a:cubicBezTo>
                      <a:pt x="345196" y="85502"/>
                      <a:pt x="331731" y="60359"/>
                      <a:pt x="312425" y="41057"/>
                    </a:cubicBezTo>
                    <a:cubicBezTo>
                      <a:pt x="294467" y="23098"/>
                      <a:pt x="271572" y="10524"/>
                      <a:pt x="247328" y="3790"/>
                    </a:cubicBezTo>
                    <a:cubicBezTo>
                      <a:pt x="222638" y="-2943"/>
                      <a:pt x="199291" y="-251"/>
                      <a:pt x="175498" y="8277"/>
                    </a:cubicBezTo>
                    <a:cubicBezTo>
                      <a:pt x="155295" y="15462"/>
                      <a:pt x="134194" y="26688"/>
                      <a:pt x="120277" y="43297"/>
                    </a:cubicBezTo>
                    <a:cubicBezTo>
                      <a:pt x="109504" y="55866"/>
                      <a:pt x="100971" y="70687"/>
                      <a:pt x="94690" y="85948"/>
                    </a:cubicBezTo>
                    <a:cubicBezTo>
                      <a:pt x="85266" y="107948"/>
                      <a:pt x="81671" y="131742"/>
                      <a:pt x="84814" y="155091"/>
                    </a:cubicBezTo>
                    <a:cubicBezTo>
                      <a:pt x="89301" y="189214"/>
                      <a:pt x="110401" y="218398"/>
                      <a:pt x="135097" y="241296"/>
                    </a:cubicBezTo>
                    <a:cubicBezTo>
                      <a:pt x="136446" y="242199"/>
                      <a:pt x="139138" y="239947"/>
                      <a:pt x="137343" y="238603"/>
                    </a:cubicBezTo>
                    <a:lnTo>
                      <a:pt x="137343" y="238603"/>
                    </a:lnTo>
                    <a:close/>
                    <a:moveTo>
                      <a:pt x="133062" y="369300"/>
                    </a:moveTo>
                    <a:cubicBezTo>
                      <a:pt x="142053" y="406684"/>
                      <a:pt x="146498" y="446513"/>
                      <a:pt x="135543" y="484214"/>
                    </a:cubicBezTo>
                    <a:cubicBezTo>
                      <a:pt x="130153" y="502624"/>
                      <a:pt x="119826" y="523275"/>
                      <a:pt x="105915" y="536747"/>
                    </a:cubicBezTo>
                    <a:cubicBezTo>
                      <a:pt x="84814" y="556507"/>
                      <a:pt x="80773" y="590178"/>
                      <a:pt x="105469" y="608582"/>
                    </a:cubicBezTo>
                    <a:cubicBezTo>
                      <a:pt x="130611" y="627439"/>
                      <a:pt x="166977" y="630131"/>
                      <a:pt x="197502" y="626541"/>
                    </a:cubicBezTo>
                    <a:cubicBezTo>
                      <a:pt x="209179" y="625192"/>
                      <a:pt x="220849" y="621603"/>
                      <a:pt x="230274" y="614418"/>
                    </a:cubicBezTo>
                    <a:cubicBezTo>
                      <a:pt x="238801" y="607685"/>
                      <a:pt x="243739" y="597357"/>
                      <a:pt x="247779" y="587480"/>
                    </a:cubicBezTo>
                    <a:cubicBezTo>
                      <a:pt x="254964" y="569070"/>
                      <a:pt x="259901" y="549316"/>
                      <a:pt x="264839" y="530008"/>
                    </a:cubicBezTo>
                    <a:cubicBezTo>
                      <a:pt x="269326" y="512947"/>
                      <a:pt x="269777" y="488255"/>
                      <a:pt x="282345" y="474332"/>
                    </a:cubicBezTo>
                    <a:cubicBezTo>
                      <a:pt x="300303" y="454572"/>
                      <a:pt x="333074" y="531803"/>
                      <a:pt x="337566" y="542126"/>
                    </a:cubicBezTo>
                    <a:cubicBezTo>
                      <a:pt x="341607" y="551551"/>
                      <a:pt x="345648" y="561433"/>
                      <a:pt x="350134" y="570413"/>
                    </a:cubicBezTo>
                    <a:cubicBezTo>
                      <a:pt x="352826" y="575351"/>
                      <a:pt x="356421" y="579838"/>
                      <a:pt x="358661" y="585228"/>
                    </a:cubicBezTo>
                    <a:cubicBezTo>
                      <a:pt x="361805" y="591961"/>
                      <a:pt x="365845" y="598248"/>
                      <a:pt x="372578" y="601838"/>
                    </a:cubicBezTo>
                    <a:cubicBezTo>
                      <a:pt x="382002" y="606776"/>
                      <a:pt x="397268" y="604084"/>
                      <a:pt x="407144" y="603187"/>
                    </a:cubicBezTo>
                    <a:cubicBezTo>
                      <a:pt x="424204" y="601392"/>
                      <a:pt x="441710" y="597351"/>
                      <a:pt x="457873" y="590618"/>
                    </a:cubicBezTo>
                    <a:cubicBezTo>
                      <a:pt x="473138" y="583885"/>
                      <a:pt x="486157" y="574454"/>
                      <a:pt x="497382" y="562331"/>
                    </a:cubicBezTo>
                    <a:cubicBezTo>
                      <a:pt x="506361" y="552454"/>
                      <a:pt x="516237" y="538085"/>
                      <a:pt x="513545" y="524167"/>
                    </a:cubicBezTo>
                    <a:cubicBezTo>
                      <a:pt x="509950" y="505311"/>
                      <a:pt x="492896" y="501270"/>
                      <a:pt x="478076" y="493633"/>
                    </a:cubicBezTo>
                    <a:cubicBezTo>
                      <a:pt x="468652" y="488695"/>
                      <a:pt x="464159" y="472983"/>
                      <a:pt x="459667" y="464003"/>
                    </a:cubicBezTo>
                    <a:cubicBezTo>
                      <a:pt x="444402" y="432572"/>
                      <a:pt x="430039" y="401147"/>
                      <a:pt x="415219" y="370162"/>
                    </a:cubicBezTo>
                    <a:cubicBezTo>
                      <a:pt x="409384" y="358039"/>
                      <a:pt x="404892" y="345471"/>
                      <a:pt x="407138" y="331998"/>
                    </a:cubicBezTo>
                    <a:cubicBezTo>
                      <a:pt x="408932" y="319430"/>
                      <a:pt x="418814" y="307307"/>
                      <a:pt x="425095" y="296978"/>
                    </a:cubicBezTo>
                    <a:cubicBezTo>
                      <a:pt x="434971" y="281260"/>
                      <a:pt x="445299" y="265548"/>
                      <a:pt x="454723" y="249383"/>
                    </a:cubicBezTo>
                    <a:cubicBezTo>
                      <a:pt x="464148" y="232322"/>
                      <a:pt x="471783" y="214363"/>
                      <a:pt x="478070" y="196404"/>
                    </a:cubicBezTo>
                    <a:cubicBezTo>
                      <a:pt x="483008" y="182487"/>
                      <a:pt x="487495" y="166323"/>
                      <a:pt x="480762" y="152405"/>
                    </a:cubicBezTo>
                    <a:cubicBezTo>
                      <a:pt x="475372" y="141631"/>
                      <a:pt x="462805" y="138939"/>
                      <a:pt x="452031" y="138939"/>
                    </a:cubicBezTo>
                    <a:cubicBezTo>
                      <a:pt x="439012" y="138939"/>
                      <a:pt x="429582" y="143426"/>
                      <a:pt x="419260" y="150164"/>
                    </a:cubicBezTo>
                    <a:cubicBezTo>
                      <a:pt x="387832" y="171267"/>
                      <a:pt x="360896" y="197759"/>
                      <a:pt x="329467" y="218410"/>
                    </a:cubicBezTo>
                    <a:cubicBezTo>
                      <a:pt x="326775" y="220205"/>
                      <a:pt x="323632" y="222005"/>
                      <a:pt x="320489" y="223800"/>
                    </a:cubicBezTo>
                    <a:cubicBezTo>
                      <a:pt x="318694" y="224697"/>
                      <a:pt x="320489" y="227841"/>
                      <a:pt x="322283" y="226492"/>
                    </a:cubicBezTo>
                    <a:cubicBezTo>
                      <a:pt x="355054" y="206733"/>
                      <a:pt x="382894" y="180246"/>
                      <a:pt x="413419" y="157795"/>
                    </a:cubicBezTo>
                    <a:cubicBezTo>
                      <a:pt x="425095" y="149267"/>
                      <a:pt x="435417" y="142077"/>
                      <a:pt x="450231" y="141631"/>
                    </a:cubicBezTo>
                    <a:cubicBezTo>
                      <a:pt x="466839" y="140733"/>
                      <a:pt x="479859" y="148815"/>
                      <a:pt x="480762" y="166323"/>
                    </a:cubicBezTo>
                    <a:cubicBezTo>
                      <a:pt x="481208" y="176199"/>
                      <a:pt x="477619" y="185630"/>
                      <a:pt x="474927" y="195055"/>
                    </a:cubicBezTo>
                    <a:cubicBezTo>
                      <a:pt x="471332" y="206281"/>
                      <a:pt x="466845" y="217055"/>
                      <a:pt x="461907" y="227829"/>
                    </a:cubicBezTo>
                    <a:cubicBezTo>
                      <a:pt x="454272" y="243993"/>
                      <a:pt x="444847" y="259706"/>
                      <a:pt x="434971" y="274973"/>
                    </a:cubicBezTo>
                    <a:cubicBezTo>
                      <a:pt x="429582" y="283055"/>
                      <a:pt x="424644" y="291582"/>
                      <a:pt x="419254" y="299664"/>
                    </a:cubicBezTo>
                    <a:cubicBezTo>
                      <a:pt x="412967" y="309541"/>
                      <a:pt x="406235" y="319424"/>
                      <a:pt x="403537" y="331095"/>
                    </a:cubicBezTo>
                    <a:cubicBezTo>
                      <a:pt x="399496" y="349951"/>
                      <a:pt x="411173" y="369259"/>
                      <a:pt x="418803" y="385869"/>
                    </a:cubicBezTo>
                    <a:cubicBezTo>
                      <a:pt x="432719" y="415951"/>
                      <a:pt x="447087" y="446033"/>
                      <a:pt x="461450" y="476115"/>
                    </a:cubicBezTo>
                    <a:cubicBezTo>
                      <a:pt x="466839" y="486889"/>
                      <a:pt x="469977" y="494073"/>
                      <a:pt x="482099" y="499463"/>
                    </a:cubicBezTo>
                    <a:cubicBezTo>
                      <a:pt x="491975" y="503504"/>
                      <a:pt x="501405" y="507545"/>
                      <a:pt x="507241" y="516970"/>
                    </a:cubicBezTo>
                    <a:cubicBezTo>
                      <a:pt x="513076" y="525950"/>
                      <a:pt x="509932" y="536730"/>
                      <a:pt x="505446" y="545703"/>
                    </a:cubicBezTo>
                    <a:cubicBezTo>
                      <a:pt x="487940" y="579374"/>
                      <a:pt x="447979" y="594641"/>
                      <a:pt x="412961" y="600031"/>
                    </a:cubicBezTo>
                    <a:cubicBezTo>
                      <a:pt x="400839" y="601826"/>
                      <a:pt x="380190" y="605867"/>
                      <a:pt x="369863" y="596888"/>
                    </a:cubicBezTo>
                    <a:cubicBezTo>
                      <a:pt x="363576" y="591949"/>
                      <a:pt x="360884" y="582970"/>
                      <a:pt x="357295" y="575785"/>
                    </a:cubicBezTo>
                    <a:cubicBezTo>
                      <a:pt x="355500" y="572190"/>
                      <a:pt x="352808" y="569498"/>
                      <a:pt x="351008" y="565908"/>
                    </a:cubicBezTo>
                    <a:cubicBezTo>
                      <a:pt x="338886" y="539868"/>
                      <a:pt x="328558" y="512929"/>
                      <a:pt x="312847" y="488683"/>
                    </a:cubicBezTo>
                    <a:cubicBezTo>
                      <a:pt x="307909" y="481047"/>
                      <a:pt x="298479" y="466683"/>
                      <a:pt x="287260" y="468478"/>
                    </a:cubicBezTo>
                    <a:cubicBezTo>
                      <a:pt x="274240" y="470724"/>
                      <a:pt x="270200" y="488683"/>
                      <a:pt x="267954" y="499012"/>
                    </a:cubicBezTo>
                    <a:cubicBezTo>
                      <a:pt x="262564" y="521011"/>
                      <a:pt x="257626" y="542565"/>
                      <a:pt x="251345" y="564114"/>
                    </a:cubicBezTo>
                    <a:cubicBezTo>
                      <a:pt x="247304" y="578031"/>
                      <a:pt x="243709" y="592401"/>
                      <a:pt x="235182" y="604524"/>
                    </a:cubicBezTo>
                    <a:cubicBezTo>
                      <a:pt x="227547" y="615749"/>
                      <a:pt x="214979" y="620688"/>
                      <a:pt x="201959" y="623380"/>
                    </a:cubicBezTo>
                    <a:cubicBezTo>
                      <a:pt x="184002" y="626524"/>
                      <a:pt x="164250" y="626072"/>
                      <a:pt x="146287" y="622934"/>
                    </a:cubicBezTo>
                    <a:cubicBezTo>
                      <a:pt x="121597" y="618447"/>
                      <a:pt x="90614" y="605427"/>
                      <a:pt x="90614" y="576243"/>
                    </a:cubicBezTo>
                    <a:cubicBezTo>
                      <a:pt x="90614" y="552894"/>
                      <a:pt x="109920" y="539873"/>
                      <a:pt x="121591" y="522366"/>
                    </a:cubicBezTo>
                    <a:cubicBezTo>
                      <a:pt x="151670" y="476572"/>
                      <a:pt x="147178" y="418203"/>
                      <a:pt x="134610" y="367464"/>
                    </a:cubicBezTo>
                    <a:cubicBezTo>
                      <a:pt x="135015" y="363893"/>
                      <a:pt x="132593" y="364186"/>
                      <a:pt x="132347" y="365857"/>
                    </a:cubicBezTo>
                    <a:cubicBezTo>
                      <a:pt x="108835" y="359277"/>
                      <a:pt x="84474" y="355248"/>
                      <a:pt x="60992" y="348157"/>
                    </a:cubicBezTo>
                    <a:cubicBezTo>
                      <a:pt x="35405" y="340520"/>
                      <a:pt x="11161" y="326608"/>
                      <a:pt x="4422" y="298767"/>
                    </a:cubicBezTo>
                    <a:cubicBezTo>
                      <a:pt x="1730" y="287993"/>
                      <a:pt x="3525" y="276316"/>
                      <a:pt x="9812" y="266891"/>
                    </a:cubicBezTo>
                    <a:cubicBezTo>
                      <a:pt x="17893" y="254322"/>
                      <a:pt x="33159" y="249829"/>
                      <a:pt x="47521" y="248932"/>
                    </a:cubicBezTo>
                    <a:cubicBezTo>
                      <a:pt x="74457" y="247137"/>
                      <a:pt x="100496" y="257911"/>
                      <a:pt x="126986" y="256568"/>
                    </a:cubicBezTo>
                    <a:cubicBezTo>
                      <a:pt x="129678" y="257020"/>
                      <a:pt x="129678" y="253876"/>
                      <a:pt x="127432" y="253876"/>
                    </a:cubicBezTo>
                    <a:lnTo>
                      <a:pt x="127432" y="253876"/>
                    </a:lnTo>
                    <a:cubicBezTo>
                      <a:pt x="97353" y="255225"/>
                      <a:pt x="68622" y="242650"/>
                      <a:pt x="38091" y="247143"/>
                    </a:cubicBezTo>
                    <a:cubicBezTo>
                      <a:pt x="13847" y="250738"/>
                      <a:pt x="-2762" y="271389"/>
                      <a:pt x="382" y="295635"/>
                    </a:cubicBezTo>
                    <a:cubicBezTo>
                      <a:pt x="8017" y="354450"/>
                      <a:pt x="88825" y="356696"/>
                      <a:pt x="132376" y="369271"/>
                    </a:cubicBezTo>
                    <a:cubicBezTo>
                      <a:pt x="132610" y="369318"/>
                      <a:pt x="132833" y="369324"/>
                      <a:pt x="133033" y="3693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7" name="Google Shape;1387;p33"/>
              <p:cNvSpPr/>
              <p:nvPr/>
            </p:nvSpPr>
            <p:spPr>
              <a:xfrm>
                <a:off x="-2777063" y="967747"/>
                <a:ext cx="6312" cy="6312"/>
              </a:xfrm>
              <a:custGeom>
                <a:rect b="b" l="l" r="r" t="t"/>
                <a:pathLst>
                  <a:path extrusionOk="0" h="1348" w="1348">
                    <a:moveTo>
                      <a:pt x="903" y="897"/>
                    </a:moveTo>
                    <a:cubicBezTo>
                      <a:pt x="903" y="897"/>
                      <a:pt x="1349" y="452"/>
                      <a:pt x="1349" y="0"/>
                    </a:cubicBezTo>
                    <a:cubicBezTo>
                      <a:pt x="452" y="897"/>
                      <a:pt x="0" y="1349"/>
                      <a:pt x="0" y="1349"/>
                    </a:cubicBezTo>
                    <a:cubicBezTo>
                      <a:pt x="446" y="1349"/>
                      <a:pt x="897" y="1349"/>
                      <a:pt x="897" y="903"/>
                    </a:cubicBez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8" name="Google Shape;1388;p33"/>
              <p:cNvSpPr/>
              <p:nvPr/>
            </p:nvSpPr>
            <p:spPr>
              <a:xfrm>
                <a:off x="-2168550" y="840263"/>
                <a:ext cx="328965" cy="290381"/>
              </a:xfrm>
              <a:custGeom>
                <a:rect b="b" l="l" r="r" t="t"/>
                <a:pathLst>
                  <a:path extrusionOk="0" h="749370" w="848942">
                    <a:moveTo>
                      <a:pt x="498007" y="601262"/>
                    </a:moveTo>
                    <a:cubicBezTo>
                      <a:pt x="504106" y="601262"/>
                      <a:pt x="509522" y="602608"/>
                      <a:pt x="512209" y="605301"/>
                    </a:cubicBezTo>
                    <a:lnTo>
                      <a:pt x="512281" y="605301"/>
                    </a:lnTo>
                    <a:cubicBezTo>
                      <a:pt x="528570" y="616145"/>
                      <a:pt x="544787" y="626976"/>
                      <a:pt x="550233" y="643265"/>
                    </a:cubicBezTo>
                    <a:cubicBezTo>
                      <a:pt x="555618" y="664940"/>
                      <a:pt x="550233" y="686603"/>
                      <a:pt x="533956" y="702892"/>
                    </a:cubicBezTo>
                    <a:cubicBezTo>
                      <a:pt x="506835" y="730025"/>
                      <a:pt x="463413" y="724567"/>
                      <a:pt x="441750" y="692061"/>
                    </a:cubicBezTo>
                    <a:cubicBezTo>
                      <a:pt x="430919" y="675844"/>
                      <a:pt x="430919" y="648711"/>
                      <a:pt x="441750" y="632434"/>
                    </a:cubicBezTo>
                    <a:cubicBezTo>
                      <a:pt x="452582" y="616145"/>
                      <a:pt x="463413" y="610687"/>
                      <a:pt x="479702" y="605301"/>
                    </a:cubicBezTo>
                    <a:cubicBezTo>
                      <a:pt x="485124" y="602608"/>
                      <a:pt x="491907" y="601262"/>
                      <a:pt x="498007" y="601262"/>
                    </a:cubicBezTo>
                    <a:close/>
                    <a:moveTo>
                      <a:pt x="181508" y="307143"/>
                    </a:moveTo>
                    <a:cubicBezTo>
                      <a:pt x="208557" y="307143"/>
                      <a:pt x="235677" y="328818"/>
                      <a:pt x="235677" y="361324"/>
                    </a:cubicBezTo>
                    <a:cubicBezTo>
                      <a:pt x="235677" y="388384"/>
                      <a:pt x="214003" y="415505"/>
                      <a:pt x="181508" y="415505"/>
                    </a:cubicBezTo>
                    <a:cubicBezTo>
                      <a:pt x="149002" y="415505"/>
                      <a:pt x="121942" y="388444"/>
                      <a:pt x="127328" y="361324"/>
                    </a:cubicBezTo>
                    <a:cubicBezTo>
                      <a:pt x="127328" y="334276"/>
                      <a:pt x="149002" y="307143"/>
                      <a:pt x="181508" y="307143"/>
                    </a:cubicBezTo>
                    <a:close/>
                    <a:moveTo>
                      <a:pt x="174893" y="280"/>
                    </a:moveTo>
                    <a:cubicBezTo>
                      <a:pt x="205220" y="-986"/>
                      <a:pt x="234364" y="2069"/>
                      <a:pt x="257412" y="8852"/>
                    </a:cubicBezTo>
                    <a:cubicBezTo>
                      <a:pt x="346907" y="37316"/>
                      <a:pt x="408913" y="120682"/>
                      <a:pt x="434322" y="210901"/>
                    </a:cubicBezTo>
                    <a:lnTo>
                      <a:pt x="438607" y="241099"/>
                    </a:lnTo>
                    <a:lnTo>
                      <a:pt x="445913" y="246025"/>
                    </a:lnTo>
                    <a:lnTo>
                      <a:pt x="450897" y="258056"/>
                    </a:lnTo>
                    <a:lnTo>
                      <a:pt x="456101" y="257501"/>
                    </a:lnTo>
                    <a:cubicBezTo>
                      <a:pt x="520387" y="251161"/>
                      <a:pt x="597612" y="250133"/>
                      <a:pt x="626076" y="307070"/>
                    </a:cubicBezTo>
                    <a:cubicBezTo>
                      <a:pt x="645022" y="342342"/>
                      <a:pt x="647715" y="383014"/>
                      <a:pt x="644998" y="424357"/>
                    </a:cubicBezTo>
                    <a:lnTo>
                      <a:pt x="639358" y="474904"/>
                    </a:lnTo>
                    <a:lnTo>
                      <a:pt x="649215" y="498700"/>
                    </a:lnTo>
                    <a:lnTo>
                      <a:pt x="698701" y="499659"/>
                    </a:lnTo>
                    <a:cubicBezTo>
                      <a:pt x="805922" y="512106"/>
                      <a:pt x="878098" y="586304"/>
                      <a:pt x="837462" y="724567"/>
                    </a:cubicBezTo>
                    <a:lnTo>
                      <a:pt x="837536" y="724567"/>
                    </a:lnTo>
                    <a:cubicBezTo>
                      <a:pt x="821246" y="767904"/>
                      <a:pt x="745402" y="751688"/>
                      <a:pt x="756174" y="697374"/>
                    </a:cubicBezTo>
                    <a:cubicBezTo>
                      <a:pt x="799510" y="567277"/>
                      <a:pt x="685715" y="550988"/>
                      <a:pt x="598956" y="572650"/>
                    </a:cubicBezTo>
                    <a:cubicBezTo>
                      <a:pt x="577293" y="578108"/>
                      <a:pt x="550173" y="561819"/>
                      <a:pt x="550173" y="534698"/>
                    </a:cubicBezTo>
                    <a:cubicBezTo>
                      <a:pt x="555618" y="480517"/>
                      <a:pt x="566389" y="426264"/>
                      <a:pt x="561004" y="372095"/>
                    </a:cubicBezTo>
                    <a:cubicBezTo>
                      <a:pt x="555618" y="301625"/>
                      <a:pt x="458040" y="328745"/>
                      <a:pt x="409244" y="334131"/>
                    </a:cubicBezTo>
                    <a:cubicBezTo>
                      <a:pt x="398413" y="336860"/>
                      <a:pt x="388925" y="332787"/>
                      <a:pt x="382145" y="325323"/>
                    </a:cubicBezTo>
                    <a:lnTo>
                      <a:pt x="380121" y="319887"/>
                    </a:lnTo>
                    <a:lnTo>
                      <a:pt x="375301" y="316637"/>
                    </a:lnTo>
                    <a:cubicBezTo>
                      <a:pt x="366266" y="307601"/>
                      <a:pt x="360677" y="295119"/>
                      <a:pt x="360677" y="281331"/>
                    </a:cubicBezTo>
                    <a:lnTo>
                      <a:pt x="366599" y="267033"/>
                    </a:lnTo>
                    <a:lnTo>
                      <a:pt x="360451" y="228860"/>
                    </a:lnTo>
                    <a:cubicBezTo>
                      <a:pt x="339106" y="161034"/>
                      <a:pt x="287268" y="96985"/>
                      <a:pt x="214075" y="84768"/>
                    </a:cubicBezTo>
                    <a:cubicBezTo>
                      <a:pt x="127328" y="73937"/>
                      <a:pt x="105665" y="149853"/>
                      <a:pt x="29749" y="160684"/>
                    </a:cubicBezTo>
                    <a:cubicBezTo>
                      <a:pt x="18906" y="160684"/>
                      <a:pt x="2628" y="155238"/>
                      <a:pt x="2628" y="144395"/>
                    </a:cubicBezTo>
                    <a:cubicBezTo>
                      <a:pt x="-17721" y="46777"/>
                      <a:pt x="83911" y="4081"/>
                      <a:pt x="174893" y="28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89" name="Google Shape;1389;p33"/>
              <p:cNvSpPr/>
              <p:nvPr/>
            </p:nvSpPr>
            <p:spPr>
              <a:xfrm>
                <a:off x="-2544797" y="2273066"/>
                <a:ext cx="694096" cy="510911"/>
              </a:xfrm>
              <a:custGeom>
                <a:rect b="b" l="l" r="r" t="t"/>
                <a:pathLst>
                  <a:path extrusionOk="0" h="1318479" w="1791216">
                    <a:moveTo>
                      <a:pt x="56937" y="693978"/>
                    </a:moveTo>
                    <a:cubicBezTo>
                      <a:pt x="138238" y="693978"/>
                      <a:pt x="138238" y="818690"/>
                      <a:pt x="56937" y="818690"/>
                    </a:cubicBezTo>
                    <a:cubicBezTo>
                      <a:pt x="-18979" y="818690"/>
                      <a:pt x="-18979" y="693978"/>
                      <a:pt x="56937" y="693978"/>
                    </a:cubicBezTo>
                    <a:close/>
                    <a:moveTo>
                      <a:pt x="370686" y="546240"/>
                    </a:moveTo>
                    <a:cubicBezTo>
                      <a:pt x="390339" y="546240"/>
                      <a:pt x="409318" y="555731"/>
                      <a:pt x="420155" y="574713"/>
                    </a:cubicBezTo>
                    <a:cubicBezTo>
                      <a:pt x="425601" y="585544"/>
                      <a:pt x="430986" y="591002"/>
                      <a:pt x="430986" y="596388"/>
                    </a:cubicBezTo>
                    <a:lnTo>
                      <a:pt x="431059" y="596388"/>
                    </a:lnTo>
                    <a:cubicBezTo>
                      <a:pt x="447275" y="634340"/>
                      <a:pt x="409384" y="672304"/>
                      <a:pt x="365974" y="672304"/>
                    </a:cubicBezTo>
                    <a:cubicBezTo>
                      <a:pt x="328022" y="672304"/>
                      <a:pt x="290058" y="634340"/>
                      <a:pt x="306347" y="596388"/>
                    </a:cubicBezTo>
                    <a:cubicBezTo>
                      <a:pt x="311805" y="585544"/>
                      <a:pt x="311805" y="580098"/>
                      <a:pt x="317179" y="574713"/>
                    </a:cubicBezTo>
                    <a:cubicBezTo>
                      <a:pt x="330709" y="555731"/>
                      <a:pt x="351034" y="546240"/>
                      <a:pt x="370686" y="546240"/>
                    </a:cubicBezTo>
                    <a:close/>
                    <a:moveTo>
                      <a:pt x="1770256" y="455763"/>
                    </a:moveTo>
                    <a:cubicBezTo>
                      <a:pt x="1786260" y="457282"/>
                      <a:pt x="1798460" y="475592"/>
                      <a:pt x="1786244" y="487809"/>
                    </a:cubicBezTo>
                    <a:cubicBezTo>
                      <a:pt x="1618206" y="704665"/>
                      <a:pt x="1385146" y="867340"/>
                      <a:pt x="1146579" y="997437"/>
                    </a:cubicBezTo>
                    <a:cubicBezTo>
                      <a:pt x="908072" y="1122161"/>
                      <a:pt x="642372" y="1252257"/>
                      <a:pt x="382191" y="1317342"/>
                    </a:cubicBezTo>
                    <a:cubicBezTo>
                      <a:pt x="338853" y="1328246"/>
                      <a:pt x="300902" y="1257703"/>
                      <a:pt x="349685" y="1236041"/>
                    </a:cubicBezTo>
                    <a:cubicBezTo>
                      <a:pt x="593649" y="1116848"/>
                      <a:pt x="859277" y="1051763"/>
                      <a:pt x="1103229" y="927040"/>
                    </a:cubicBezTo>
                    <a:cubicBezTo>
                      <a:pt x="1347194" y="802401"/>
                      <a:pt x="1547748" y="634340"/>
                      <a:pt x="1753750" y="460833"/>
                    </a:cubicBezTo>
                    <a:lnTo>
                      <a:pt x="1753750" y="460688"/>
                    </a:lnTo>
                    <a:cubicBezTo>
                      <a:pt x="1759166" y="456616"/>
                      <a:pt x="1764922" y="455257"/>
                      <a:pt x="1770256" y="455763"/>
                    </a:cubicBezTo>
                    <a:close/>
                    <a:moveTo>
                      <a:pt x="745409" y="325351"/>
                    </a:moveTo>
                    <a:cubicBezTo>
                      <a:pt x="756240" y="330736"/>
                      <a:pt x="761698" y="330736"/>
                      <a:pt x="767071" y="330736"/>
                    </a:cubicBezTo>
                    <a:cubicBezTo>
                      <a:pt x="788746" y="336110"/>
                      <a:pt x="805035" y="363242"/>
                      <a:pt x="805035" y="384905"/>
                    </a:cubicBezTo>
                    <a:cubicBezTo>
                      <a:pt x="805035" y="390290"/>
                      <a:pt x="799650" y="401194"/>
                      <a:pt x="799650" y="406580"/>
                    </a:cubicBezTo>
                    <a:lnTo>
                      <a:pt x="799224" y="407868"/>
                    </a:lnTo>
                    <a:lnTo>
                      <a:pt x="799650" y="384905"/>
                    </a:lnTo>
                    <a:cubicBezTo>
                      <a:pt x="799650" y="395748"/>
                      <a:pt x="794264" y="412038"/>
                      <a:pt x="794264" y="422869"/>
                    </a:cubicBezTo>
                    <a:lnTo>
                      <a:pt x="799224" y="407868"/>
                    </a:lnTo>
                    <a:lnTo>
                      <a:pt x="798983" y="420874"/>
                    </a:lnTo>
                    <a:cubicBezTo>
                      <a:pt x="795593" y="431038"/>
                      <a:pt x="788813" y="439164"/>
                      <a:pt x="777975" y="444616"/>
                    </a:cubicBezTo>
                    <a:cubicBezTo>
                      <a:pt x="767071" y="460905"/>
                      <a:pt x="750855" y="466279"/>
                      <a:pt x="734565" y="466279"/>
                    </a:cubicBezTo>
                    <a:cubicBezTo>
                      <a:pt x="691156" y="466279"/>
                      <a:pt x="653204" y="422941"/>
                      <a:pt x="669493" y="384977"/>
                    </a:cubicBezTo>
                    <a:cubicBezTo>
                      <a:pt x="680324" y="363315"/>
                      <a:pt x="691156" y="347025"/>
                      <a:pt x="707445" y="336182"/>
                    </a:cubicBezTo>
                    <a:cubicBezTo>
                      <a:pt x="718276" y="330736"/>
                      <a:pt x="734565" y="325351"/>
                      <a:pt x="745409" y="325351"/>
                    </a:cubicBezTo>
                    <a:close/>
                    <a:moveTo>
                      <a:pt x="1547051" y="196561"/>
                    </a:moveTo>
                    <a:cubicBezTo>
                      <a:pt x="1592444" y="201980"/>
                      <a:pt x="1645290" y="227724"/>
                      <a:pt x="1677833" y="243977"/>
                    </a:cubicBezTo>
                    <a:cubicBezTo>
                      <a:pt x="1694122" y="249362"/>
                      <a:pt x="1699496" y="260194"/>
                      <a:pt x="1699496" y="276483"/>
                    </a:cubicBezTo>
                    <a:cubicBezTo>
                      <a:pt x="1699496" y="281941"/>
                      <a:pt x="1699496" y="287387"/>
                      <a:pt x="1699496" y="292772"/>
                    </a:cubicBezTo>
                    <a:lnTo>
                      <a:pt x="1699786" y="292917"/>
                    </a:lnTo>
                    <a:cubicBezTo>
                      <a:pt x="1699786" y="303748"/>
                      <a:pt x="1694400" y="303748"/>
                      <a:pt x="1683569" y="320110"/>
                    </a:cubicBezTo>
                    <a:cubicBezTo>
                      <a:pt x="1645605" y="330941"/>
                      <a:pt x="1634774" y="320110"/>
                      <a:pt x="1596822" y="303821"/>
                    </a:cubicBezTo>
                    <a:cubicBezTo>
                      <a:pt x="1553412" y="287532"/>
                      <a:pt x="1526352" y="260411"/>
                      <a:pt x="1531737" y="309206"/>
                    </a:cubicBezTo>
                    <a:cubicBezTo>
                      <a:pt x="1537195" y="352544"/>
                      <a:pt x="1531737" y="385050"/>
                      <a:pt x="1510074" y="423014"/>
                    </a:cubicBezTo>
                    <a:cubicBezTo>
                      <a:pt x="1455821" y="509773"/>
                      <a:pt x="1347411" y="498930"/>
                      <a:pt x="1271495" y="450134"/>
                    </a:cubicBezTo>
                    <a:cubicBezTo>
                      <a:pt x="1233531" y="428472"/>
                      <a:pt x="1135953" y="401339"/>
                      <a:pt x="1163073" y="488098"/>
                    </a:cubicBezTo>
                    <a:cubicBezTo>
                      <a:pt x="1168531" y="509773"/>
                      <a:pt x="1184808" y="526050"/>
                      <a:pt x="1190194" y="547725"/>
                    </a:cubicBezTo>
                    <a:cubicBezTo>
                      <a:pt x="1201025" y="580304"/>
                      <a:pt x="1201025" y="612810"/>
                      <a:pt x="1179362" y="634485"/>
                    </a:cubicBezTo>
                    <a:cubicBezTo>
                      <a:pt x="1146784" y="667063"/>
                      <a:pt x="1081772" y="672449"/>
                      <a:pt x="1038362" y="672449"/>
                    </a:cubicBezTo>
                    <a:cubicBezTo>
                      <a:pt x="1011314" y="672449"/>
                      <a:pt x="886615" y="558569"/>
                      <a:pt x="886615" y="650774"/>
                    </a:cubicBezTo>
                    <a:cubicBezTo>
                      <a:pt x="886615" y="726617"/>
                      <a:pt x="864867" y="889293"/>
                      <a:pt x="761903" y="900136"/>
                    </a:cubicBezTo>
                    <a:cubicBezTo>
                      <a:pt x="723951" y="905582"/>
                      <a:pt x="501662" y="694111"/>
                      <a:pt x="496276" y="786316"/>
                    </a:cubicBezTo>
                    <a:cubicBezTo>
                      <a:pt x="490891" y="873076"/>
                      <a:pt x="474601" y="997799"/>
                      <a:pt x="366191" y="1019462"/>
                    </a:cubicBezTo>
                    <a:cubicBezTo>
                      <a:pt x="312011" y="1030306"/>
                      <a:pt x="268601" y="1019462"/>
                      <a:pt x="219817" y="997799"/>
                    </a:cubicBezTo>
                    <a:cubicBezTo>
                      <a:pt x="138444" y="965221"/>
                      <a:pt x="165564" y="1100836"/>
                      <a:pt x="154733" y="1155017"/>
                    </a:cubicBezTo>
                    <a:cubicBezTo>
                      <a:pt x="154733" y="1171306"/>
                      <a:pt x="133070" y="1176692"/>
                      <a:pt x="116781" y="1171306"/>
                    </a:cubicBezTo>
                    <a:cubicBezTo>
                      <a:pt x="13744" y="1127957"/>
                      <a:pt x="57154" y="889365"/>
                      <a:pt x="170950" y="883980"/>
                    </a:cubicBezTo>
                    <a:cubicBezTo>
                      <a:pt x="219745" y="883980"/>
                      <a:pt x="306420" y="949004"/>
                      <a:pt x="349830" y="916498"/>
                    </a:cubicBezTo>
                    <a:cubicBezTo>
                      <a:pt x="403998" y="873076"/>
                      <a:pt x="387721" y="802606"/>
                      <a:pt x="403998" y="742979"/>
                    </a:cubicBezTo>
                    <a:cubicBezTo>
                      <a:pt x="436504" y="607364"/>
                      <a:pt x="647891" y="699569"/>
                      <a:pt x="712975" y="748365"/>
                    </a:cubicBezTo>
                    <a:cubicBezTo>
                      <a:pt x="723807" y="756473"/>
                      <a:pt x="733295" y="764600"/>
                      <a:pt x="742784" y="773408"/>
                    </a:cubicBezTo>
                    <a:lnTo>
                      <a:pt x="758676" y="788937"/>
                    </a:lnTo>
                    <a:lnTo>
                      <a:pt x="763109" y="787101"/>
                    </a:lnTo>
                    <a:lnTo>
                      <a:pt x="763865" y="787414"/>
                    </a:lnTo>
                    <a:lnTo>
                      <a:pt x="767149" y="780834"/>
                    </a:lnTo>
                    <a:cubicBezTo>
                      <a:pt x="771219" y="774051"/>
                      <a:pt x="775289" y="767268"/>
                      <a:pt x="777975" y="759123"/>
                    </a:cubicBezTo>
                    <a:cubicBezTo>
                      <a:pt x="810481" y="699497"/>
                      <a:pt x="777975" y="591075"/>
                      <a:pt x="832156" y="542279"/>
                    </a:cubicBezTo>
                    <a:cubicBezTo>
                      <a:pt x="875493" y="498930"/>
                      <a:pt x="929735" y="498930"/>
                      <a:pt x="983915" y="531436"/>
                    </a:cubicBezTo>
                    <a:cubicBezTo>
                      <a:pt x="1000193" y="542207"/>
                      <a:pt x="1032699" y="585617"/>
                      <a:pt x="1048988" y="585617"/>
                    </a:cubicBezTo>
                    <a:cubicBezTo>
                      <a:pt x="1114072" y="574785"/>
                      <a:pt x="1114072" y="591075"/>
                      <a:pt x="1097783" y="547653"/>
                    </a:cubicBezTo>
                    <a:cubicBezTo>
                      <a:pt x="1065277" y="471737"/>
                      <a:pt x="1081566" y="325351"/>
                      <a:pt x="1195362" y="325351"/>
                    </a:cubicBezTo>
                    <a:cubicBezTo>
                      <a:pt x="1249615" y="325351"/>
                      <a:pt x="1287495" y="352399"/>
                      <a:pt x="1330904" y="379532"/>
                    </a:cubicBezTo>
                    <a:cubicBezTo>
                      <a:pt x="1433868" y="439158"/>
                      <a:pt x="1460989" y="352399"/>
                      <a:pt x="1460989" y="271097"/>
                    </a:cubicBezTo>
                    <a:cubicBezTo>
                      <a:pt x="1463718" y="206049"/>
                      <a:pt x="1501658" y="191142"/>
                      <a:pt x="1547051" y="196561"/>
                    </a:cubicBezTo>
                    <a:close/>
                    <a:moveTo>
                      <a:pt x="1043615" y="140928"/>
                    </a:moveTo>
                    <a:cubicBezTo>
                      <a:pt x="1081566" y="140928"/>
                      <a:pt x="1108687" y="173507"/>
                      <a:pt x="1108687" y="206013"/>
                    </a:cubicBezTo>
                    <a:cubicBezTo>
                      <a:pt x="1108687" y="243977"/>
                      <a:pt x="1076108" y="271097"/>
                      <a:pt x="1043615" y="271097"/>
                    </a:cubicBezTo>
                    <a:cubicBezTo>
                      <a:pt x="1005578" y="271097"/>
                      <a:pt x="978530" y="243977"/>
                      <a:pt x="978530" y="206013"/>
                    </a:cubicBezTo>
                    <a:cubicBezTo>
                      <a:pt x="978530" y="168061"/>
                      <a:pt x="1011108" y="140928"/>
                      <a:pt x="1043615" y="140928"/>
                    </a:cubicBezTo>
                    <a:close/>
                    <a:moveTo>
                      <a:pt x="1480953" y="81881"/>
                    </a:moveTo>
                    <a:lnTo>
                      <a:pt x="1476581" y="91512"/>
                    </a:lnTo>
                    <a:lnTo>
                      <a:pt x="1474248" y="92571"/>
                    </a:lnTo>
                    <a:close/>
                    <a:moveTo>
                      <a:pt x="1488110" y="70470"/>
                    </a:moveTo>
                    <a:lnTo>
                      <a:pt x="1480953" y="81881"/>
                    </a:lnTo>
                    <a:lnTo>
                      <a:pt x="1485054" y="72848"/>
                    </a:lnTo>
                    <a:close/>
                    <a:moveTo>
                      <a:pt x="1428483" y="0"/>
                    </a:moveTo>
                    <a:cubicBezTo>
                      <a:pt x="1442049" y="0"/>
                      <a:pt x="1455613" y="5419"/>
                      <a:pt x="1466456" y="14227"/>
                    </a:cubicBezTo>
                    <a:lnTo>
                      <a:pt x="1472631" y="24086"/>
                    </a:lnTo>
                    <a:lnTo>
                      <a:pt x="1439326" y="10831"/>
                    </a:lnTo>
                    <a:cubicBezTo>
                      <a:pt x="1455616" y="21675"/>
                      <a:pt x="1471832" y="37964"/>
                      <a:pt x="1488110" y="48795"/>
                    </a:cubicBezTo>
                    <a:lnTo>
                      <a:pt x="1472631" y="24086"/>
                    </a:lnTo>
                    <a:lnTo>
                      <a:pt x="1478600" y="26461"/>
                    </a:lnTo>
                    <a:cubicBezTo>
                      <a:pt x="1488079" y="33925"/>
                      <a:pt x="1493495" y="43416"/>
                      <a:pt x="1493495" y="54253"/>
                    </a:cubicBezTo>
                    <a:lnTo>
                      <a:pt x="1485054" y="72848"/>
                    </a:lnTo>
                    <a:lnTo>
                      <a:pt x="1463723" y="89446"/>
                    </a:lnTo>
                    <a:cubicBezTo>
                      <a:pt x="1455597" y="96226"/>
                      <a:pt x="1447471" y="103006"/>
                      <a:pt x="1439326" y="108422"/>
                    </a:cubicBezTo>
                    <a:lnTo>
                      <a:pt x="1474248" y="92571"/>
                    </a:lnTo>
                    <a:lnTo>
                      <a:pt x="1466429" y="105038"/>
                    </a:lnTo>
                    <a:cubicBezTo>
                      <a:pt x="1455595" y="113847"/>
                      <a:pt x="1442049" y="119265"/>
                      <a:pt x="1428483" y="119265"/>
                    </a:cubicBezTo>
                    <a:cubicBezTo>
                      <a:pt x="1395989" y="119265"/>
                      <a:pt x="1368868" y="92133"/>
                      <a:pt x="1368868" y="59627"/>
                    </a:cubicBezTo>
                    <a:cubicBezTo>
                      <a:pt x="1368868" y="27121"/>
                      <a:pt x="1395989" y="0"/>
                      <a:pt x="142848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90" name="Google Shape;1390;p33"/>
              <p:cNvSpPr/>
              <p:nvPr/>
            </p:nvSpPr>
            <p:spPr>
              <a:xfrm>
                <a:off x="-3925782" y="1303288"/>
                <a:ext cx="159776" cy="464196"/>
              </a:xfrm>
              <a:custGeom>
                <a:rect b="b" l="l" r="r" t="t"/>
                <a:pathLst>
                  <a:path extrusionOk="0" h="1197926" w="412326">
                    <a:moveTo>
                      <a:pt x="307653" y="1086600"/>
                    </a:moveTo>
                    <a:lnTo>
                      <a:pt x="315408" y="1088977"/>
                    </a:lnTo>
                    <a:cubicBezTo>
                      <a:pt x="318798" y="1090324"/>
                      <a:pt x="322870" y="1091670"/>
                      <a:pt x="328286" y="1091670"/>
                    </a:cubicBezTo>
                    <a:lnTo>
                      <a:pt x="312858" y="1088928"/>
                    </a:lnTo>
                    <a:close/>
                    <a:moveTo>
                      <a:pt x="307231" y="1086470"/>
                    </a:moveTo>
                    <a:lnTo>
                      <a:pt x="307298" y="1086491"/>
                    </a:lnTo>
                    <a:lnTo>
                      <a:pt x="311514" y="1088689"/>
                    </a:lnTo>
                    <a:lnTo>
                      <a:pt x="311196" y="1088633"/>
                    </a:lnTo>
                    <a:close/>
                    <a:moveTo>
                      <a:pt x="306624" y="1086139"/>
                    </a:moveTo>
                    <a:lnTo>
                      <a:pt x="307231" y="1086470"/>
                    </a:lnTo>
                    <a:lnTo>
                      <a:pt x="306624" y="1086284"/>
                    </a:lnTo>
                    <a:close/>
                    <a:moveTo>
                      <a:pt x="306624" y="1086139"/>
                    </a:moveTo>
                    <a:lnTo>
                      <a:pt x="307653" y="1086600"/>
                    </a:lnTo>
                    <a:lnTo>
                      <a:pt x="307298" y="1086491"/>
                    </a:lnTo>
                    <a:close/>
                    <a:moveTo>
                      <a:pt x="286266" y="1084203"/>
                    </a:moveTo>
                    <a:lnTo>
                      <a:pt x="311196" y="1088633"/>
                    </a:lnTo>
                    <a:lnTo>
                      <a:pt x="324493" y="1095884"/>
                    </a:lnTo>
                    <a:lnTo>
                      <a:pt x="332466" y="1101525"/>
                    </a:lnTo>
                    <a:lnTo>
                      <a:pt x="337163" y="1103470"/>
                    </a:lnTo>
                    <a:lnTo>
                      <a:pt x="336416" y="1102387"/>
                    </a:lnTo>
                    <a:lnTo>
                      <a:pt x="324493" y="1095884"/>
                    </a:lnTo>
                    <a:lnTo>
                      <a:pt x="322199" y="1094262"/>
                    </a:lnTo>
                    <a:lnTo>
                      <a:pt x="311514" y="1088689"/>
                    </a:lnTo>
                    <a:lnTo>
                      <a:pt x="312858" y="1088928"/>
                    </a:lnTo>
                    <a:lnTo>
                      <a:pt x="324890" y="1094311"/>
                    </a:lnTo>
                    <a:cubicBezTo>
                      <a:pt x="329632" y="1097028"/>
                      <a:pt x="333702" y="1099736"/>
                      <a:pt x="339118" y="1102429"/>
                    </a:cubicBezTo>
                    <a:lnTo>
                      <a:pt x="340374" y="1104800"/>
                    </a:lnTo>
                    <a:lnTo>
                      <a:pt x="342953" y="1105868"/>
                    </a:lnTo>
                    <a:cubicBezTo>
                      <a:pt x="352711" y="1115627"/>
                      <a:pt x="358747" y="1129109"/>
                      <a:pt x="358747" y="1144000"/>
                    </a:cubicBezTo>
                    <a:cubicBezTo>
                      <a:pt x="358747" y="1158892"/>
                      <a:pt x="352711" y="1172373"/>
                      <a:pt x="342953" y="1182132"/>
                    </a:cubicBezTo>
                    <a:lnTo>
                      <a:pt x="330305" y="1187370"/>
                    </a:lnTo>
                    <a:lnTo>
                      <a:pt x="328286" y="1189188"/>
                    </a:lnTo>
                    <a:lnTo>
                      <a:pt x="325342" y="1189426"/>
                    </a:lnTo>
                    <a:lnTo>
                      <a:pt x="304821" y="1197926"/>
                    </a:lnTo>
                    <a:lnTo>
                      <a:pt x="291006" y="1192204"/>
                    </a:lnTo>
                    <a:lnTo>
                      <a:pt x="286266" y="1192587"/>
                    </a:lnTo>
                    <a:lnTo>
                      <a:pt x="279058" y="1187255"/>
                    </a:lnTo>
                    <a:lnTo>
                      <a:pt x="266689" y="1182132"/>
                    </a:lnTo>
                    <a:lnTo>
                      <a:pt x="261274" y="1174100"/>
                    </a:lnTo>
                    <a:lnTo>
                      <a:pt x="252370" y="1167513"/>
                    </a:lnTo>
                    <a:cubicBezTo>
                      <a:pt x="241539" y="1151297"/>
                      <a:pt x="246997" y="1129622"/>
                      <a:pt x="252370" y="1113333"/>
                    </a:cubicBezTo>
                    <a:cubicBezTo>
                      <a:pt x="260515" y="1097080"/>
                      <a:pt x="272714" y="1087591"/>
                      <a:pt x="286266" y="1084203"/>
                    </a:cubicBezTo>
                    <a:close/>
                    <a:moveTo>
                      <a:pt x="306624" y="668862"/>
                    </a:moveTo>
                    <a:cubicBezTo>
                      <a:pt x="371696" y="668862"/>
                      <a:pt x="371696" y="771838"/>
                      <a:pt x="306624" y="771838"/>
                    </a:cubicBezTo>
                    <a:cubicBezTo>
                      <a:pt x="241539" y="771838"/>
                      <a:pt x="241539" y="668862"/>
                      <a:pt x="306624" y="668862"/>
                    </a:cubicBezTo>
                    <a:close/>
                    <a:moveTo>
                      <a:pt x="328286" y="267669"/>
                    </a:moveTo>
                    <a:cubicBezTo>
                      <a:pt x="393371" y="267669"/>
                      <a:pt x="393371" y="365259"/>
                      <a:pt x="328286" y="365259"/>
                    </a:cubicBezTo>
                    <a:cubicBezTo>
                      <a:pt x="268659" y="365259"/>
                      <a:pt x="268659" y="273054"/>
                      <a:pt x="328286" y="267669"/>
                    </a:cubicBezTo>
                    <a:close/>
                    <a:moveTo>
                      <a:pt x="355407" y="56198"/>
                    </a:moveTo>
                    <a:cubicBezTo>
                      <a:pt x="377082" y="56198"/>
                      <a:pt x="393371" y="67030"/>
                      <a:pt x="404203" y="83319"/>
                    </a:cubicBezTo>
                    <a:cubicBezTo>
                      <a:pt x="415034" y="99536"/>
                      <a:pt x="415034" y="121210"/>
                      <a:pt x="404203" y="137500"/>
                    </a:cubicBezTo>
                    <a:lnTo>
                      <a:pt x="404203" y="142885"/>
                    </a:lnTo>
                    <a:cubicBezTo>
                      <a:pt x="387913" y="175391"/>
                      <a:pt x="333744" y="175391"/>
                      <a:pt x="317455" y="142885"/>
                    </a:cubicBezTo>
                    <a:lnTo>
                      <a:pt x="317455" y="137500"/>
                    </a:lnTo>
                    <a:cubicBezTo>
                      <a:pt x="312069" y="121283"/>
                      <a:pt x="306624" y="104993"/>
                      <a:pt x="306624" y="83319"/>
                    </a:cubicBezTo>
                    <a:cubicBezTo>
                      <a:pt x="317455" y="67030"/>
                      <a:pt x="339118" y="56198"/>
                      <a:pt x="355407" y="56198"/>
                    </a:cubicBezTo>
                    <a:close/>
                    <a:moveTo>
                      <a:pt x="160309" y="2017"/>
                    </a:moveTo>
                    <a:cubicBezTo>
                      <a:pt x="181984" y="-3368"/>
                      <a:pt x="203647" y="2017"/>
                      <a:pt x="214490" y="18307"/>
                    </a:cubicBezTo>
                    <a:lnTo>
                      <a:pt x="219864" y="23692"/>
                    </a:lnTo>
                    <a:lnTo>
                      <a:pt x="220009" y="23620"/>
                    </a:lnTo>
                    <a:cubicBezTo>
                      <a:pt x="220009" y="23620"/>
                      <a:pt x="220009" y="29005"/>
                      <a:pt x="214623" y="29066"/>
                    </a:cubicBezTo>
                    <a:cubicBezTo>
                      <a:pt x="209250" y="39909"/>
                      <a:pt x="203792" y="56198"/>
                      <a:pt x="192960" y="61584"/>
                    </a:cubicBezTo>
                    <a:cubicBezTo>
                      <a:pt x="100827" y="104921"/>
                      <a:pt x="187502" y="197126"/>
                      <a:pt x="214623" y="245921"/>
                    </a:cubicBezTo>
                    <a:cubicBezTo>
                      <a:pt x="230852" y="278427"/>
                      <a:pt x="230852" y="316391"/>
                      <a:pt x="220009" y="348897"/>
                    </a:cubicBezTo>
                    <a:cubicBezTo>
                      <a:pt x="198273" y="435729"/>
                      <a:pt x="35682" y="473681"/>
                      <a:pt x="144092" y="587488"/>
                    </a:cubicBezTo>
                    <a:cubicBezTo>
                      <a:pt x="192888" y="636283"/>
                      <a:pt x="214563" y="685006"/>
                      <a:pt x="192888" y="750103"/>
                    </a:cubicBezTo>
                    <a:cubicBezTo>
                      <a:pt x="176671" y="804344"/>
                      <a:pt x="160382" y="847693"/>
                      <a:pt x="133261" y="891103"/>
                    </a:cubicBezTo>
                    <a:cubicBezTo>
                      <a:pt x="122430" y="912838"/>
                      <a:pt x="100682" y="939899"/>
                      <a:pt x="95309" y="967019"/>
                    </a:cubicBezTo>
                    <a:cubicBezTo>
                      <a:pt x="89851" y="999525"/>
                      <a:pt x="144092" y="1053778"/>
                      <a:pt x="165767" y="1075453"/>
                    </a:cubicBezTo>
                    <a:cubicBezTo>
                      <a:pt x="182057" y="1097116"/>
                      <a:pt x="176599" y="1129622"/>
                      <a:pt x="144092" y="1129622"/>
                    </a:cubicBezTo>
                    <a:cubicBezTo>
                      <a:pt x="30224" y="1124176"/>
                      <a:pt x="-34788" y="1015742"/>
                      <a:pt x="19393" y="912778"/>
                    </a:cubicBezTo>
                    <a:cubicBezTo>
                      <a:pt x="41055" y="863971"/>
                      <a:pt x="138647" y="755549"/>
                      <a:pt x="116972" y="695922"/>
                    </a:cubicBezTo>
                    <a:cubicBezTo>
                      <a:pt x="100682" y="652573"/>
                      <a:pt x="57345" y="630910"/>
                      <a:pt x="41055" y="587488"/>
                    </a:cubicBezTo>
                    <a:cubicBezTo>
                      <a:pt x="19393" y="538693"/>
                      <a:pt x="19393" y="479066"/>
                      <a:pt x="41055" y="430271"/>
                    </a:cubicBezTo>
                    <a:cubicBezTo>
                      <a:pt x="62730" y="381476"/>
                      <a:pt x="182057" y="338126"/>
                      <a:pt x="138647" y="267669"/>
                    </a:cubicBezTo>
                    <a:cubicBezTo>
                      <a:pt x="84393" y="180909"/>
                      <a:pt x="35610" y="61644"/>
                      <a:pt x="160309"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391" name="Google Shape;1391;p33"/>
            <p:cNvGrpSpPr/>
            <p:nvPr/>
          </p:nvGrpSpPr>
          <p:grpSpPr>
            <a:xfrm rot="1026859">
              <a:off x="-891978" y="289525"/>
              <a:ext cx="1882339" cy="2340820"/>
              <a:chOff x="-10598388" y="-9"/>
              <a:chExt cx="2588471" cy="3215305"/>
            </a:xfrm>
          </p:grpSpPr>
          <p:sp>
            <p:nvSpPr>
              <p:cNvPr id="1392" name="Google Shape;1392;p33"/>
              <p:cNvSpPr/>
              <p:nvPr/>
            </p:nvSpPr>
            <p:spPr>
              <a:xfrm>
                <a:off x="-10459899" y="235606"/>
                <a:ext cx="2449982" cy="2979690"/>
              </a:xfrm>
              <a:custGeom>
                <a:rect b="b" l="l" r="r" t="t"/>
                <a:pathLst>
                  <a:path extrusionOk="0" h="636346" w="523221">
                    <a:moveTo>
                      <a:pt x="138467" y="256512"/>
                    </a:moveTo>
                    <a:cubicBezTo>
                      <a:pt x="138467" y="256512"/>
                      <a:pt x="85492" y="225533"/>
                      <a:pt x="78308" y="153246"/>
                    </a:cubicBezTo>
                    <a:cubicBezTo>
                      <a:pt x="70673" y="80960"/>
                      <a:pt x="120510" y="22591"/>
                      <a:pt x="180669" y="4632"/>
                    </a:cubicBezTo>
                    <a:cubicBezTo>
                      <a:pt x="240828" y="-13327"/>
                      <a:pt x="321190" y="23042"/>
                      <a:pt x="346778" y="77370"/>
                    </a:cubicBezTo>
                    <a:cubicBezTo>
                      <a:pt x="384041" y="156842"/>
                      <a:pt x="331060" y="222395"/>
                      <a:pt x="331060" y="222395"/>
                    </a:cubicBezTo>
                    <a:cubicBezTo>
                      <a:pt x="331060" y="222395"/>
                      <a:pt x="423093" y="111493"/>
                      <a:pt x="476074" y="149657"/>
                    </a:cubicBezTo>
                    <a:cubicBezTo>
                      <a:pt x="528603" y="187369"/>
                      <a:pt x="411423" y="325661"/>
                      <a:pt x="410526" y="336881"/>
                    </a:cubicBezTo>
                    <a:cubicBezTo>
                      <a:pt x="409628" y="348107"/>
                      <a:pt x="467541" y="488639"/>
                      <a:pt x="483258" y="491331"/>
                    </a:cubicBezTo>
                    <a:cubicBezTo>
                      <a:pt x="498975" y="494475"/>
                      <a:pt x="546561" y="527700"/>
                      <a:pt x="509297" y="567659"/>
                    </a:cubicBezTo>
                    <a:cubicBezTo>
                      <a:pt x="472033" y="607618"/>
                      <a:pt x="382241" y="633213"/>
                      <a:pt x="363838" y="607618"/>
                    </a:cubicBezTo>
                    <a:cubicBezTo>
                      <a:pt x="345429" y="582474"/>
                      <a:pt x="312657" y="484592"/>
                      <a:pt x="293351" y="482352"/>
                    </a:cubicBezTo>
                    <a:cubicBezTo>
                      <a:pt x="274045" y="480105"/>
                      <a:pt x="259682" y="617500"/>
                      <a:pt x="227357" y="630966"/>
                    </a:cubicBezTo>
                    <a:cubicBezTo>
                      <a:pt x="194586" y="644432"/>
                      <a:pt x="116463" y="629617"/>
                      <a:pt x="103444" y="619289"/>
                    </a:cubicBezTo>
                    <a:cubicBezTo>
                      <a:pt x="89979" y="608961"/>
                      <a:pt x="61694" y="579776"/>
                      <a:pt x="109279" y="530838"/>
                    </a:cubicBezTo>
                    <a:cubicBezTo>
                      <a:pt x="156870" y="481900"/>
                      <a:pt x="132175" y="385813"/>
                      <a:pt x="132175" y="381326"/>
                    </a:cubicBezTo>
                    <a:cubicBezTo>
                      <a:pt x="132175" y="376840"/>
                      <a:pt x="-5655" y="365162"/>
                      <a:pt x="180" y="293773"/>
                    </a:cubicBezTo>
                    <a:cubicBezTo>
                      <a:pt x="6021" y="222384"/>
                      <a:pt x="107930" y="261896"/>
                      <a:pt x="138461" y="25650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3" name="Google Shape;1393;p33"/>
              <p:cNvSpPr/>
              <p:nvPr/>
            </p:nvSpPr>
            <p:spPr>
              <a:xfrm>
                <a:off x="-9724015" y="741784"/>
                <a:ext cx="597454" cy="398242"/>
              </a:xfrm>
              <a:custGeom>
                <a:rect b="b" l="l" r="r" t="t"/>
                <a:pathLst>
                  <a:path extrusionOk="0" h="85049" w="127593">
                    <a:moveTo>
                      <a:pt x="126737" y="20432"/>
                    </a:moveTo>
                    <a:cubicBezTo>
                      <a:pt x="129880" y="15493"/>
                      <a:pt x="123593" y="8309"/>
                      <a:pt x="120450" y="5165"/>
                    </a:cubicBezTo>
                    <a:cubicBezTo>
                      <a:pt x="116409" y="1124"/>
                      <a:pt x="111025" y="-671"/>
                      <a:pt x="105184" y="226"/>
                    </a:cubicBezTo>
                    <a:cubicBezTo>
                      <a:pt x="99795" y="1124"/>
                      <a:pt x="95760" y="4713"/>
                      <a:pt x="93062" y="9206"/>
                    </a:cubicBezTo>
                    <a:cubicBezTo>
                      <a:pt x="90370" y="14596"/>
                      <a:pt x="89467" y="23575"/>
                      <a:pt x="93062" y="28514"/>
                    </a:cubicBezTo>
                    <a:cubicBezTo>
                      <a:pt x="95308" y="31206"/>
                      <a:pt x="101144" y="32109"/>
                      <a:pt x="101589" y="27165"/>
                    </a:cubicBezTo>
                    <a:cubicBezTo>
                      <a:pt x="102487" y="20877"/>
                      <a:pt x="98446" y="11446"/>
                      <a:pt x="107425" y="9657"/>
                    </a:cubicBezTo>
                    <a:cubicBezTo>
                      <a:pt x="110116" y="9212"/>
                      <a:pt x="113711" y="10555"/>
                      <a:pt x="115952" y="11904"/>
                    </a:cubicBezTo>
                    <a:cubicBezTo>
                      <a:pt x="119547" y="14150"/>
                      <a:pt x="120890" y="19540"/>
                      <a:pt x="124930" y="20432"/>
                    </a:cubicBezTo>
                    <a:cubicBezTo>
                      <a:pt x="125382" y="21329"/>
                      <a:pt x="126279" y="20883"/>
                      <a:pt x="126725" y="20432"/>
                    </a:cubicBezTo>
                    <a:close/>
                    <a:moveTo>
                      <a:pt x="5070" y="50068"/>
                    </a:moveTo>
                    <a:cubicBezTo>
                      <a:pt x="7316" y="46924"/>
                      <a:pt x="6419" y="42883"/>
                      <a:pt x="7316" y="39293"/>
                    </a:cubicBezTo>
                    <a:cubicBezTo>
                      <a:pt x="8213" y="35698"/>
                      <a:pt x="10911" y="32109"/>
                      <a:pt x="14049" y="29868"/>
                    </a:cubicBezTo>
                    <a:cubicBezTo>
                      <a:pt x="23027" y="24033"/>
                      <a:pt x="25273" y="36156"/>
                      <a:pt x="28862" y="41094"/>
                    </a:cubicBezTo>
                    <a:cubicBezTo>
                      <a:pt x="31554" y="45135"/>
                      <a:pt x="37390" y="43340"/>
                      <a:pt x="37841" y="38848"/>
                    </a:cubicBezTo>
                    <a:cubicBezTo>
                      <a:pt x="38739" y="32115"/>
                      <a:pt x="32903" y="24478"/>
                      <a:pt x="27514" y="20889"/>
                    </a:cubicBezTo>
                    <a:cubicBezTo>
                      <a:pt x="22576" y="17294"/>
                      <a:pt x="15837" y="18197"/>
                      <a:pt x="10905" y="20443"/>
                    </a:cubicBezTo>
                    <a:cubicBezTo>
                      <a:pt x="5516" y="23135"/>
                      <a:pt x="2378" y="28525"/>
                      <a:pt x="1029" y="33909"/>
                    </a:cubicBezTo>
                    <a:cubicBezTo>
                      <a:pt x="-320" y="38848"/>
                      <a:pt x="-1217" y="48279"/>
                      <a:pt x="4173" y="50519"/>
                    </a:cubicBezTo>
                    <a:cubicBezTo>
                      <a:pt x="4173" y="50971"/>
                      <a:pt x="4618" y="50519"/>
                      <a:pt x="5070" y="50073"/>
                    </a:cubicBezTo>
                    <a:close/>
                    <a:moveTo>
                      <a:pt x="37841" y="59944"/>
                    </a:moveTo>
                    <a:cubicBezTo>
                      <a:pt x="32452" y="80149"/>
                      <a:pt x="61634" y="86883"/>
                      <a:pt x="76002" y="84636"/>
                    </a:cubicBezTo>
                    <a:cubicBezTo>
                      <a:pt x="85427" y="82841"/>
                      <a:pt x="94857" y="78800"/>
                      <a:pt x="101589" y="72067"/>
                    </a:cubicBezTo>
                    <a:cubicBezTo>
                      <a:pt x="107425" y="66232"/>
                      <a:pt x="111917" y="55006"/>
                      <a:pt x="107425" y="47821"/>
                    </a:cubicBezTo>
                    <a:cubicBezTo>
                      <a:pt x="106527" y="46472"/>
                      <a:pt x="104733" y="45129"/>
                      <a:pt x="102938" y="45129"/>
                    </a:cubicBezTo>
                    <a:cubicBezTo>
                      <a:pt x="96651" y="46027"/>
                      <a:pt x="97549" y="58150"/>
                      <a:pt x="94411" y="62636"/>
                    </a:cubicBezTo>
                    <a:cubicBezTo>
                      <a:pt x="90816" y="68472"/>
                      <a:pt x="82735" y="71616"/>
                      <a:pt x="76454" y="72965"/>
                    </a:cubicBezTo>
                    <a:cubicBezTo>
                      <a:pt x="70167" y="74759"/>
                      <a:pt x="63434" y="74314"/>
                      <a:pt x="57147" y="72519"/>
                    </a:cubicBezTo>
                    <a:cubicBezTo>
                      <a:pt x="50415" y="70273"/>
                      <a:pt x="47271" y="63991"/>
                      <a:pt x="42779" y="59053"/>
                    </a:cubicBezTo>
                    <a:cubicBezTo>
                      <a:pt x="40979" y="56807"/>
                      <a:pt x="38287" y="57704"/>
                      <a:pt x="37835" y="599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4" name="Google Shape;1394;p33"/>
              <p:cNvSpPr/>
              <p:nvPr/>
            </p:nvSpPr>
            <p:spPr>
              <a:xfrm>
                <a:off x="-9216934" y="2144868"/>
                <a:ext cx="164023" cy="163953"/>
              </a:xfrm>
              <a:custGeom>
                <a:rect b="b" l="l" r="r" t="t"/>
                <a:pathLst>
                  <a:path extrusionOk="0" h="35014" w="35029">
                    <a:moveTo>
                      <a:pt x="17523" y="35014"/>
                    </a:moveTo>
                    <a:cubicBezTo>
                      <a:pt x="26948" y="35014"/>
                      <a:pt x="35029" y="26932"/>
                      <a:pt x="35029" y="17507"/>
                    </a:cubicBezTo>
                    <a:cubicBezTo>
                      <a:pt x="35029" y="8082"/>
                      <a:pt x="26948" y="0"/>
                      <a:pt x="17523" y="0"/>
                    </a:cubicBezTo>
                    <a:cubicBezTo>
                      <a:pt x="8099" y="0"/>
                      <a:pt x="18" y="8082"/>
                      <a:pt x="18" y="17507"/>
                    </a:cubicBezTo>
                    <a:cubicBezTo>
                      <a:pt x="-428" y="26932"/>
                      <a:pt x="7653" y="35014"/>
                      <a:pt x="17523" y="350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5" name="Google Shape;1395;p33"/>
              <p:cNvSpPr/>
              <p:nvPr/>
            </p:nvSpPr>
            <p:spPr>
              <a:xfrm>
                <a:off x="-9265200" y="1833778"/>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6" name="Google Shape;1396;p33"/>
              <p:cNvSpPr/>
              <p:nvPr/>
            </p:nvSpPr>
            <p:spPr>
              <a:xfrm>
                <a:off x="-9330348" y="1495365"/>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6" y="35014"/>
                      <a:pt x="17506" y="350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7" name="Google Shape;1397;p33"/>
              <p:cNvSpPr/>
              <p:nvPr/>
            </p:nvSpPr>
            <p:spPr>
              <a:xfrm>
                <a:off x="-10280697" y="1418083"/>
                <a:ext cx="202570" cy="469135"/>
              </a:xfrm>
              <a:custGeom>
                <a:rect b="b" l="l" r="r" t="t"/>
                <a:pathLst>
                  <a:path extrusionOk="0" h="100189" w="43261">
                    <a:moveTo>
                      <a:pt x="40927" y="2133"/>
                    </a:moveTo>
                    <a:cubicBezTo>
                      <a:pt x="37784" y="-559"/>
                      <a:pt x="34194" y="-1011"/>
                      <a:pt x="31051" y="2578"/>
                    </a:cubicBezTo>
                    <a:cubicBezTo>
                      <a:pt x="27456" y="6174"/>
                      <a:pt x="29256" y="12455"/>
                      <a:pt x="29702" y="16948"/>
                    </a:cubicBezTo>
                    <a:cubicBezTo>
                      <a:pt x="30148" y="20091"/>
                      <a:pt x="40475" y="32214"/>
                      <a:pt x="31051" y="30866"/>
                    </a:cubicBezTo>
                    <a:cubicBezTo>
                      <a:pt x="25661" y="29968"/>
                      <a:pt x="22072" y="30866"/>
                      <a:pt x="18929" y="35352"/>
                    </a:cubicBezTo>
                    <a:cubicBezTo>
                      <a:pt x="16237" y="38947"/>
                      <a:pt x="16683" y="44332"/>
                      <a:pt x="19375" y="47921"/>
                    </a:cubicBezTo>
                    <a:cubicBezTo>
                      <a:pt x="21621" y="50613"/>
                      <a:pt x="24764" y="52860"/>
                      <a:pt x="26559" y="55557"/>
                    </a:cubicBezTo>
                    <a:cubicBezTo>
                      <a:pt x="30154" y="60044"/>
                      <a:pt x="22072" y="61393"/>
                      <a:pt x="20272" y="62742"/>
                    </a:cubicBezTo>
                    <a:cubicBezTo>
                      <a:pt x="16231" y="64988"/>
                      <a:pt x="14882" y="70824"/>
                      <a:pt x="15785" y="75311"/>
                    </a:cubicBezTo>
                    <a:cubicBezTo>
                      <a:pt x="17134" y="81147"/>
                      <a:pt x="24764" y="89229"/>
                      <a:pt x="18032" y="92818"/>
                    </a:cubicBezTo>
                    <a:cubicBezTo>
                      <a:pt x="13991" y="95064"/>
                      <a:pt x="16683" y="101346"/>
                      <a:pt x="21175" y="100003"/>
                    </a:cubicBezTo>
                    <a:cubicBezTo>
                      <a:pt x="32851" y="95962"/>
                      <a:pt x="29702" y="86537"/>
                      <a:pt x="25216" y="77551"/>
                    </a:cubicBezTo>
                    <a:cubicBezTo>
                      <a:pt x="21175" y="69469"/>
                      <a:pt x="28359" y="69915"/>
                      <a:pt x="32851" y="65874"/>
                    </a:cubicBezTo>
                    <a:cubicBezTo>
                      <a:pt x="36892" y="62730"/>
                      <a:pt x="35543" y="55546"/>
                      <a:pt x="33297" y="51505"/>
                    </a:cubicBezTo>
                    <a:cubicBezTo>
                      <a:pt x="31503" y="47909"/>
                      <a:pt x="18483" y="38039"/>
                      <a:pt x="31051" y="38936"/>
                    </a:cubicBezTo>
                    <a:cubicBezTo>
                      <a:pt x="36441" y="39382"/>
                      <a:pt x="39132" y="37141"/>
                      <a:pt x="41824" y="32648"/>
                    </a:cubicBezTo>
                    <a:cubicBezTo>
                      <a:pt x="44070" y="29053"/>
                      <a:pt x="43619" y="24567"/>
                      <a:pt x="40927" y="21423"/>
                    </a:cubicBezTo>
                    <a:cubicBezTo>
                      <a:pt x="38235" y="18279"/>
                      <a:pt x="36886" y="16484"/>
                      <a:pt x="35989" y="12443"/>
                    </a:cubicBezTo>
                    <a:cubicBezTo>
                      <a:pt x="35092" y="7957"/>
                      <a:pt x="37338" y="7957"/>
                      <a:pt x="40030" y="5259"/>
                    </a:cubicBezTo>
                    <a:cubicBezTo>
                      <a:pt x="41824" y="3916"/>
                      <a:pt x="41824" y="2567"/>
                      <a:pt x="40927" y="2121"/>
                    </a:cubicBezTo>
                    <a:close/>
                    <a:moveTo>
                      <a:pt x="6355" y="89686"/>
                    </a:moveTo>
                    <a:cubicBezTo>
                      <a:pt x="10842" y="89686"/>
                      <a:pt x="10842" y="82953"/>
                      <a:pt x="6355" y="82953"/>
                    </a:cubicBezTo>
                    <a:cubicBezTo>
                      <a:pt x="1869" y="82953"/>
                      <a:pt x="1869" y="89686"/>
                      <a:pt x="6355" y="89686"/>
                    </a:cubicBezTo>
                    <a:close/>
                    <a:moveTo>
                      <a:pt x="3663" y="72625"/>
                    </a:moveTo>
                    <a:cubicBezTo>
                      <a:pt x="5458" y="72625"/>
                      <a:pt x="7258" y="70830"/>
                      <a:pt x="7258" y="69029"/>
                    </a:cubicBezTo>
                    <a:cubicBezTo>
                      <a:pt x="7258" y="67235"/>
                      <a:pt x="5464" y="65434"/>
                      <a:pt x="3663" y="65434"/>
                    </a:cubicBezTo>
                    <a:cubicBezTo>
                      <a:pt x="1869" y="65434"/>
                      <a:pt x="68" y="67229"/>
                      <a:pt x="68" y="69029"/>
                    </a:cubicBezTo>
                    <a:cubicBezTo>
                      <a:pt x="-377" y="71276"/>
                      <a:pt x="1417" y="72625"/>
                      <a:pt x="3663" y="72625"/>
                    </a:cubicBezTo>
                    <a:close/>
                    <a:moveTo>
                      <a:pt x="9053" y="56906"/>
                    </a:moveTo>
                    <a:cubicBezTo>
                      <a:pt x="9950" y="57352"/>
                      <a:pt x="10848" y="57352"/>
                      <a:pt x="11745" y="57352"/>
                    </a:cubicBezTo>
                    <a:cubicBezTo>
                      <a:pt x="13539" y="56906"/>
                      <a:pt x="14888" y="54660"/>
                      <a:pt x="14437" y="52865"/>
                    </a:cubicBezTo>
                    <a:cubicBezTo>
                      <a:pt x="13991" y="50619"/>
                      <a:pt x="10842" y="49270"/>
                      <a:pt x="9047" y="50619"/>
                    </a:cubicBezTo>
                    <a:cubicBezTo>
                      <a:pt x="6801" y="51516"/>
                      <a:pt x="6349" y="55557"/>
                      <a:pt x="9047" y="56906"/>
                    </a:cubicBezTo>
                    <a:close/>
                    <a:moveTo>
                      <a:pt x="8156" y="36701"/>
                    </a:moveTo>
                    <a:cubicBezTo>
                      <a:pt x="10402" y="36701"/>
                      <a:pt x="11751" y="34907"/>
                      <a:pt x="11751" y="33106"/>
                    </a:cubicBezTo>
                    <a:cubicBezTo>
                      <a:pt x="11751" y="30860"/>
                      <a:pt x="9956" y="29511"/>
                      <a:pt x="8156" y="29511"/>
                    </a:cubicBezTo>
                    <a:cubicBezTo>
                      <a:pt x="5909" y="29511"/>
                      <a:pt x="4561" y="31305"/>
                      <a:pt x="4561" y="33106"/>
                    </a:cubicBezTo>
                    <a:cubicBezTo>
                      <a:pt x="4561" y="34907"/>
                      <a:pt x="6355" y="36701"/>
                      <a:pt x="8156" y="36701"/>
                    </a:cubicBezTo>
                    <a:close/>
                    <a:moveTo>
                      <a:pt x="21175" y="23681"/>
                    </a:moveTo>
                    <a:cubicBezTo>
                      <a:pt x="25661" y="23681"/>
                      <a:pt x="25661" y="16948"/>
                      <a:pt x="21175" y="16948"/>
                    </a:cubicBezTo>
                    <a:cubicBezTo>
                      <a:pt x="16689" y="16948"/>
                      <a:pt x="16689" y="23681"/>
                      <a:pt x="21175" y="23681"/>
                    </a:cubicBezTo>
                    <a:close/>
                    <a:moveTo>
                      <a:pt x="17586" y="9763"/>
                    </a:moveTo>
                    <a:cubicBezTo>
                      <a:pt x="19380" y="9763"/>
                      <a:pt x="21181" y="7968"/>
                      <a:pt x="21181" y="6168"/>
                    </a:cubicBezTo>
                    <a:cubicBezTo>
                      <a:pt x="21181" y="4373"/>
                      <a:pt x="19386" y="2573"/>
                      <a:pt x="17586" y="2573"/>
                    </a:cubicBezTo>
                    <a:cubicBezTo>
                      <a:pt x="15791" y="2573"/>
                      <a:pt x="13991" y="4367"/>
                      <a:pt x="13991" y="6168"/>
                    </a:cubicBezTo>
                    <a:cubicBezTo>
                      <a:pt x="13991" y="7963"/>
                      <a:pt x="15785" y="9763"/>
                      <a:pt x="17586" y="97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8" name="Google Shape;1398;p33"/>
              <p:cNvSpPr/>
              <p:nvPr/>
            </p:nvSpPr>
            <p:spPr>
              <a:xfrm>
                <a:off x="-9798577" y="1036546"/>
                <a:ext cx="134893" cy="70968"/>
              </a:xfrm>
              <a:custGeom>
                <a:rect b="b" l="l" r="r" t="t"/>
                <a:pathLst>
                  <a:path extrusionOk="0" h="15156" w="28808">
                    <a:moveTo>
                      <a:pt x="24586" y="571"/>
                    </a:moveTo>
                    <a:cubicBezTo>
                      <a:pt x="20545" y="-778"/>
                      <a:pt x="16504" y="571"/>
                      <a:pt x="12909" y="1468"/>
                    </a:cubicBezTo>
                    <a:cubicBezTo>
                      <a:pt x="8869" y="2365"/>
                      <a:pt x="4828" y="2365"/>
                      <a:pt x="1685" y="5063"/>
                    </a:cubicBezTo>
                    <a:cubicBezTo>
                      <a:pt x="-562" y="7310"/>
                      <a:pt x="-562" y="10899"/>
                      <a:pt x="1685" y="12700"/>
                    </a:cubicBezTo>
                    <a:cubicBezTo>
                      <a:pt x="5280" y="15843"/>
                      <a:pt x="9320" y="15392"/>
                      <a:pt x="13807" y="14494"/>
                    </a:cubicBezTo>
                    <a:cubicBezTo>
                      <a:pt x="17847" y="13597"/>
                      <a:pt x="22785" y="12700"/>
                      <a:pt x="25929" y="10453"/>
                    </a:cubicBezTo>
                    <a:cubicBezTo>
                      <a:pt x="29970" y="7755"/>
                      <a:pt x="29970" y="1920"/>
                      <a:pt x="24580" y="5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9" name="Google Shape;1399;p33"/>
              <p:cNvSpPr/>
              <p:nvPr/>
            </p:nvSpPr>
            <p:spPr>
              <a:xfrm>
                <a:off x="-9160774" y="867852"/>
                <a:ext cx="128286" cy="86533"/>
              </a:xfrm>
              <a:custGeom>
                <a:rect b="b" l="l" r="r" t="t"/>
                <a:pathLst>
                  <a:path extrusionOk="0" h="18480" w="27397">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8423" y="6523"/>
                      <a:pt x="27977" y="688"/>
                      <a:pt x="23485" y="2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0" name="Google Shape;1400;p33"/>
              <p:cNvSpPr/>
              <p:nvPr/>
            </p:nvSpPr>
            <p:spPr>
              <a:xfrm>
                <a:off x="-8763923" y="1201050"/>
                <a:ext cx="69362" cy="71483"/>
              </a:xfrm>
              <a:custGeom>
                <a:rect b="b" l="l" r="r" t="t"/>
                <a:pathLst>
                  <a:path extrusionOk="0" h="15266" w="14813">
                    <a:moveTo>
                      <a:pt x="7407" y="0"/>
                    </a:moveTo>
                    <a:cubicBezTo>
                      <a:pt x="-2469" y="0"/>
                      <a:pt x="-2469" y="15267"/>
                      <a:pt x="7407" y="15267"/>
                    </a:cubicBezTo>
                    <a:cubicBezTo>
                      <a:pt x="17283" y="15267"/>
                      <a:pt x="17283" y="0"/>
                      <a:pt x="74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1" name="Google Shape;1401;p33"/>
              <p:cNvSpPr/>
              <p:nvPr/>
            </p:nvSpPr>
            <p:spPr>
              <a:xfrm>
                <a:off x="-8664067" y="1224920"/>
                <a:ext cx="62497" cy="61640"/>
              </a:xfrm>
              <a:custGeom>
                <a:rect b="b" l="l" r="r" t="t"/>
                <a:pathLst>
                  <a:path extrusionOk="0" h="13164" w="13347">
                    <a:moveTo>
                      <a:pt x="13013" y="4784"/>
                    </a:moveTo>
                    <a:cubicBezTo>
                      <a:pt x="12568" y="2989"/>
                      <a:pt x="11665" y="1640"/>
                      <a:pt x="9870" y="743"/>
                    </a:cubicBezTo>
                    <a:cubicBezTo>
                      <a:pt x="8521" y="-155"/>
                      <a:pt x="6727" y="-155"/>
                      <a:pt x="4932" y="297"/>
                    </a:cubicBezTo>
                    <a:cubicBezTo>
                      <a:pt x="4932" y="297"/>
                      <a:pt x="4486" y="297"/>
                      <a:pt x="4486" y="297"/>
                    </a:cubicBezTo>
                    <a:cubicBezTo>
                      <a:pt x="1795" y="1194"/>
                      <a:pt x="0" y="3441"/>
                      <a:pt x="0" y="6584"/>
                    </a:cubicBezTo>
                    <a:cubicBezTo>
                      <a:pt x="0" y="9276"/>
                      <a:pt x="1795" y="11974"/>
                      <a:pt x="4486" y="12872"/>
                    </a:cubicBezTo>
                    <a:cubicBezTo>
                      <a:pt x="4486" y="12872"/>
                      <a:pt x="4932" y="12872"/>
                      <a:pt x="4932" y="12872"/>
                    </a:cubicBezTo>
                    <a:cubicBezTo>
                      <a:pt x="6727" y="13317"/>
                      <a:pt x="8527" y="13317"/>
                      <a:pt x="9870" y="12426"/>
                    </a:cubicBezTo>
                    <a:cubicBezTo>
                      <a:pt x="11219" y="11529"/>
                      <a:pt x="12116" y="10180"/>
                      <a:pt x="13013" y="8385"/>
                    </a:cubicBezTo>
                    <a:cubicBezTo>
                      <a:pt x="13459" y="7488"/>
                      <a:pt x="13459" y="5693"/>
                      <a:pt x="13013" y="4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2" name="Google Shape;1402;p33"/>
              <p:cNvSpPr/>
              <p:nvPr/>
            </p:nvSpPr>
            <p:spPr>
              <a:xfrm>
                <a:off x="-10072290" y="1747558"/>
                <a:ext cx="75665" cy="77772"/>
              </a:xfrm>
              <a:custGeom>
                <a:rect b="b" l="l" r="r" t="t"/>
                <a:pathLst>
                  <a:path extrusionOk="0" h="16609" w="16159">
                    <a:moveTo>
                      <a:pt x="8080" y="0"/>
                    </a:moveTo>
                    <a:cubicBezTo>
                      <a:pt x="-2693" y="0"/>
                      <a:pt x="-2693" y="16610"/>
                      <a:pt x="8080" y="16610"/>
                    </a:cubicBezTo>
                    <a:cubicBezTo>
                      <a:pt x="18853" y="16610"/>
                      <a:pt x="18853" y="0"/>
                      <a:pt x="80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3" name="Google Shape;1403;p33"/>
              <p:cNvSpPr/>
              <p:nvPr/>
            </p:nvSpPr>
            <p:spPr>
              <a:xfrm>
                <a:off x="-9057401" y="1221320"/>
                <a:ext cx="67461" cy="66187"/>
              </a:xfrm>
              <a:custGeom>
                <a:rect b="b" l="l" r="r" t="t"/>
                <a:pathLst>
                  <a:path extrusionOk="0" h="14135" w="14407">
                    <a:moveTo>
                      <a:pt x="12629" y="1958"/>
                    </a:moveTo>
                    <a:cubicBezTo>
                      <a:pt x="10834" y="163"/>
                      <a:pt x="8142" y="-289"/>
                      <a:pt x="5896" y="163"/>
                    </a:cubicBezTo>
                    <a:cubicBezTo>
                      <a:pt x="4102" y="609"/>
                      <a:pt x="3204" y="1512"/>
                      <a:pt x="1855" y="2855"/>
                    </a:cubicBezTo>
                    <a:cubicBezTo>
                      <a:pt x="-836" y="5101"/>
                      <a:pt x="-391" y="9588"/>
                      <a:pt x="1855" y="12280"/>
                    </a:cubicBezTo>
                    <a:cubicBezTo>
                      <a:pt x="4102" y="14527"/>
                      <a:pt x="8588" y="14972"/>
                      <a:pt x="10834" y="12280"/>
                    </a:cubicBezTo>
                    <a:lnTo>
                      <a:pt x="11280" y="11834"/>
                    </a:lnTo>
                    <a:cubicBezTo>
                      <a:pt x="12177" y="11389"/>
                      <a:pt x="12629" y="10485"/>
                      <a:pt x="13074" y="9588"/>
                    </a:cubicBezTo>
                    <a:cubicBezTo>
                      <a:pt x="15321" y="6896"/>
                      <a:pt x="14423" y="3752"/>
                      <a:pt x="12629" y="1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4" name="Google Shape;1404;p33"/>
              <p:cNvSpPr/>
              <p:nvPr/>
            </p:nvSpPr>
            <p:spPr>
              <a:xfrm>
                <a:off x="-8972568" y="1110690"/>
                <a:ext cx="53629" cy="54678"/>
              </a:xfrm>
              <a:custGeom>
                <a:rect b="b" l="l" r="r" t="t"/>
                <a:pathLst>
                  <a:path extrusionOk="0" h="11677" w="11453">
                    <a:moveTo>
                      <a:pt x="5727" y="0"/>
                    </a:moveTo>
                    <a:cubicBezTo>
                      <a:pt x="-1909" y="0"/>
                      <a:pt x="-1909" y="11677"/>
                      <a:pt x="5727" y="11677"/>
                    </a:cubicBezTo>
                    <a:cubicBezTo>
                      <a:pt x="13362" y="11677"/>
                      <a:pt x="13362" y="0"/>
                      <a:pt x="572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5" name="Google Shape;1405;p33"/>
              <p:cNvSpPr/>
              <p:nvPr/>
            </p:nvSpPr>
            <p:spPr>
              <a:xfrm>
                <a:off x="-9969284" y="1108576"/>
                <a:ext cx="71038" cy="67283"/>
              </a:xfrm>
              <a:custGeom>
                <a:rect b="b" l="l" r="r" t="t"/>
                <a:pathLst>
                  <a:path extrusionOk="0" h="14369" w="15171">
                    <a:moveTo>
                      <a:pt x="14814" y="5836"/>
                    </a:moveTo>
                    <a:lnTo>
                      <a:pt x="14814" y="5836"/>
                    </a:lnTo>
                    <a:cubicBezTo>
                      <a:pt x="14368" y="3144"/>
                      <a:pt x="12568" y="897"/>
                      <a:pt x="9876" y="446"/>
                    </a:cubicBezTo>
                    <a:cubicBezTo>
                      <a:pt x="8979" y="446"/>
                      <a:pt x="8081" y="0"/>
                      <a:pt x="7184" y="0"/>
                    </a:cubicBezTo>
                    <a:cubicBezTo>
                      <a:pt x="5390" y="0"/>
                      <a:pt x="3143" y="897"/>
                      <a:pt x="2246" y="2246"/>
                    </a:cubicBezTo>
                    <a:cubicBezTo>
                      <a:pt x="897" y="3595"/>
                      <a:pt x="0" y="5390"/>
                      <a:pt x="0" y="7185"/>
                    </a:cubicBezTo>
                    <a:cubicBezTo>
                      <a:pt x="0" y="8979"/>
                      <a:pt x="897" y="10780"/>
                      <a:pt x="2246" y="12123"/>
                    </a:cubicBezTo>
                    <a:cubicBezTo>
                      <a:pt x="3595" y="13472"/>
                      <a:pt x="5390" y="14369"/>
                      <a:pt x="7184" y="14369"/>
                    </a:cubicBezTo>
                    <a:cubicBezTo>
                      <a:pt x="7184" y="14369"/>
                      <a:pt x="7630" y="14369"/>
                      <a:pt x="7630" y="14369"/>
                    </a:cubicBezTo>
                    <a:cubicBezTo>
                      <a:pt x="8979" y="14369"/>
                      <a:pt x="9876" y="13924"/>
                      <a:pt x="10773" y="13472"/>
                    </a:cubicBezTo>
                    <a:cubicBezTo>
                      <a:pt x="11671" y="13026"/>
                      <a:pt x="12122" y="12575"/>
                      <a:pt x="13019" y="12123"/>
                    </a:cubicBezTo>
                    <a:cubicBezTo>
                      <a:pt x="14820" y="10774"/>
                      <a:pt x="15717" y="8082"/>
                      <a:pt x="14820" y="5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6" name="Google Shape;1406;p33"/>
              <p:cNvSpPr/>
              <p:nvPr/>
            </p:nvSpPr>
            <p:spPr>
              <a:xfrm>
                <a:off x="-8632578" y="2920453"/>
                <a:ext cx="96717" cy="96722"/>
              </a:xfrm>
              <a:custGeom>
                <a:rect b="b" l="l" r="r" t="t"/>
                <a:pathLst>
                  <a:path extrusionOk="0" h="20656" w="20655">
                    <a:moveTo>
                      <a:pt x="10328" y="0"/>
                    </a:moveTo>
                    <a:cubicBezTo>
                      <a:pt x="4938" y="0"/>
                      <a:pt x="0" y="4487"/>
                      <a:pt x="0" y="10328"/>
                    </a:cubicBezTo>
                    <a:cubicBezTo>
                      <a:pt x="0" y="15718"/>
                      <a:pt x="4486" y="20657"/>
                      <a:pt x="10328" y="20657"/>
                    </a:cubicBezTo>
                    <a:cubicBezTo>
                      <a:pt x="15717" y="20657"/>
                      <a:pt x="20655" y="16170"/>
                      <a:pt x="20655" y="10328"/>
                    </a:cubicBezTo>
                    <a:cubicBezTo>
                      <a:pt x="20655" y="4938"/>
                      <a:pt x="16169" y="0"/>
                      <a:pt x="103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7" name="Google Shape;1407;p33"/>
              <p:cNvSpPr/>
              <p:nvPr/>
            </p:nvSpPr>
            <p:spPr>
              <a:xfrm>
                <a:off x="-8358187" y="2833849"/>
                <a:ext cx="32506" cy="34051"/>
              </a:xfrm>
              <a:custGeom>
                <a:rect b="b" l="l" r="r" t="t"/>
                <a:pathLst>
                  <a:path extrusionOk="0" h="7272" w="6942">
                    <a:moveTo>
                      <a:pt x="6937" y="2780"/>
                    </a:moveTo>
                    <a:cubicBezTo>
                      <a:pt x="6937" y="985"/>
                      <a:pt x="5588" y="-364"/>
                      <a:pt x="3793" y="88"/>
                    </a:cubicBezTo>
                    <a:cubicBezTo>
                      <a:pt x="2444" y="88"/>
                      <a:pt x="1101" y="534"/>
                      <a:pt x="650" y="1437"/>
                    </a:cubicBezTo>
                    <a:cubicBezTo>
                      <a:pt x="204" y="1883"/>
                      <a:pt x="204" y="2334"/>
                      <a:pt x="204" y="2786"/>
                    </a:cubicBezTo>
                    <a:cubicBezTo>
                      <a:pt x="-693" y="5032"/>
                      <a:pt x="1553" y="7273"/>
                      <a:pt x="3348" y="7273"/>
                    </a:cubicBezTo>
                    <a:cubicBezTo>
                      <a:pt x="5142" y="7273"/>
                      <a:pt x="6943" y="5478"/>
                      <a:pt x="6943" y="3677"/>
                    </a:cubicBezTo>
                    <a:cubicBezTo>
                      <a:pt x="6943" y="3232"/>
                      <a:pt x="6943" y="2786"/>
                      <a:pt x="6943" y="2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8" name="Google Shape;1408;p33"/>
              <p:cNvSpPr/>
              <p:nvPr/>
            </p:nvSpPr>
            <p:spPr>
              <a:xfrm>
                <a:off x="-8853289" y="2471930"/>
                <a:ext cx="77795" cy="78629"/>
              </a:xfrm>
              <a:custGeom>
                <a:rect b="b" l="l" r="r" t="t"/>
                <a:pathLst>
                  <a:path extrusionOk="0" h="16792" w="16614">
                    <a:moveTo>
                      <a:pt x="16614" y="8705"/>
                    </a:moveTo>
                    <a:cubicBezTo>
                      <a:pt x="16614" y="8705"/>
                      <a:pt x="16614" y="8259"/>
                      <a:pt x="16614" y="8259"/>
                    </a:cubicBezTo>
                    <a:lnTo>
                      <a:pt x="16614" y="8259"/>
                    </a:lnTo>
                    <a:cubicBezTo>
                      <a:pt x="16614" y="5116"/>
                      <a:pt x="15266" y="2424"/>
                      <a:pt x="12574" y="1075"/>
                    </a:cubicBezTo>
                    <a:cubicBezTo>
                      <a:pt x="10779" y="177"/>
                      <a:pt x="8533" y="-274"/>
                      <a:pt x="6287" y="177"/>
                    </a:cubicBezTo>
                    <a:cubicBezTo>
                      <a:pt x="4041" y="623"/>
                      <a:pt x="2692" y="1972"/>
                      <a:pt x="1349" y="3772"/>
                    </a:cubicBezTo>
                    <a:cubicBezTo>
                      <a:pt x="452" y="5121"/>
                      <a:pt x="0" y="6916"/>
                      <a:pt x="0" y="8711"/>
                    </a:cubicBezTo>
                    <a:cubicBezTo>
                      <a:pt x="0" y="13198"/>
                      <a:pt x="3595" y="16793"/>
                      <a:pt x="8081" y="16793"/>
                    </a:cubicBezTo>
                    <a:cubicBezTo>
                      <a:pt x="12568" y="16793"/>
                      <a:pt x="16608" y="12752"/>
                      <a:pt x="16608" y="8711"/>
                    </a:cubicBezTo>
                    <a:lnTo>
                      <a:pt x="16608" y="8711"/>
                    </a:lnTo>
                    <a:lnTo>
                      <a:pt x="16608" y="87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9" name="Google Shape;1409;p33"/>
              <p:cNvSpPr/>
              <p:nvPr/>
            </p:nvSpPr>
            <p:spPr>
              <a:xfrm>
                <a:off x="-9606499" y="1345572"/>
                <a:ext cx="74424" cy="74634"/>
              </a:xfrm>
              <a:custGeom>
                <a:rect b="b" l="l" r="r" t="t"/>
                <a:pathLst>
                  <a:path extrusionOk="0" h="15939" w="15894">
                    <a:moveTo>
                      <a:pt x="12294" y="1012"/>
                    </a:moveTo>
                    <a:cubicBezTo>
                      <a:pt x="9602" y="-337"/>
                      <a:pt x="6904" y="-337"/>
                      <a:pt x="4658" y="1012"/>
                    </a:cubicBezTo>
                    <a:lnTo>
                      <a:pt x="4212" y="1012"/>
                    </a:lnTo>
                    <a:lnTo>
                      <a:pt x="4212" y="1012"/>
                    </a:lnTo>
                    <a:cubicBezTo>
                      <a:pt x="4212" y="1012"/>
                      <a:pt x="3766" y="1012"/>
                      <a:pt x="3766" y="1457"/>
                    </a:cubicBezTo>
                    <a:lnTo>
                      <a:pt x="3766" y="1457"/>
                    </a:lnTo>
                    <a:cubicBezTo>
                      <a:pt x="2869" y="1903"/>
                      <a:pt x="1972" y="2806"/>
                      <a:pt x="1075" y="4149"/>
                    </a:cubicBezTo>
                    <a:cubicBezTo>
                      <a:pt x="177" y="5498"/>
                      <a:pt x="-274" y="8191"/>
                      <a:pt x="177" y="9985"/>
                    </a:cubicBezTo>
                    <a:cubicBezTo>
                      <a:pt x="623" y="11334"/>
                      <a:pt x="1075" y="12677"/>
                      <a:pt x="2423" y="13580"/>
                    </a:cubicBezTo>
                    <a:cubicBezTo>
                      <a:pt x="4670" y="15375"/>
                      <a:pt x="7361" y="16273"/>
                      <a:pt x="10059" y="15827"/>
                    </a:cubicBezTo>
                    <a:cubicBezTo>
                      <a:pt x="13654" y="14929"/>
                      <a:pt x="15894" y="11786"/>
                      <a:pt x="15894" y="8191"/>
                    </a:cubicBezTo>
                    <a:cubicBezTo>
                      <a:pt x="15894" y="5047"/>
                      <a:pt x="14546" y="2355"/>
                      <a:pt x="12299" y="10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0" name="Google Shape;1410;p33"/>
              <p:cNvSpPr/>
              <p:nvPr/>
            </p:nvSpPr>
            <p:spPr>
              <a:xfrm>
                <a:off x="-9588892" y="1350310"/>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1" name="Google Shape;1411;p33"/>
              <p:cNvSpPr/>
              <p:nvPr/>
            </p:nvSpPr>
            <p:spPr>
              <a:xfrm>
                <a:off x="-9588892" y="1350310"/>
                <a:ext cx="2744" cy="2084"/>
              </a:xfrm>
              <a:custGeom>
                <a:rect b="b" l="l" r="r" t="t"/>
                <a:pathLst>
                  <a:path extrusionOk="0" h="445" w="586">
                    <a:moveTo>
                      <a:pt x="0" y="0"/>
                    </a:moveTo>
                    <a:lnTo>
                      <a:pt x="0" y="446"/>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2" name="Google Shape;1412;p33"/>
              <p:cNvSpPr/>
              <p:nvPr/>
            </p:nvSpPr>
            <p:spPr>
              <a:xfrm>
                <a:off x="-9428626" y="2621964"/>
                <a:ext cx="78839" cy="79926"/>
              </a:xfrm>
              <a:custGeom>
                <a:rect b="b" l="l" r="r" t="t"/>
                <a:pathLst>
                  <a:path extrusionOk="0" h="17069" w="16837">
                    <a:moveTo>
                      <a:pt x="8419" y="0"/>
                    </a:moveTo>
                    <a:cubicBezTo>
                      <a:pt x="-2806" y="0"/>
                      <a:pt x="-2806" y="17061"/>
                      <a:pt x="8419" y="17061"/>
                    </a:cubicBezTo>
                    <a:cubicBezTo>
                      <a:pt x="19643" y="17507"/>
                      <a:pt x="19643" y="0"/>
                      <a:pt x="84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3" name="Google Shape;1413;p33"/>
              <p:cNvSpPr/>
              <p:nvPr/>
            </p:nvSpPr>
            <p:spPr>
              <a:xfrm>
                <a:off x="-9475365" y="1376258"/>
                <a:ext cx="52828" cy="49705"/>
              </a:xfrm>
              <a:custGeom>
                <a:rect b="b" l="l" r="r" t="t"/>
                <a:pathLst>
                  <a:path extrusionOk="0" h="10615" w="11282">
                    <a:moveTo>
                      <a:pt x="6733" y="293"/>
                    </a:moveTo>
                    <a:cubicBezTo>
                      <a:pt x="5384" y="-153"/>
                      <a:pt x="4041" y="-153"/>
                      <a:pt x="2692" y="739"/>
                    </a:cubicBezTo>
                    <a:cubicBezTo>
                      <a:pt x="897" y="1636"/>
                      <a:pt x="0" y="3431"/>
                      <a:pt x="0" y="5225"/>
                    </a:cubicBezTo>
                    <a:cubicBezTo>
                      <a:pt x="0" y="6574"/>
                      <a:pt x="446" y="7917"/>
                      <a:pt x="1349" y="8821"/>
                    </a:cubicBezTo>
                    <a:cubicBezTo>
                      <a:pt x="2246" y="9718"/>
                      <a:pt x="3143" y="10170"/>
                      <a:pt x="4041" y="10170"/>
                    </a:cubicBezTo>
                    <a:cubicBezTo>
                      <a:pt x="4938" y="10615"/>
                      <a:pt x="5390" y="10615"/>
                      <a:pt x="6287" y="10615"/>
                    </a:cubicBezTo>
                    <a:cubicBezTo>
                      <a:pt x="8979" y="10615"/>
                      <a:pt x="11225" y="8369"/>
                      <a:pt x="11225" y="5677"/>
                    </a:cubicBezTo>
                    <a:cubicBezTo>
                      <a:pt x="11676" y="2985"/>
                      <a:pt x="9430" y="739"/>
                      <a:pt x="6738" y="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4" name="Google Shape;1414;p33"/>
              <p:cNvSpPr/>
              <p:nvPr/>
            </p:nvSpPr>
            <p:spPr>
              <a:xfrm>
                <a:off x="-10432054" y="266864"/>
                <a:ext cx="1632821" cy="1733457"/>
              </a:xfrm>
              <a:custGeom>
                <a:rect b="b" l="l" r="r" t="t"/>
                <a:pathLst>
                  <a:path extrusionOk="0" h="370199" w="348707">
                    <a:moveTo>
                      <a:pt x="323324" y="219753"/>
                    </a:moveTo>
                    <a:cubicBezTo>
                      <a:pt x="340830" y="186979"/>
                      <a:pt x="352506" y="150159"/>
                      <a:pt x="347568" y="112892"/>
                    </a:cubicBezTo>
                    <a:cubicBezTo>
                      <a:pt x="343973" y="85502"/>
                      <a:pt x="330508" y="60359"/>
                      <a:pt x="311202" y="41057"/>
                    </a:cubicBezTo>
                    <a:cubicBezTo>
                      <a:pt x="293245" y="23098"/>
                      <a:pt x="270349" y="10523"/>
                      <a:pt x="246105" y="3790"/>
                    </a:cubicBezTo>
                    <a:cubicBezTo>
                      <a:pt x="221415" y="-2943"/>
                      <a:pt x="198068" y="-251"/>
                      <a:pt x="174276" y="8277"/>
                    </a:cubicBezTo>
                    <a:cubicBezTo>
                      <a:pt x="152729" y="15914"/>
                      <a:pt x="131628" y="27585"/>
                      <a:pt x="117260" y="45544"/>
                    </a:cubicBezTo>
                    <a:cubicBezTo>
                      <a:pt x="105138" y="60359"/>
                      <a:pt x="96159" y="77420"/>
                      <a:pt x="89872" y="95379"/>
                    </a:cubicBezTo>
                    <a:cubicBezTo>
                      <a:pt x="80448" y="122317"/>
                      <a:pt x="79996" y="151056"/>
                      <a:pt x="89427" y="177994"/>
                    </a:cubicBezTo>
                    <a:cubicBezTo>
                      <a:pt x="95262" y="195056"/>
                      <a:pt x="105589" y="210322"/>
                      <a:pt x="117260" y="223788"/>
                    </a:cubicBezTo>
                    <a:cubicBezTo>
                      <a:pt x="123095" y="230521"/>
                      <a:pt x="130279" y="235911"/>
                      <a:pt x="135669" y="242644"/>
                    </a:cubicBezTo>
                    <a:cubicBezTo>
                      <a:pt x="138812" y="246686"/>
                      <a:pt x="141504" y="250281"/>
                      <a:pt x="144648" y="254322"/>
                    </a:cubicBezTo>
                    <a:cubicBezTo>
                      <a:pt x="145093" y="253424"/>
                      <a:pt x="145093" y="252527"/>
                      <a:pt x="145545" y="251630"/>
                    </a:cubicBezTo>
                    <a:cubicBezTo>
                      <a:pt x="136566" y="252979"/>
                      <a:pt x="128039" y="255225"/>
                      <a:pt x="119055" y="254773"/>
                    </a:cubicBezTo>
                    <a:cubicBezTo>
                      <a:pt x="101549" y="254328"/>
                      <a:pt x="84489" y="249835"/>
                      <a:pt x="66977" y="247589"/>
                    </a:cubicBezTo>
                    <a:cubicBezTo>
                      <a:pt x="40041" y="244445"/>
                      <a:pt x="7270" y="250732"/>
                      <a:pt x="983" y="281712"/>
                    </a:cubicBezTo>
                    <a:cubicBezTo>
                      <a:pt x="-4853" y="308650"/>
                      <a:pt x="16248" y="333348"/>
                      <a:pt x="39144" y="344567"/>
                    </a:cubicBezTo>
                    <a:cubicBezTo>
                      <a:pt x="68326" y="358485"/>
                      <a:pt x="101994" y="361629"/>
                      <a:pt x="132977" y="370157"/>
                    </a:cubicBezTo>
                    <a:cubicBezTo>
                      <a:pt x="135223" y="370602"/>
                      <a:pt x="136120" y="367464"/>
                      <a:pt x="133874" y="367013"/>
                    </a:cubicBezTo>
                    <a:cubicBezTo>
                      <a:pt x="106041" y="358931"/>
                      <a:pt x="77756" y="355336"/>
                      <a:pt x="50368" y="345465"/>
                    </a:cubicBezTo>
                    <a:cubicBezTo>
                      <a:pt x="23878" y="336039"/>
                      <a:pt x="-1709" y="311342"/>
                      <a:pt x="4578" y="280808"/>
                    </a:cubicBezTo>
                    <a:cubicBezTo>
                      <a:pt x="12213" y="244891"/>
                      <a:pt x="57107" y="248932"/>
                      <a:pt x="84043" y="253419"/>
                    </a:cubicBezTo>
                    <a:cubicBezTo>
                      <a:pt x="97960" y="255665"/>
                      <a:pt x="111431" y="258357"/>
                      <a:pt x="125347" y="258357"/>
                    </a:cubicBezTo>
                    <a:cubicBezTo>
                      <a:pt x="132531" y="258357"/>
                      <a:pt x="139715" y="256111"/>
                      <a:pt x="146448" y="255213"/>
                    </a:cubicBezTo>
                    <a:cubicBezTo>
                      <a:pt x="147797" y="254768"/>
                      <a:pt x="147797" y="253419"/>
                      <a:pt x="147345" y="252521"/>
                    </a:cubicBezTo>
                    <a:cubicBezTo>
                      <a:pt x="137921" y="240398"/>
                      <a:pt x="126245" y="230070"/>
                      <a:pt x="116369" y="217953"/>
                    </a:cubicBezTo>
                    <a:cubicBezTo>
                      <a:pt x="102903" y="201343"/>
                      <a:pt x="93022" y="182035"/>
                      <a:pt x="88535" y="161378"/>
                    </a:cubicBezTo>
                    <a:cubicBezTo>
                      <a:pt x="82248" y="130845"/>
                      <a:pt x="90330" y="98968"/>
                      <a:pt x="104698" y="72030"/>
                    </a:cubicBezTo>
                    <a:cubicBezTo>
                      <a:pt x="114574" y="54071"/>
                      <a:pt x="126245" y="39702"/>
                      <a:pt x="142859" y="28476"/>
                    </a:cubicBezTo>
                    <a:cubicBezTo>
                      <a:pt x="168000" y="11867"/>
                      <a:pt x="200326" y="641"/>
                      <a:pt x="230851" y="5128"/>
                    </a:cubicBezTo>
                    <a:cubicBezTo>
                      <a:pt x="269012" y="10518"/>
                      <a:pt x="305824" y="33861"/>
                      <a:pt x="326925" y="66189"/>
                    </a:cubicBezTo>
                    <a:cubicBezTo>
                      <a:pt x="358353" y="113784"/>
                      <a:pt x="346231" y="172152"/>
                      <a:pt x="321090" y="219742"/>
                    </a:cubicBezTo>
                    <a:cubicBezTo>
                      <a:pt x="319289" y="219742"/>
                      <a:pt x="322433" y="221536"/>
                      <a:pt x="323330" y="219742"/>
                    </a:cubicBezTo>
                    <a:lnTo>
                      <a:pt x="323330" y="2197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5" name="Google Shape;1415;p33"/>
              <p:cNvSpPr/>
              <p:nvPr/>
            </p:nvSpPr>
            <p:spPr>
              <a:xfrm>
                <a:off x="-10023673" y="940223"/>
                <a:ext cx="1994731" cy="2236676"/>
              </a:xfrm>
              <a:custGeom>
                <a:rect b="b" l="l" r="r" t="t"/>
                <a:pathLst>
                  <a:path extrusionOk="0" h="477667" w="425997">
                    <a:moveTo>
                      <a:pt x="43938" y="223191"/>
                    </a:moveTo>
                    <a:cubicBezTo>
                      <a:pt x="53362" y="261355"/>
                      <a:pt x="58306" y="302211"/>
                      <a:pt x="47081" y="340826"/>
                    </a:cubicBezTo>
                    <a:cubicBezTo>
                      <a:pt x="41692" y="359236"/>
                      <a:pt x="31364" y="379887"/>
                      <a:pt x="17453" y="393359"/>
                    </a:cubicBezTo>
                    <a:cubicBezTo>
                      <a:pt x="-3196" y="412215"/>
                      <a:pt x="-8134" y="444995"/>
                      <a:pt x="17008" y="462057"/>
                    </a:cubicBezTo>
                    <a:cubicBezTo>
                      <a:pt x="28684" y="470139"/>
                      <a:pt x="43944" y="473282"/>
                      <a:pt x="57415" y="475077"/>
                    </a:cubicBezTo>
                    <a:cubicBezTo>
                      <a:pt x="74023" y="477323"/>
                      <a:pt x="91083" y="478221"/>
                      <a:pt x="107698" y="477323"/>
                    </a:cubicBezTo>
                    <a:cubicBezTo>
                      <a:pt x="117122" y="476878"/>
                      <a:pt x="128347" y="475529"/>
                      <a:pt x="135983" y="469241"/>
                    </a:cubicBezTo>
                    <a:cubicBezTo>
                      <a:pt x="143167" y="463406"/>
                      <a:pt x="146310" y="454426"/>
                      <a:pt x="149002" y="445892"/>
                    </a:cubicBezTo>
                    <a:cubicBezTo>
                      <a:pt x="155289" y="427036"/>
                      <a:pt x="158878" y="407283"/>
                      <a:pt x="163816" y="387975"/>
                    </a:cubicBezTo>
                    <a:cubicBezTo>
                      <a:pt x="166508" y="376749"/>
                      <a:pt x="170549" y="365975"/>
                      <a:pt x="175492" y="355647"/>
                    </a:cubicBezTo>
                    <a:cubicBezTo>
                      <a:pt x="179533" y="346668"/>
                      <a:pt x="184019" y="337237"/>
                      <a:pt x="191655" y="330955"/>
                    </a:cubicBezTo>
                    <a:cubicBezTo>
                      <a:pt x="214105" y="310750"/>
                      <a:pt x="243287" y="385283"/>
                      <a:pt x="249568" y="398749"/>
                    </a:cubicBezTo>
                    <a:cubicBezTo>
                      <a:pt x="253609" y="408174"/>
                      <a:pt x="257649" y="418057"/>
                      <a:pt x="262136" y="427036"/>
                    </a:cubicBezTo>
                    <a:cubicBezTo>
                      <a:pt x="264828" y="431975"/>
                      <a:pt x="268423" y="436462"/>
                      <a:pt x="270663" y="441851"/>
                    </a:cubicBezTo>
                    <a:cubicBezTo>
                      <a:pt x="273806" y="448585"/>
                      <a:pt x="277847" y="454872"/>
                      <a:pt x="284580" y="458461"/>
                    </a:cubicBezTo>
                    <a:cubicBezTo>
                      <a:pt x="294004" y="463400"/>
                      <a:pt x="309270" y="460708"/>
                      <a:pt x="319146" y="459810"/>
                    </a:cubicBezTo>
                    <a:cubicBezTo>
                      <a:pt x="336206" y="458016"/>
                      <a:pt x="353711" y="453975"/>
                      <a:pt x="369874" y="447241"/>
                    </a:cubicBezTo>
                    <a:cubicBezTo>
                      <a:pt x="385140" y="440508"/>
                      <a:pt x="398159" y="431077"/>
                      <a:pt x="409384" y="418954"/>
                    </a:cubicBezTo>
                    <a:cubicBezTo>
                      <a:pt x="418363" y="409078"/>
                      <a:pt x="428239" y="394708"/>
                      <a:pt x="425547" y="380790"/>
                    </a:cubicBezTo>
                    <a:cubicBezTo>
                      <a:pt x="421952" y="361934"/>
                      <a:pt x="404898" y="357893"/>
                      <a:pt x="390078" y="350257"/>
                    </a:cubicBezTo>
                    <a:cubicBezTo>
                      <a:pt x="380202" y="345319"/>
                      <a:pt x="374812" y="328709"/>
                      <a:pt x="369874" y="319724"/>
                    </a:cubicBezTo>
                    <a:cubicBezTo>
                      <a:pt x="353266" y="288744"/>
                      <a:pt x="337103" y="257765"/>
                      <a:pt x="322283" y="225437"/>
                    </a:cubicBezTo>
                    <a:cubicBezTo>
                      <a:pt x="317797" y="215560"/>
                      <a:pt x="313756" y="204786"/>
                      <a:pt x="312859" y="194006"/>
                    </a:cubicBezTo>
                    <a:cubicBezTo>
                      <a:pt x="311510" y="181883"/>
                      <a:pt x="316899" y="172904"/>
                      <a:pt x="323186" y="162575"/>
                    </a:cubicBezTo>
                    <a:cubicBezTo>
                      <a:pt x="332165" y="147760"/>
                      <a:pt x="342944" y="134288"/>
                      <a:pt x="353266" y="120822"/>
                    </a:cubicBezTo>
                    <a:cubicBezTo>
                      <a:pt x="363142" y="108253"/>
                      <a:pt x="371223" y="94330"/>
                      <a:pt x="377510" y="79966"/>
                    </a:cubicBezTo>
                    <a:cubicBezTo>
                      <a:pt x="384243" y="64248"/>
                      <a:pt x="390975" y="47192"/>
                      <a:pt x="387838" y="30131"/>
                    </a:cubicBezTo>
                    <a:cubicBezTo>
                      <a:pt x="383351" y="3193"/>
                      <a:pt x="351471" y="-6238"/>
                      <a:pt x="329027" y="4090"/>
                    </a:cubicBezTo>
                    <a:cubicBezTo>
                      <a:pt x="313762" y="10823"/>
                      <a:pt x="300297" y="22946"/>
                      <a:pt x="287277" y="33720"/>
                    </a:cubicBezTo>
                    <a:cubicBezTo>
                      <a:pt x="268868" y="48987"/>
                      <a:pt x="250911" y="65151"/>
                      <a:pt x="232954" y="80864"/>
                    </a:cubicBezTo>
                    <a:cubicBezTo>
                      <a:pt x="231159" y="82213"/>
                      <a:pt x="233851" y="84459"/>
                      <a:pt x="235200" y="83110"/>
                    </a:cubicBezTo>
                    <a:cubicBezTo>
                      <a:pt x="253157" y="67392"/>
                      <a:pt x="271115" y="51233"/>
                      <a:pt x="289524" y="35967"/>
                    </a:cubicBezTo>
                    <a:cubicBezTo>
                      <a:pt x="302989" y="24741"/>
                      <a:pt x="318254" y="10823"/>
                      <a:pt x="335314" y="4987"/>
                    </a:cubicBezTo>
                    <a:cubicBezTo>
                      <a:pt x="351031" y="-402"/>
                      <a:pt x="371229" y="5433"/>
                      <a:pt x="380208" y="19803"/>
                    </a:cubicBezTo>
                    <a:cubicBezTo>
                      <a:pt x="391884" y="38213"/>
                      <a:pt x="380653" y="62905"/>
                      <a:pt x="373024" y="80864"/>
                    </a:cubicBezTo>
                    <a:cubicBezTo>
                      <a:pt x="359107" y="113192"/>
                      <a:pt x="333514" y="138781"/>
                      <a:pt x="315111" y="168863"/>
                    </a:cubicBezTo>
                    <a:cubicBezTo>
                      <a:pt x="305235" y="185473"/>
                      <a:pt x="308824" y="203431"/>
                      <a:pt x="316008" y="220499"/>
                    </a:cubicBezTo>
                    <a:cubicBezTo>
                      <a:pt x="322295" y="236217"/>
                      <a:pt x="330376" y="251032"/>
                      <a:pt x="337555" y="266293"/>
                    </a:cubicBezTo>
                    <a:cubicBezTo>
                      <a:pt x="351020" y="293231"/>
                      <a:pt x="365388" y="319724"/>
                      <a:pt x="379756" y="345764"/>
                    </a:cubicBezTo>
                    <a:cubicBezTo>
                      <a:pt x="382900" y="351154"/>
                      <a:pt x="388735" y="353846"/>
                      <a:pt x="394124" y="356093"/>
                    </a:cubicBezTo>
                    <a:cubicBezTo>
                      <a:pt x="405349" y="360579"/>
                      <a:pt x="416574" y="365969"/>
                      <a:pt x="421060" y="378544"/>
                    </a:cubicBezTo>
                    <a:cubicBezTo>
                      <a:pt x="427347" y="396503"/>
                      <a:pt x="409384" y="414913"/>
                      <a:pt x="397713" y="425687"/>
                    </a:cubicBezTo>
                    <a:cubicBezTo>
                      <a:pt x="371675" y="449482"/>
                      <a:pt x="332617" y="458913"/>
                      <a:pt x="297599" y="458016"/>
                    </a:cubicBezTo>
                    <a:cubicBezTo>
                      <a:pt x="290867" y="458016"/>
                      <a:pt x="285031" y="457118"/>
                      <a:pt x="280093" y="452180"/>
                    </a:cubicBezTo>
                    <a:cubicBezTo>
                      <a:pt x="273806" y="445892"/>
                      <a:pt x="271566" y="436913"/>
                      <a:pt x="267074" y="429728"/>
                    </a:cubicBezTo>
                    <a:cubicBezTo>
                      <a:pt x="262136" y="422092"/>
                      <a:pt x="258992" y="414010"/>
                      <a:pt x="255397" y="405934"/>
                    </a:cubicBezTo>
                    <a:cubicBezTo>
                      <a:pt x="249111" y="391565"/>
                      <a:pt x="242378" y="376749"/>
                      <a:pt x="234748" y="362832"/>
                    </a:cubicBezTo>
                    <a:cubicBezTo>
                      <a:pt x="228461" y="351154"/>
                      <a:pt x="221729" y="338586"/>
                      <a:pt x="211401" y="330058"/>
                    </a:cubicBezTo>
                    <a:cubicBezTo>
                      <a:pt x="182671" y="305366"/>
                      <a:pt x="162913" y="378098"/>
                      <a:pt x="158872" y="394262"/>
                    </a:cubicBezTo>
                    <a:cubicBezTo>
                      <a:pt x="154386" y="412673"/>
                      <a:pt x="150791" y="431529"/>
                      <a:pt x="144504" y="449488"/>
                    </a:cubicBezTo>
                    <a:cubicBezTo>
                      <a:pt x="141360" y="459364"/>
                      <a:pt x="136422" y="468344"/>
                      <a:pt x="126546" y="472385"/>
                    </a:cubicBezTo>
                    <a:cubicBezTo>
                      <a:pt x="112630" y="478221"/>
                      <a:pt x="95570" y="476426"/>
                      <a:pt x="81202" y="475529"/>
                    </a:cubicBezTo>
                    <a:cubicBezTo>
                      <a:pt x="65039" y="474631"/>
                      <a:pt x="48876" y="473282"/>
                      <a:pt x="33610" y="467892"/>
                    </a:cubicBezTo>
                    <a:cubicBezTo>
                      <a:pt x="22837" y="464297"/>
                      <a:pt x="12064" y="458016"/>
                      <a:pt x="6223" y="447687"/>
                    </a:cubicBezTo>
                    <a:cubicBezTo>
                      <a:pt x="-961" y="435118"/>
                      <a:pt x="3977" y="417605"/>
                      <a:pt x="11612" y="405934"/>
                    </a:cubicBezTo>
                    <a:cubicBezTo>
                      <a:pt x="15653" y="399647"/>
                      <a:pt x="22385" y="394708"/>
                      <a:pt x="27329" y="388427"/>
                    </a:cubicBezTo>
                    <a:cubicBezTo>
                      <a:pt x="31370" y="383037"/>
                      <a:pt x="35411" y="377653"/>
                      <a:pt x="38554" y="371817"/>
                    </a:cubicBezTo>
                    <a:cubicBezTo>
                      <a:pt x="64593" y="327366"/>
                      <a:pt x="59203" y="272140"/>
                      <a:pt x="47533" y="223648"/>
                    </a:cubicBezTo>
                    <a:cubicBezTo>
                      <a:pt x="46630" y="220053"/>
                      <a:pt x="43492" y="220950"/>
                      <a:pt x="43938" y="223197"/>
                    </a:cubicBezTo>
                    <a:lnTo>
                      <a:pt x="43938" y="22319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6" name="Google Shape;1416;p33"/>
              <p:cNvSpPr/>
              <p:nvPr/>
            </p:nvSpPr>
            <p:spPr>
              <a:xfrm>
                <a:off x="-10384346" y="-9"/>
                <a:ext cx="1319805" cy="825342"/>
              </a:xfrm>
              <a:custGeom>
                <a:rect b="b" l="l" r="r" t="t"/>
                <a:pathLst>
                  <a:path extrusionOk="0" h="176261" w="281859">
                    <a:moveTo>
                      <a:pt x="15030" y="68433"/>
                    </a:moveTo>
                    <a:cubicBezTo>
                      <a:pt x="26255" y="59008"/>
                      <a:pt x="40618" y="67536"/>
                      <a:pt x="43315" y="80111"/>
                    </a:cubicBezTo>
                    <a:cubicBezTo>
                      <a:pt x="46007" y="94926"/>
                      <a:pt x="43315" y="109741"/>
                      <a:pt x="41521" y="124562"/>
                    </a:cubicBezTo>
                    <a:cubicBezTo>
                      <a:pt x="39726" y="139377"/>
                      <a:pt x="35685" y="164972"/>
                      <a:pt x="51397" y="174397"/>
                    </a:cubicBezTo>
                    <a:cubicBezTo>
                      <a:pt x="57684" y="177992"/>
                      <a:pt x="65313" y="175746"/>
                      <a:pt x="71600" y="173048"/>
                    </a:cubicBezTo>
                    <a:cubicBezTo>
                      <a:pt x="84620" y="167212"/>
                      <a:pt x="96742" y="155987"/>
                      <a:pt x="108864" y="148356"/>
                    </a:cubicBezTo>
                    <a:cubicBezTo>
                      <a:pt x="134451" y="131746"/>
                      <a:pt x="162290" y="113788"/>
                      <a:pt x="191021" y="102562"/>
                    </a:cubicBezTo>
                    <a:cubicBezTo>
                      <a:pt x="213916" y="93583"/>
                      <a:pt x="238612" y="91788"/>
                      <a:pt x="262405" y="87295"/>
                    </a:cubicBezTo>
                    <a:cubicBezTo>
                      <a:pt x="278122" y="84603"/>
                      <a:pt x="287095" y="73829"/>
                      <a:pt x="278568" y="58562"/>
                    </a:cubicBezTo>
                    <a:cubicBezTo>
                      <a:pt x="267794" y="38803"/>
                      <a:pt x="244447" y="24440"/>
                      <a:pt x="224244" y="15460"/>
                    </a:cubicBezTo>
                    <a:cubicBezTo>
                      <a:pt x="202697" y="5583"/>
                      <a:pt x="178899" y="1542"/>
                      <a:pt x="155106" y="193"/>
                    </a:cubicBezTo>
                    <a:cubicBezTo>
                      <a:pt x="123678" y="-1155"/>
                      <a:pt x="93153" y="4680"/>
                      <a:pt x="63073" y="13660"/>
                    </a:cubicBezTo>
                    <a:cubicBezTo>
                      <a:pt x="41075" y="19947"/>
                      <a:pt x="5160" y="31167"/>
                      <a:pt x="222" y="57659"/>
                    </a:cubicBezTo>
                    <a:cubicBezTo>
                      <a:pt x="-675" y="61700"/>
                      <a:pt x="1120" y="67084"/>
                      <a:pt x="6058" y="67987"/>
                    </a:cubicBezTo>
                    <a:cubicBezTo>
                      <a:pt x="16831" y="69782"/>
                      <a:pt x="27604" y="66639"/>
                      <a:pt x="36589" y="74275"/>
                    </a:cubicBezTo>
                    <a:cubicBezTo>
                      <a:pt x="43773" y="80562"/>
                      <a:pt x="44670" y="93583"/>
                      <a:pt x="47362" y="102110"/>
                    </a:cubicBezTo>
                    <a:cubicBezTo>
                      <a:pt x="49608" y="110192"/>
                      <a:pt x="62627" y="108844"/>
                      <a:pt x="62176" y="100316"/>
                    </a:cubicBezTo>
                    <a:cubicBezTo>
                      <a:pt x="61279" y="88193"/>
                      <a:pt x="58581" y="74275"/>
                      <a:pt x="50054" y="64844"/>
                    </a:cubicBezTo>
                    <a:cubicBezTo>
                      <a:pt x="45116" y="59454"/>
                      <a:pt x="39726" y="55419"/>
                      <a:pt x="32994" y="53618"/>
                    </a:cubicBezTo>
                    <a:cubicBezTo>
                      <a:pt x="25809" y="51824"/>
                      <a:pt x="18180" y="53618"/>
                      <a:pt x="10996" y="52269"/>
                    </a:cubicBezTo>
                    <a:cubicBezTo>
                      <a:pt x="12790" y="55864"/>
                      <a:pt x="15036" y="59002"/>
                      <a:pt x="16831" y="62598"/>
                    </a:cubicBezTo>
                    <a:cubicBezTo>
                      <a:pt x="20872" y="46433"/>
                      <a:pt x="46459" y="39249"/>
                      <a:pt x="59930" y="34762"/>
                    </a:cubicBezTo>
                    <a:cubicBezTo>
                      <a:pt x="78339" y="28475"/>
                      <a:pt x="98091" y="23988"/>
                      <a:pt x="117397" y="20844"/>
                    </a:cubicBezTo>
                    <a:cubicBezTo>
                      <a:pt x="164988" y="13660"/>
                      <a:pt x="218860" y="21290"/>
                      <a:pt x="255672" y="54515"/>
                    </a:cubicBezTo>
                    <a:cubicBezTo>
                      <a:pt x="258816" y="57208"/>
                      <a:pt x="273630" y="69331"/>
                      <a:pt x="265548" y="72474"/>
                    </a:cubicBezTo>
                    <a:cubicBezTo>
                      <a:pt x="257467" y="75618"/>
                      <a:pt x="247591" y="76070"/>
                      <a:pt x="239058" y="76961"/>
                    </a:cubicBezTo>
                    <a:cubicBezTo>
                      <a:pt x="210327" y="81002"/>
                      <a:pt x="184288" y="89530"/>
                      <a:pt x="159147" y="103002"/>
                    </a:cubicBezTo>
                    <a:cubicBezTo>
                      <a:pt x="131759" y="117817"/>
                      <a:pt x="105720" y="133981"/>
                      <a:pt x="80579" y="151494"/>
                    </a:cubicBezTo>
                    <a:cubicBezTo>
                      <a:pt x="76984" y="154186"/>
                      <a:pt x="61273" y="168104"/>
                      <a:pt x="56335" y="161822"/>
                    </a:cubicBezTo>
                    <a:cubicBezTo>
                      <a:pt x="50945" y="154186"/>
                      <a:pt x="52740" y="139823"/>
                      <a:pt x="53191" y="131289"/>
                    </a:cubicBezTo>
                    <a:cubicBezTo>
                      <a:pt x="54540" y="110638"/>
                      <a:pt x="59027" y="85940"/>
                      <a:pt x="46459" y="67982"/>
                    </a:cubicBezTo>
                    <a:cubicBezTo>
                      <a:pt x="37932" y="55859"/>
                      <a:pt x="20420" y="54064"/>
                      <a:pt x="9647" y="63941"/>
                    </a:cubicBezTo>
                    <a:cubicBezTo>
                      <a:pt x="6949" y="66633"/>
                      <a:pt x="11887" y="71125"/>
                      <a:pt x="15030" y="684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7" name="Google Shape;1417;p33"/>
              <p:cNvSpPr/>
              <p:nvPr/>
            </p:nvSpPr>
            <p:spPr>
              <a:xfrm>
                <a:off x="-10289106" y="63762"/>
                <a:ext cx="1169019" cy="410894"/>
              </a:xfrm>
              <a:custGeom>
                <a:rect b="b" l="l" r="r" t="t"/>
                <a:pathLst>
                  <a:path extrusionOk="0" h="87751" w="249657">
                    <a:moveTo>
                      <a:pt x="2316" y="43134"/>
                    </a:moveTo>
                    <a:cubicBezTo>
                      <a:pt x="8151" y="35949"/>
                      <a:pt x="18033" y="32805"/>
                      <a:pt x="26560" y="29216"/>
                    </a:cubicBezTo>
                    <a:cubicBezTo>
                      <a:pt x="38237" y="24729"/>
                      <a:pt x="50805" y="21579"/>
                      <a:pt x="62927" y="19339"/>
                    </a:cubicBezTo>
                    <a:cubicBezTo>
                      <a:pt x="93006" y="13503"/>
                      <a:pt x="122188" y="13949"/>
                      <a:pt x="152268" y="14401"/>
                    </a:cubicBezTo>
                    <a:cubicBezTo>
                      <a:pt x="168431" y="14846"/>
                      <a:pt x="181450" y="22037"/>
                      <a:pt x="194915" y="30565"/>
                    </a:cubicBezTo>
                    <a:cubicBezTo>
                      <a:pt x="205688" y="37298"/>
                      <a:pt x="217811" y="41339"/>
                      <a:pt x="228584" y="48072"/>
                    </a:cubicBezTo>
                    <a:cubicBezTo>
                      <a:pt x="241603" y="56154"/>
                      <a:pt x="215119" y="57497"/>
                      <a:pt x="210175" y="58400"/>
                    </a:cubicBezTo>
                    <a:cubicBezTo>
                      <a:pt x="201648" y="59749"/>
                      <a:pt x="192669" y="63790"/>
                      <a:pt x="184588" y="66928"/>
                    </a:cubicBezTo>
                    <a:cubicBezTo>
                      <a:pt x="177403" y="70072"/>
                      <a:pt x="169322" y="72764"/>
                      <a:pt x="164830" y="79948"/>
                    </a:cubicBezTo>
                    <a:cubicBezTo>
                      <a:pt x="162584" y="83544"/>
                      <a:pt x="165727" y="87133"/>
                      <a:pt x="169316" y="87585"/>
                    </a:cubicBezTo>
                    <a:cubicBezTo>
                      <a:pt x="178741" y="88934"/>
                      <a:pt x="189965" y="81749"/>
                      <a:pt x="198944" y="78605"/>
                    </a:cubicBezTo>
                    <a:cubicBezTo>
                      <a:pt x="207923" y="75462"/>
                      <a:pt x="216004" y="74119"/>
                      <a:pt x="225435" y="72770"/>
                    </a:cubicBezTo>
                    <a:cubicBezTo>
                      <a:pt x="236659" y="70975"/>
                      <a:pt x="253719" y="62893"/>
                      <a:pt x="248781" y="48078"/>
                    </a:cubicBezTo>
                    <a:cubicBezTo>
                      <a:pt x="244741" y="35509"/>
                      <a:pt x="230824" y="30119"/>
                      <a:pt x="219599" y="25626"/>
                    </a:cubicBezTo>
                    <a:cubicBezTo>
                      <a:pt x="202539" y="18442"/>
                      <a:pt x="188171" y="6319"/>
                      <a:pt x="169768" y="1832"/>
                    </a:cubicBezTo>
                    <a:cubicBezTo>
                      <a:pt x="160343" y="-414"/>
                      <a:pt x="150462" y="37"/>
                      <a:pt x="140586" y="37"/>
                    </a:cubicBezTo>
                    <a:cubicBezTo>
                      <a:pt x="128018" y="37"/>
                      <a:pt x="114998" y="37"/>
                      <a:pt x="102425" y="934"/>
                    </a:cubicBezTo>
                    <a:cubicBezTo>
                      <a:pt x="89405" y="1832"/>
                      <a:pt x="76386" y="4078"/>
                      <a:pt x="63818" y="6770"/>
                    </a:cubicBezTo>
                    <a:cubicBezTo>
                      <a:pt x="44060" y="10811"/>
                      <a:pt x="5008" y="17996"/>
                      <a:pt x="70" y="42688"/>
                    </a:cubicBezTo>
                    <a:cubicBezTo>
                      <a:pt x="-376" y="43139"/>
                      <a:pt x="1419" y="44488"/>
                      <a:pt x="2316" y="431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8" name="Google Shape;1418;p33"/>
              <p:cNvSpPr/>
              <p:nvPr/>
            </p:nvSpPr>
            <p:spPr>
              <a:xfrm>
                <a:off x="-10275959" y="94810"/>
                <a:ext cx="1099001" cy="706538"/>
              </a:xfrm>
              <a:custGeom>
                <a:rect b="b" l="l" r="r" t="t"/>
                <a:pathLst>
                  <a:path extrusionOk="0" h="150889" w="234704">
                    <a:moveTo>
                      <a:pt x="226679" y="30666"/>
                    </a:moveTo>
                    <a:cubicBezTo>
                      <a:pt x="215905" y="29769"/>
                      <a:pt x="206475" y="24379"/>
                      <a:pt x="196599" y="19441"/>
                    </a:cubicBezTo>
                    <a:cubicBezTo>
                      <a:pt x="187175" y="14954"/>
                      <a:pt x="177293" y="11804"/>
                      <a:pt x="167869" y="8667"/>
                    </a:cubicBezTo>
                    <a:cubicBezTo>
                      <a:pt x="145870" y="1030"/>
                      <a:pt x="125221" y="-2108"/>
                      <a:pt x="101874" y="1482"/>
                    </a:cubicBezTo>
                    <a:cubicBezTo>
                      <a:pt x="82568" y="4625"/>
                      <a:pt x="64165" y="10907"/>
                      <a:pt x="44859" y="14502"/>
                    </a:cubicBezTo>
                    <a:cubicBezTo>
                      <a:pt x="30942" y="17194"/>
                      <a:pt x="12087" y="19441"/>
                      <a:pt x="2211" y="31112"/>
                    </a:cubicBezTo>
                    <a:cubicBezTo>
                      <a:pt x="-932" y="34707"/>
                      <a:pt x="-932" y="40537"/>
                      <a:pt x="3560" y="43235"/>
                    </a:cubicBezTo>
                    <a:cubicBezTo>
                      <a:pt x="21518" y="54009"/>
                      <a:pt x="25558" y="72420"/>
                      <a:pt x="27804" y="92173"/>
                    </a:cubicBezTo>
                    <a:cubicBezTo>
                      <a:pt x="30051" y="106988"/>
                      <a:pt x="19277" y="125399"/>
                      <a:pt x="28250" y="139316"/>
                    </a:cubicBezTo>
                    <a:cubicBezTo>
                      <a:pt x="28250" y="139762"/>
                      <a:pt x="28696" y="139762"/>
                      <a:pt x="29147" y="140214"/>
                    </a:cubicBezTo>
                    <a:cubicBezTo>
                      <a:pt x="26456" y="149639"/>
                      <a:pt x="39921" y="155029"/>
                      <a:pt x="45310" y="146947"/>
                    </a:cubicBezTo>
                    <a:cubicBezTo>
                      <a:pt x="54289" y="131680"/>
                      <a:pt x="71349" y="123152"/>
                      <a:pt x="86615" y="115516"/>
                    </a:cubicBezTo>
                    <a:cubicBezTo>
                      <a:pt x="105469" y="106091"/>
                      <a:pt x="123878" y="97106"/>
                      <a:pt x="142287" y="87229"/>
                    </a:cubicBezTo>
                    <a:cubicBezTo>
                      <a:pt x="160245" y="77804"/>
                      <a:pt x="178202" y="71065"/>
                      <a:pt x="197057" y="64777"/>
                    </a:cubicBezTo>
                    <a:cubicBezTo>
                      <a:pt x="209624" y="60291"/>
                      <a:pt x="226239" y="55352"/>
                      <a:pt x="233423" y="43229"/>
                    </a:cubicBezTo>
                    <a:cubicBezTo>
                      <a:pt x="237012" y="36942"/>
                      <a:pt x="232520" y="31106"/>
                      <a:pt x="226690" y="30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9" name="Google Shape;1419;p33"/>
              <p:cNvSpPr/>
              <p:nvPr/>
            </p:nvSpPr>
            <p:spPr>
              <a:xfrm>
                <a:off x="-10286666" y="215274"/>
                <a:ext cx="1425849" cy="766586"/>
              </a:xfrm>
              <a:custGeom>
                <a:rect b="b" l="l" r="r" t="t"/>
                <a:pathLst>
                  <a:path extrusionOk="0" h="163713" w="304506">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7054" y="152211"/>
                      <a:pt x="20198" y="154006"/>
                      <a:pt x="22895" y="154006"/>
                    </a:cubicBezTo>
                    <a:cubicBezTo>
                      <a:pt x="23341" y="157601"/>
                      <a:pt x="25587" y="159842"/>
                      <a:pt x="28285" y="162088"/>
                    </a:cubicBezTo>
                    <a:cubicBezTo>
                      <a:pt x="31880" y="164780"/>
                      <a:pt x="36812" y="163883"/>
                      <a:pt x="39961" y="161191"/>
                    </a:cubicBezTo>
                    <a:cubicBezTo>
                      <a:pt x="40407" y="160745"/>
                      <a:pt x="40859" y="160745"/>
                      <a:pt x="41310" y="160293"/>
                    </a:cubicBezTo>
                    <a:cubicBezTo>
                      <a:pt x="43556" y="160739"/>
                      <a:pt x="45797" y="160739"/>
                      <a:pt x="48043" y="159847"/>
                    </a:cubicBezTo>
                    <a:cubicBezTo>
                      <a:pt x="50289" y="158950"/>
                      <a:pt x="52529" y="158053"/>
                      <a:pt x="54330" y="156704"/>
                    </a:cubicBezTo>
                    <a:cubicBezTo>
                      <a:pt x="54330" y="156704"/>
                      <a:pt x="54330" y="156704"/>
                      <a:pt x="54330" y="156704"/>
                    </a:cubicBezTo>
                    <a:cubicBezTo>
                      <a:pt x="60616" y="154457"/>
                      <a:pt x="65103" y="149971"/>
                      <a:pt x="70047" y="145478"/>
                    </a:cubicBezTo>
                    <a:cubicBezTo>
                      <a:pt x="74533" y="145924"/>
                      <a:pt x="78574" y="145924"/>
                      <a:pt x="83512" y="142334"/>
                    </a:cubicBezTo>
                    <a:cubicBezTo>
                      <a:pt x="85758" y="140540"/>
                      <a:pt x="88901" y="137396"/>
                      <a:pt x="90696" y="134698"/>
                    </a:cubicBezTo>
                    <a:cubicBezTo>
                      <a:pt x="94291" y="133801"/>
                      <a:pt x="97428" y="133349"/>
                      <a:pt x="100572" y="132006"/>
                    </a:cubicBezTo>
                    <a:cubicBezTo>
                      <a:pt x="101018" y="132006"/>
                      <a:pt x="101469" y="132006"/>
                      <a:pt x="101921" y="132006"/>
                    </a:cubicBezTo>
                    <a:lnTo>
                      <a:pt x="102824" y="132012"/>
                    </a:lnTo>
                    <a:cubicBezTo>
                      <a:pt x="113151" y="132012"/>
                      <a:pt x="121679" y="125279"/>
                      <a:pt x="124822" y="115848"/>
                    </a:cubicBezTo>
                    <a:cubicBezTo>
                      <a:pt x="128417" y="115848"/>
                      <a:pt x="132006" y="115848"/>
                      <a:pt x="134698" y="114950"/>
                    </a:cubicBezTo>
                    <a:cubicBezTo>
                      <a:pt x="137390" y="114505"/>
                      <a:pt x="139636" y="113156"/>
                      <a:pt x="141882" y="111807"/>
                    </a:cubicBezTo>
                    <a:cubicBezTo>
                      <a:pt x="145923" y="114053"/>
                      <a:pt x="149963" y="115402"/>
                      <a:pt x="154901" y="115402"/>
                    </a:cubicBezTo>
                    <a:cubicBezTo>
                      <a:pt x="165229" y="115402"/>
                      <a:pt x="174208" y="108217"/>
                      <a:pt x="176900" y="98792"/>
                    </a:cubicBezTo>
                    <a:cubicBezTo>
                      <a:pt x="180043" y="100141"/>
                      <a:pt x="184084" y="100587"/>
                      <a:pt x="188124" y="98347"/>
                    </a:cubicBezTo>
                    <a:cubicBezTo>
                      <a:pt x="193062" y="95655"/>
                      <a:pt x="196206" y="90710"/>
                      <a:pt x="199801" y="86223"/>
                    </a:cubicBezTo>
                    <a:cubicBezTo>
                      <a:pt x="206088" y="92511"/>
                      <a:pt x="214615" y="94306"/>
                      <a:pt x="223593" y="88018"/>
                    </a:cubicBezTo>
                    <a:cubicBezTo>
                      <a:pt x="224491" y="87572"/>
                      <a:pt x="225388" y="86669"/>
                      <a:pt x="226737" y="85772"/>
                    </a:cubicBezTo>
                    <a:cubicBezTo>
                      <a:pt x="228531" y="86218"/>
                      <a:pt x="230332" y="86669"/>
                      <a:pt x="232126" y="86669"/>
                    </a:cubicBezTo>
                    <a:lnTo>
                      <a:pt x="233024" y="86669"/>
                    </a:lnTo>
                    <a:cubicBezTo>
                      <a:pt x="237510" y="86669"/>
                      <a:pt x="242002" y="85320"/>
                      <a:pt x="245591" y="83074"/>
                    </a:cubicBezTo>
                    <a:cubicBezTo>
                      <a:pt x="247838" y="83520"/>
                      <a:pt x="250078" y="83971"/>
                      <a:pt x="252776" y="83971"/>
                    </a:cubicBezTo>
                    <a:cubicBezTo>
                      <a:pt x="259062" y="83971"/>
                      <a:pt x="264000" y="80828"/>
                      <a:pt x="267590" y="75889"/>
                    </a:cubicBezTo>
                    <a:cubicBezTo>
                      <a:pt x="271185" y="75889"/>
                      <a:pt x="274322" y="74540"/>
                      <a:pt x="277014" y="72294"/>
                    </a:cubicBezTo>
                    <a:cubicBezTo>
                      <a:pt x="277460" y="72294"/>
                      <a:pt x="277911" y="72294"/>
                      <a:pt x="278809" y="72294"/>
                    </a:cubicBezTo>
                    <a:lnTo>
                      <a:pt x="281055" y="72294"/>
                    </a:lnTo>
                    <a:cubicBezTo>
                      <a:pt x="293622" y="72294"/>
                      <a:pt x="304402" y="61520"/>
                      <a:pt x="304402" y="48945"/>
                    </a:cubicBezTo>
                    <a:cubicBezTo>
                      <a:pt x="305299" y="41315"/>
                      <a:pt x="300361" y="33679"/>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0" name="Google Shape;1420;p33"/>
              <p:cNvSpPr/>
              <p:nvPr/>
            </p:nvSpPr>
            <p:spPr>
              <a:xfrm>
                <a:off x="-10286666" y="215274"/>
                <a:ext cx="1425358" cy="706411"/>
              </a:xfrm>
              <a:custGeom>
                <a:rect b="b" l="l" r="r" t="t"/>
                <a:pathLst>
                  <a:path extrusionOk="0" h="150862" w="304401">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5260" y="150411"/>
                      <a:pt x="15705" y="150411"/>
                      <a:pt x="16157" y="150862"/>
                    </a:cubicBezTo>
                    <a:cubicBezTo>
                      <a:pt x="17952" y="150417"/>
                      <a:pt x="19752" y="149513"/>
                      <a:pt x="21547" y="148616"/>
                    </a:cubicBezTo>
                    <a:cubicBezTo>
                      <a:pt x="21992" y="148170"/>
                      <a:pt x="22444" y="148170"/>
                      <a:pt x="22895" y="147719"/>
                    </a:cubicBezTo>
                    <a:cubicBezTo>
                      <a:pt x="25587" y="148164"/>
                      <a:pt x="28285" y="148164"/>
                      <a:pt x="30531" y="147273"/>
                    </a:cubicBezTo>
                    <a:cubicBezTo>
                      <a:pt x="33223" y="146375"/>
                      <a:pt x="35469" y="145026"/>
                      <a:pt x="37715" y="143677"/>
                    </a:cubicBezTo>
                    <a:cubicBezTo>
                      <a:pt x="37715" y="143677"/>
                      <a:pt x="37715" y="143677"/>
                      <a:pt x="37715" y="143677"/>
                    </a:cubicBezTo>
                    <a:cubicBezTo>
                      <a:pt x="44448" y="140985"/>
                      <a:pt x="50283" y="136041"/>
                      <a:pt x="55673" y="131109"/>
                    </a:cubicBezTo>
                    <a:cubicBezTo>
                      <a:pt x="60611" y="131554"/>
                      <a:pt x="65549" y="132006"/>
                      <a:pt x="70938" y="127965"/>
                    </a:cubicBezTo>
                    <a:cubicBezTo>
                      <a:pt x="73630" y="125719"/>
                      <a:pt x="76773" y="122575"/>
                      <a:pt x="79020" y="118986"/>
                    </a:cubicBezTo>
                    <a:cubicBezTo>
                      <a:pt x="83060" y="118088"/>
                      <a:pt x="86655" y="117191"/>
                      <a:pt x="90244" y="115842"/>
                    </a:cubicBezTo>
                    <a:cubicBezTo>
                      <a:pt x="90690" y="115842"/>
                      <a:pt x="91593" y="115842"/>
                      <a:pt x="92039" y="115842"/>
                    </a:cubicBezTo>
                    <a:lnTo>
                      <a:pt x="93388" y="115842"/>
                    </a:lnTo>
                    <a:cubicBezTo>
                      <a:pt x="105064" y="115842"/>
                      <a:pt x="114934" y="108206"/>
                      <a:pt x="118078" y="97883"/>
                    </a:cubicBezTo>
                    <a:cubicBezTo>
                      <a:pt x="122118" y="97883"/>
                      <a:pt x="126159" y="97883"/>
                      <a:pt x="129303" y="96986"/>
                    </a:cubicBezTo>
                    <a:cubicBezTo>
                      <a:pt x="132446" y="96540"/>
                      <a:pt x="135138" y="95191"/>
                      <a:pt x="137384" y="93391"/>
                    </a:cubicBezTo>
                    <a:cubicBezTo>
                      <a:pt x="141870" y="96083"/>
                      <a:pt x="146808" y="97432"/>
                      <a:pt x="151752" y="97432"/>
                    </a:cubicBezTo>
                    <a:cubicBezTo>
                      <a:pt x="163429" y="97432"/>
                      <a:pt x="173299" y="89350"/>
                      <a:pt x="176894" y="79021"/>
                    </a:cubicBezTo>
                    <a:cubicBezTo>
                      <a:pt x="180489" y="80816"/>
                      <a:pt x="184975" y="80816"/>
                      <a:pt x="189461" y="78575"/>
                    </a:cubicBezTo>
                    <a:cubicBezTo>
                      <a:pt x="195297" y="75432"/>
                      <a:pt x="198440" y="70048"/>
                      <a:pt x="202481" y="65109"/>
                    </a:cubicBezTo>
                    <a:cubicBezTo>
                      <a:pt x="209665" y="72294"/>
                      <a:pt x="219541" y="74534"/>
                      <a:pt x="229417" y="66904"/>
                    </a:cubicBezTo>
                    <a:cubicBezTo>
                      <a:pt x="230314" y="66007"/>
                      <a:pt x="231663" y="65109"/>
                      <a:pt x="232560" y="64212"/>
                    </a:cubicBezTo>
                    <a:cubicBezTo>
                      <a:pt x="234807" y="64658"/>
                      <a:pt x="236601" y="65109"/>
                      <a:pt x="238847" y="65109"/>
                    </a:cubicBezTo>
                    <a:lnTo>
                      <a:pt x="240196" y="65109"/>
                    </a:lnTo>
                    <a:cubicBezTo>
                      <a:pt x="245586" y="65109"/>
                      <a:pt x="250524" y="63315"/>
                      <a:pt x="254564" y="60623"/>
                    </a:cubicBezTo>
                    <a:cubicBezTo>
                      <a:pt x="257256" y="61520"/>
                      <a:pt x="259954" y="61520"/>
                      <a:pt x="262646" y="61520"/>
                    </a:cubicBezTo>
                    <a:cubicBezTo>
                      <a:pt x="269830" y="61520"/>
                      <a:pt x="275214" y="57925"/>
                      <a:pt x="279706" y="52541"/>
                    </a:cubicBezTo>
                    <a:cubicBezTo>
                      <a:pt x="283747" y="52541"/>
                      <a:pt x="287342" y="51192"/>
                      <a:pt x="290033" y="48500"/>
                    </a:cubicBezTo>
                    <a:cubicBezTo>
                      <a:pt x="290479" y="48500"/>
                      <a:pt x="291382" y="48500"/>
                      <a:pt x="291828" y="48500"/>
                    </a:cubicBezTo>
                    <a:lnTo>
                      <a:pt x="294074" y="48500"/>
                    </a:lnTo>
                    <a:cubicBezTo>
                      <a:pt x="297669" y="48500"/>
                      <a:pt x="301258" y="47602"/>
                      <a:pt x="304402" y="46253"/>
                    </a:cubicBezTo>
                    <a:cubicBezTo>
                      <a:pt x="303956" y="39520"/>
                      <a:pt x="299464" y="33233"/>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1" name="Google Shape;1421;p33"/>
              <p:cNvSpPr/>
              <p:nvPr/>
            </p:nvSpPr>
            <p:spPr>
              <a:xfrm>
                <a:off x="-9272569" y="1533173"/>
                <a:ext cx="31532" cy="33639"/>
              </a:xfrm>
              <a:custGeom>
                <a:rect b="b" l="l" r="r" t="t"/>
                <a:pathLst>
                  <a:path extrusionOk="0" h="7184" w="6734">
                    <a:moveTo>
                      <a:pt x="3369" y="7185"/>
                    </a:moveTo>
                    <a:cubicBezTo>
                      <a:pt x="7856" y="7185"/>
                      <a:pt x="7856" y="0"/>
                      <a:pt x="3369" y="0"/>
                    </a:cubicBezTo>
                    <a:cubicBezTo>
                      <a:pt x="-1123" y="0"/>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2" name="Google Shape;1422;p33"/>
              <p:cNvSpPr/>
              <p:nvPr/>
            </p:nvSpPr>
            <p:spPr>
              <a:xfrm>
                <a:off x="-9259947" y="1589928"/>
                <a:ext cx="31509" cy="33639"/>
              </a:xfrm>
              <a:custGeom>
                <a:rect b="b" l="l" r="r" t="t"/>
                <a:pathLst>
                  <a:path extrusionOk="0" h="7184" w="6729">
                    <a:moveTo>
                      <a:pt x="3365" y="7185"/>
                    </a:moveTo>
                    <a:cubicBezTo>
                      <a:pt x="7851" y="7185"/>
                      <a:pt x="7851" y="0"/>
                      <a:pt x="3365" y="0"/>
                    </a:cubicBezTo>
                    <a:cubicBezTo>
                      <a:pt x="-1122" y="0"/>
                      <a:pt x="-1122" y="7185"/>
                      <a:pt x="3365"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3" name="Google Shape;1423;p33"/>
              <p:cNvSpPr/>
              <p:nvPr/>
            </p:nvSpPr>
            <p:spPr>
              <a:xfrm>
                <a:off x="-9305625" y="1574334"/>
                <a:ext cx="32070" cy="30900"/>
              </a:xfrm>
              <a:custGeom>
                <a:rect b="b" l="l" r="r" t="t"/>
                <a:pathLst>
                  <a:path extrusionOk="0" h="6599" w="6849">
                    <a:moveTo>
                      <a:pt x="5938" y="5126"/>
                    </a:moveTo>
                    <a:cubicBezTo>
                      <a:pt x="6389" y="4680"/>
                      <a:pt x="5938" y="4680"/>
                      <a:pt x="5938" y="5126"/>
                    </a:cubicBezTo>
                    <a:cubicBezTo>
                      <a:pt x="5938" y="5126"/>
                      <a:pt x="6383" y="4680"/>
                      <a:pt x="6383" y="4228"/>
                    </a:cubicBezTo>
                    <a:cubicBezTo>
                      <a:pt x="7281" y="2879"/>
                      <a:pt x="6829" y="1085"/>
                      <a:pt x="5486" y="633"/>
                    </a:cubicBezTo>
                    <a:cubicBezTo>
                      <a:pt x="4589" y="187"/>
                      <a:pt x="3240" y="-264"/>
                      <a:pt x="2343" y="187"/>
                    </a:cubicBezTo>
                    <a:cubicBezTo>
                      <a:pt x="548" y="1085"/>
                      <a:pt x="-801" y="2879"/>
                      <a:pt x="548" y="4674"/>
                    </a:cubicBezTo>
                    <a:cubicBezTo>
                      <a:pt x="1451" y="6920"/>
                      <a:pt x="5040" y="7366"/>
                      <a:pt x="5938" y="512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4" name="Google Shape;1424;p33"/>
              <p:cNvSpPr/>
              <p:nvPr/>
            </p:nvSpPr>
            <p:spPr>
              <a:xfrm>
                <a:off x="-9233706" y="1552063"/>
                <a:ext cx="33662" cy="33667"/>
              </a:xfrm>
              <a:custGeom>
                <a:rect b="b" l="l" r="r" t="t"/>
                <a:pathLst>
                  <a:path extrusionOk="0" h="7190" w="7189">
                    <a:moveTo>
                      <a:pt x="3595" y="7191"/>
                    </a:moveTo>
                    <a:cubicBezTo>
                      <a:pt x="5390" y="7191"/>
                      <a:pt x="7190" y="5396"/>
                      <a:pt x="7190" y="3595"/>
                    </a:cubicBezTo>
                    <a:cubicBezTo>
                      <a:pt x="7190" y="1801"/>
                      <a:pt x="5395" y="0"/>
                      <a:pt x="3595" y="0"/>
                    </a:cubicBezTo>
                    <a:cubicBezTo>
                      <a:pt x="1800" y="0"/>
                      <a:pt x="0" y="1795"/>
                      <a:pt x="0" y="3595"/>
                    </a:cubicBezTo>
                    <a:cubicBezTo>
                      <a:pt x="0" y="5390"/>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5" name="Google Shape;1425;p33"/>
              <p:cNvSpPr/>
              <p:nvPr/>
            </p:nvSpPr>
            <p:spPr>
              <a:xfrm>
                <a:off x="-9182187" y="1863153"/>
                <a:ext cx="31527" cy="33639"/>
              </a:xfrm>
              <a:custGeom>
                <a:rect b="b" l="l" r="r" t="t"/>
                <a:pathLst>
                  <a:path extrusionOk="0" h="7184" w="6733">
                    <a:moveTo>
                      <a:pt x="3369" y="7185"/>
                    </a:moveTo>
                    <a:cubicBezTo>
                      <a:pt x="7856" y="7185"/>
                      <a:pt x="7856" y="0"/>
                      <a:pt x="3369" y="0"/>
                    </a:cubicBezTo>
                    <a:cubicBezTo>
                      <a:pt x="-1123" y="452"/>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6" name="Google Shape;1426;p33"/>
              <p:cNvSpPr/>
              <p:nvPr/>
            </p:nvSpPr>
            <p:spPr>
              <a:xfrm>
                <a:off x="-9216876" y="1932510"/>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390"/>
                      <a:pt x="1349"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7" name="Google Shape;1427;p33"/>
              <p:cNvSpPr/>
              <p:nvPr/>
            </p:nvSpPr>
            <p:spPr>
              <a:xfrm>
                <a:off x="-9233706" y="1879960"/>
                <a:ext cx="33662" cy="33667"/>
              </a:xfrm>
              <a:custGeom>
                <a:rect b="b" l="l" r="r" t="t"/>
                <a:pathLst>
                  <a:path extrusionOk="0" h="7190" w="7189">
                    <a:moveTo>
                      <a:pt x="3595" y="7191"/>
                    </a:moveTo>
                    <a:cubicBezTo>
                      <a:pt x="5390" y="7191"/>
                      <a:pt x="7190" y="5842"/>
                      <a:pt x="7190" y="3595"/>
                    </a:cubicBezTo>
                    <a:cubicBezTo>
                      <a:pt x="7190" y="1801"/>
                      <a:pt x="5841" y="0"/>
                      <a:pt x="3595" y="0"/>
                    </a:cubicBezTo>
                    <a:cubicBezTo>
                      <a:pt x="1800" y="0"/>
                      <a:pt x="0" y="1349"/>
                      <a:pt x="0" y="3595"/>
                    </a:cubicBezTo>
                    <a:cubicBezTo>
                      <a:pt x="452"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8" name="Google Shape;1428;p33"/>
              <p:cNvSpPr/>
              <p:nvPr/>
            </p:nvSpPr>
            <p:spPr>
              <a:xfrm>
                <a:off x="-9168525" y="1915709"/>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1795"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9" name="Google Shape;1429;p33"/>
              <p:cNvSpPr/>
              <p:nvPr/>
            </p:nvSpPr>
            <p:spPr>
              <a:xfrm>
                <a:off x="-9183244" y="2237285"/>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0" name="Google Shape;1430;p33"/>
              <p:cNvSpPr/>
              <p:nvPr/>
            </p:nvSpPr>
            <p:spPr>
              <a:xfrm>
                <a:off x="-9132811" y="2182647"/>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800"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1" name="Google Shape;1431;p33"/>
              <p:cNvSpPr/>
              <p:nvPr/>
            </p:nvSpPr>
            <p:spPr>
              <a:xfrm>
                <a:off x="-9166429" y="2193189"/>
                <a:ext cx="12601" cy="12605"/>
              </a:xfrm>
              <a:custGeom>
                <a:rect b="b" l="l" r="r" t="t"/>
                <a:pathLst>
                  <a:path extrusionOk="0" h="2692" w="2691">
                    <a:moveTo>
                      <a:pt x="1346" y="2692"/>
                    </a:moveTo>
                    <a:cubicBezTo>
                      <a:pt x="3140" y="2692"/>
                      <a:pt x="3140" y="0"/>
                      <a:pt x="1346" y="0"/>
                    </a:cubicBezTo>
                    <a:cubicBezTo>
                      <a:pt x="-449" y="0"/>
                      <a:pt x="-449" y="2692"/>
                      <a:pt x="1346"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2" name="Google Shape;1432;p33"/>
              <p:cNvSpPr/>
              <p:nvPr/>
            </p:nvSpPr>
            <p:spPr>
              <a:xfrm>
                <a:off x="-9179045" y="2180560"/>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2246"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3" name="Google Shape;1433;p33"/>
              <p:cNvSpPr/>
              <p:nvPr/>
            </p:nvSpPr>
            <p:spPr>
              <a:xfrm>
                <a:off x="-9139080" y="2230455"/>
                <a:ext cx="37273" cy="37085"/>
              </a:xfrm>
              <a:custGeom>
                <a:rect b="b" l="l" r="r" t="t"/>
                <a:pathLst>
                  <a:path extrusionOk="0" h="7920" w="7960">
                    <a:moveTo>
                      <a:pt x="7626" y="5054"/>
                    </a:moveTo>
                    <a:cubicBezTo>
                      <a:pt x="7180" y="6403"/>
                      <a:pt x="7180" y="5952"/>
                      <a:pt x="7626" y="5054"/>
                    </a:cubicBezTo>
                    <a:cubicBezTo>
                      <a:pt x="8072" y="4157"/>
                      <a:pt x="8072" y="3259"/>
                      <a:pt x="7626" y="2808"/>
                    </a:cubicBezTo>
                    <a:cubicBezTo>
                      <a:pt x="7180" y="1459"/>
                      <a:pt x="6277" y="562"/>
                      <a:pt x="4934" y="116"/>
                    </a:cubicBezTo>
                    <a:cubicBezTo>
                      <a:pt x="3140" y="-330"/>
                      <a:pt x="1339" y="562"/>
                      <a:pt x="448" y="1911"/>
                    </a:cubicBezTo>
                    <a:cubicBezTo>
                      <a:pt x="-449" y="3705"/>
                      <a:pt x="2" y="6397"/>
                      <a:pt x="1797" y="7301"/>
                    </a:cubicBezTo>
                    <a:cubicBezTo>
                      <a:pt x="4043" y="8650"/>
                      <a:pt x="7186" y="7752"/>
                      <a:pt x="7632" y="505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4" name="Google Shape;1434;p33"/>
              <p:cNvSpPr/>
              <p:nvPr/>
            </p:nvSpPr>
            <p:spPr>
              <a:xfrm>
                <a:off x="-9782768" y="2529214"/>
                <a:ext cx="9473" cy="8677"/>
              </a:xfrm>
              <a:custGeom>
                <a:rect b="b" l="l" r="r" t="t"/>
                <a:pathLst>
                  <a:path extrusionOk="0" h="1853" w="2023">
                    <a:moveTo>
                      <a:pt x="1012" y="1853"/>
                    </a:moveTo>
                    <a:cubicBezTo>
                      <a:pt x="2360" y="1853"/>
                      <a:pt x="2360" y="59"/>
                      <a:pt x="1012" y="59"/>
                    </a:cubicBezTo>
                    <a:cubicBezTo>
                      <a:pt x="-337" y="-387"/>
                      <a:pt x="-337" y="1853"/>
                      <a:pt x="1012" y="1853"/>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5" name="Google Shape;1435;p33"/>
              <p:cNvSpPr/>
              <p:nvPr/>
            </p:nvSpPr>
            <p:spPr>
              <a:xfrm>
                <a:off x="-10005022" y="1290616"/>
                <a:ext cx="1492210" cy="1136092"/>
              </a:xfrm>
              <a:custGeom>
                <a:rect b="b" l="l" r="r" t="t"/>
                <a:pathLst>
                  <a:path extrusionOk="0" h="242625" w="318678">
                    <a:moveTo>
                      <a:pt x="308428" y="178427"/>
                    </a:moveTo>
                    <a:cubicBezTo>
                      <a:pt x="303942" y="182022"/>
                      <a:pt x="299450" y="186063"/>
                      <a:pt x="295409" y="190104"/>
                    </a:cubicBezTo>
                    <a:cubicBezTo>
                      <a:pt x="292717" y="192796"/>
                      <a:pt x="287328" y="196837"/>
                      <a:pt x="288225" y="200878"/>
                    </a:cubicBezTo>
                    <a:cubicBezTo>
                      <a:pt x="288225" y="201324"/>
                      <a:pt x="289122" y="201776"/>
                      <a:pt x="289574" y="201776"/>
                    </a:cubicBezTo>
                    <a:cubicBezTo>
                      <a:pt x="293614" y="200878"/>
                      <a:pt x="296306" y="194140"/>
                      <a:pt x="298998" y="191447"/>
                    </a:cubicBezTo>
                    <a:cubicBezTo>
                      <a:pt x="302593" y="187406"/>
                      <a:pt x="306634" y="183811"/>
                      <a:pt x="310675" y="180222"/>
                    </a:cubicBezTo>
                    <a:cubicBezTo>
                      <a:pt x="311572" y="179319"/>
                      <a:pt x="309777" y="177524"/>
                      <a:pt x="308428" y="178421"/>
                    </a:cubicBezTo>
                    <a:close/>
                    <a:moveTo>
                      <a:pt x="183618" y="44628"/>
                    </a:moveTo>
                    <a:cubicBezTo>
                      <a:pt x="186310" y="43730"/>
                      <a:pt x="188105" y="41484"/>
                      <a:pt x="189905" y="39689"/>
                    </a:cubicBezTo>
                    <a:cubicBezTo>
                      <a:pt x="193500" y="36094"/>
                      <a:pt x="197986" y="32956"/>
                      <a:pt x="202027" y="29813"/>
                    </a:cubicBezTo>
                    <a:cubicBezTo>
                      <a:pt x="208314" y="24423"/>
                      <a:pt x="219087" y="18135"/>
                      <a:pt x="222676" y="10505"/>
                    </a:cubicBezTo>
                    <a:cubicBezTo>
                      <a:pt x="223122" y="9607"/>
                      <a:pt x="222231" y="8710"/>
                      <a:pt x="221327" y="9156"/>
                    </a:cubicBezTo>
                    <a:cubicBezTo>
                      <a:pt x="218184" y="11402"/>
                      <a:pt x="215938" y="14546"/>
                      <a:pt x="212800" y="17238"/>
                    </a:cubicBezTo>
                    <a:cubicBezTo>
                      <a:pt x="208314" y="21725"/>
                      <a:pt x="203376" y="24874"/>
                      <a:pt x="198432" y="28915"/>
                    </a:cubicBezTo>
                    <a:cubicBezTo>
                      <a:pt x="193494" y="32511"/>
                      <a:pt x="184515" y="37895"/>
                      <a:pt x="183167" y="44182"/>
                    </a:cubicBezTo>
                    <a:cubicBezTo>
                      <a:pt x="182715" y="44182"/>
                      <a:pt x="183167" y="45079"/>
                      <a:pt x="183612" y="44628"/>
                    </a:cubicBezTo>
                    <a:close/>
                    <a:moveTo>
                      <a:pt x="176434" y="81894"/>
                    </a:moveTo>
                    <a:cubicBezTo>
                      <a:pt x="190802" y="75607"/>
                      <a:pt x="202021" y="58997"/>
                      <a:pt x="211452" y="46874"/>
                    </a:cubicBezTo>
                    <a:cubicBezTo>
                      <a:pt x="222676" y="32956"/>
                      <a:pt x="233901" y="20382"/>
                      <a:pt x="247366" y="9162"/>
                    </a:cubicBezTo>
                    <a:cubicBezTo>
                      <a:pt x="248715" y="7813"/>
                      <a:pt x="246921" y="5567"/>
                      <a:pt x="245572" y="6470"/>
                    </a:cubicBezTo>
                    <a:cubicBezTo>
                      <a:pt x="231655" y="15895"/>
                      <a:pt x="221327" y="29367"/>
                      <a:pt x="211006" y="41942"/>
                    </a:cubicBezTo>
                    <a:cubicBezTo>
                      <a:pt x="205616" y="48229"/>
                      <a:pt x="200678" y="54962"/>
                      <a:pt x="194843" y="61249"/>
                    </a:cubicBezTo>
                    <a:cubicBezTo>
                      <a:pt x="188556" y="67982"/>
                      <a:pt x="181378" y="73372"/>
                      <a:pt x="175537" y="80557"/>
                    </a:cubicBezTo>
                    <a:cubicBezTo>
                      <a:pt x="174634" y="81009"/>
                      <a:pt x="175537" y="81906"/>
                      <a:pt x="176434" y="81906"/>
                    </a:cubicBezTo>
                    <a:close/>
                    <a:moveTo>
                      <a:pt x="162066" y="116017"/>
                    </a:moveTo>
                    <a:cubicBezTo>
                      <a:pt x="170593" y="107489"/>
                      <a:pt x="180023" y="100299"/>
                      <a:pt x="189453" y="93120"/>
                    </a:cubicBezTo>
                    <a:cubicBezTo>
                      <a:pt x="200678" y="84141"/>
                      <a:pt x="210554" y="72018"/>
                      <a:pt x="220430" y="61689"/>
                    </a:cubicBezTo>
                    <a:cubicBezTo>
                      <a:pt x="230306" y="51361"/>
                      <a:pt x="241079" y="42833"/>
                      <a:pt x="250961" y="32956"/>
                    </a:cubicBezTo>
                    <a:cubicBezTo>
                      <a:pt x="261289" y="23079"/>
                      <a:pt x="267570" y="10505"/>
                      <a:pt x="279692" y="2874"/>
                    </a:cubicBezTo>
                    <a:cubicBezTo>
                      <a:pt x="281486" y="1977"/>
                      <a:pt x="279692" y="-721"/>
                      <a:pt x="278343" y="182"/>
                    </a:cubicBezTo>
                    <a:cubicBezTo>
                      <a:pt x="268467" y="6916"/>
                      <a:pt x="262180" y="17244"/>
                      <a:pt x="254099" y="25772"/>
                    </a:cubicBezTo>
                    <a:cubicBezTo>
                      <a:pt x="243771" y="36546"/>
                      <a:pt x="231203" y="45531"/>
                      <a:pt x="220876" y="56305"/>
                    </a:cubicBezTo>
                    <a:cubicBezTo>
                      <a:pt x="209651" y="67982"/>
                      <a:pt x="198878" y="79654"/>
                      <a:pt x="187207" y="90428"/>
                    </a:cubicBezTo>
                    <a:cubicBezTo>
                      <a:pt x="179231" y="97982"/>
                      <a:pt x="168118" y="103184"/>
                      <a:pt x="161937" y="112639"/>
                    </a:cubicBezTo>
                    <a:cubicBezTo>
                      <a:pt x="144232" y="126938"/>
                      <a:pt x="127365" y="141295"/>
                      <a:pt x="111337" y="157330"/>
                    </a:cubicBezTo>
                    <a:cubicBezTo>
                      <a:pt x="102810" y="165858"/>
                      <a:pt x="94277" y="174838"/>
                      <a:pt x="85750" y="183823"/>
                    </a:cubicBezTo>
                    <a:cubicBezTo>
                      <a:pt x="78114" y="191905"/>
                      <a:pt x="69587" y="199987"/>
                      <a:pt x="63752" y="209412"/>
                    </a:cubicBezTo>
                    <a:cubicBezTo>
                      <a:pt x="62403" y="211207"/>
                      <a:pt x="65101" y="213007"/>
                      <a:pt x="66895" y="211658"/>
                    </a:cubicBezTo>
                    <a:cubicBezTo>
                      <a:pt x="75422" y="204925"/>
                      <a:pt x="82161" y="195494"/>
                      <a:pt x="89791" y="187412"/>
                    </a:cubicBezTo>
                    <a:cubicBezTo>
                      <a:pt x="98318" y="178433"/>
                      <a:pt x="106851" y="169454"/>
                      <a:pt x="115378" y="160920"/>
                    </a:cubicBezTo>
                    <a:cubicBezTo>
                      <a:pt x="130080" y="145806"/>
                      <a:pt x="145158" y="130691"/>
                      <a:pt x="160951" y="116252"/>
                    </a:cubicBezTo>
                    <a:cubicBezTo>
                      <a:pt x="161315" y="116381"/>
                      <a:pt x="161749" y="116340"/>
                      <a:pt x="162072" y="116023"/>
                    </a:cubicBezTo>
                    <a:close/>
                    <a:moveTo>
                      <a:pt x="293609" y="10053"/>
                    </a:moveTo>
                    <a:cubicBezTo>
                      <a:pt x="284630" y="12745"/>
                      <a:pt x="278343" y="21731"/>
                      <a:pt x="272508" y="28012"/>
                    </a:cubicBezTo>
                    <a:cubicBezTo>
                      <a:pt x="263981" y="37437"/>
                      <a:pt x="255448" y="46868"/>
                      <a:pt x="247366" y="56299"/>
                    </a:cubicBezTo>
                    <a:cubicBezTo>
                      <a:pt x="229860" y="77847"/>
                      <a:pt x="207411" y="94463"/>
                      <a:pt x="189002" y="115114"/>
                    </a:cubicBezTo>
                    <a:cubicBezTo>
                      <a:pt x="188556" y="116011"/>
                      <a:pt x="189448" y="116463"/>
                      <a:pt x="189899" y="116011"/>
                    </a:cubicBezTo>
                    <a:cubicBezTo>
                      <a:pt x="204713" y="94463"/>
                      <a:pt x="230306" y="80991"/>
                      <a:pt x="247812" y="62135"/>
                    </a:cubicBezTo>
                    <a:cubicBezTo>
                      <a:pt x="263077" y="45525"/>
                      <a:pt x="277440" y="27115"/>
                      <a:pt x="294952" y="12300"/>
                    </a:cubicBezTo>
                    <a:cubicBezTo>
                      <a:pt x="295849" y="11396"/>
                      <a:pt x="294506" y="9607"/>
                      <a:pt x="293603" y="10053"/>
                    </a:cubicBezTo>
                    <a:close/>
                    <a:moveTo>
                      <a:pt x="300793" y="29813"/>
                    </a:moveTo>
                    <a:cubicBezTo>
                      <a:pt x="280589" y="45977"/>
                      <a:pt x="263529" y="65730"/>
                      <a:pt x="244674" y="83243"/>
                    </a:cubicBezTo>
                    <a:cubicBezTo>
                      <a:pt x="235696" y="91771"/>
                      <a:pt x="227614" y="100750"/>
                      <a:pt x="219087" y="109736"/>
                    </a:cubicBezTo>
                    <a:cubicBezTo>
                      <a:pt x="212800" y="116023"/>
                      <a:pt x="201581" y="120510"/>
                      <a:pt x="197986" y="129043"/>
                    </a:cubicBezTo>
                    <a:cubicBezTo>
                      <a:pt x="197541" y="130392"/>
                      <a:pt x="198432" y="131735"/>
                      <a:pt x="199781" y="130838"/>
                    </a:cubicBezTo>
                    <a:cubicBezTo>
                      <a:pt x="217738" y="117818"/>
                      <a:pt x="231655" y="101208"/>
                      <a:pt x="247818" y="86387"/>
                    </a:cubicBezTo>
                    <a:cubicBezTo>
                      <a:pt x="266672" y="68880"/>
                      <a:pt x="285081" y="50018"/>
                      <a:pt x="301244" y="30264"/>
                    </a:cubicBezTo>
                    <a:cubicBezTo>
                      <a:pt x="302141" y="29818"/>
                      <a:pt x="301244" y="29367"/>
                      <a:pt x="300793" y="29818"/>
                    </a:cubicBezTo>
                    <a:close/>
                    <a:moveTo>
                      <a:pt x="161620" y="213447"/>
                    </a:moveTo>
                    <a:cubicBezTo>
                      <a:pt x="159826" y="214796"/>
                      <a:pt x="157579" y="215242"/>
                      <a:pt x="155785" y="216139"/>
                    </a:cubicBezTo>
                    <a:cubicBezTo>
                      <a:pt x="153539" y="217488"/>
                      <a:pt x="151744" y="219283"/>
                      <a:pt x="149949" y="220626"/>
                    </a:cubicBezTo>
                    <a:cubicBezTo>
                      <a:pt x="146355" y="223770"/>
                      <a:pt x="141868" y="226913"/>
                      <a:pt x="140525" y="231400"/>
                    </a:cubicBezTo>
                    <a:cubicBezTo>
                      <a:pt x="140079" y="232298"/>
                      <a:pt x="141422" y="232749"/>
                      <a:pt x="141874" y="232298"/>
                    </a:cubicBezTo>
                    <a:cubicBezTo>
                      <a:pt x="145469" y="230051"/>
                      <a:pt x="148161" y="226462"/>
                      <a:pt x="151298" y="223770"/>
                    </a:cubicBezTo>
                    <a:cubicBezTo>
                      <a:pt x="153093" y="221975"/>
                      <a:pt x="154893" y="220626"/>
                      <a:pt x="156688" y="219283"/>
                    </a:cubicBezTo>
                    <a:cubicBezTo>
                      <a:pt x="158482" y="217934"/>
                      <a:pt x="160283" y="215242"/>
                      <a:pt x="162077" y="213893"/>
                    </a:cubicBezTo>
                    <a:cubicBezTo>
                      <a:pt x="162529" y="213441"/>
                      <a:pt x="162083" y="212990"/>
                      <a:pt x="161632" y="213441"/>
                    </a:cubicBezTo>
                    <a:close/>
                    <a:moveTo>
                      <a:pt x="13017" y="41936"/>
                    </a:moveTo>
                    <a:cubicBezTo>
                      <a:pt x="9422" y="43285"/>
                      <a:pt x="7182" y="45977"/>
                      <a:pt x="4490" y="49120"/>
                    </a:cubicBezTo>
                    <a:cubicBezTo>
                      <a:pt x="2695" y="50915"/>
                      <a:pt x="-1345" y="55408"/>
                      <a:pt x="449" y="58100"/>
                    </a:cubicBezTo>
                    <a:cubicBezTo>
                      <a:pt x="449" y="58546"/>
                      <a:pt x="895" y="58546"/>
                      <a:pt x="1347" y="58546"/>
                    </a:cubicBezTo>
                    <a:cubicBezTo>
                      <a:pt x="4038" y="58546"/>
                      <a:pt x="5387" y="54059"/>
                      <a:pt x="6736" y="52258"/>
                    </a:cubicBezTo>
                    <a:cubicBezTo>
                      <a:pt x="8982" y="49114"/>
                      <a:pt x="11674" y="46422"/>
                      <a:pt x="13920" y="43279"/>
                    </a:cubicBezTo>
                    <a:cubicBezTo>
                      <a:pt x="13920" y="42381"/>
                      <a:pt x="13475" y="41484"/>
                      <a:pt x="13023" y="41930"/>
                    </a:cubicBezTo>
                    <a:close/>
                    <a:moveTo>
                      <a:pt x="22893" y="42833"/>
                    </a:moveTo>
                    <a:cubicBezTo>
                      <a:pt x="20201" y="48223"/>
                      <a:pt x="16606" y="53161"/>
                      <a:pt x="13017" y="58100"/>
                    </a:cubicBezTo>
                    <a:cubicBezTo>
                      <a:pt x="9874" y="62586"/>
                      <a:pt x="5381" y="66627"/>
                      <a:pt x="4038" y="72018"/>
                    </a:cubicBezTo>
                    <a:cubicBezTo>
                      <a:pt x="4038" y="72463"/>
                      <a:pt x="4484" y="72915"/>
                      <a:pt x="4936" y="72915"/>
                    </a:cubicBezTo>
                    <a:cubicBezTo>
                      <a:pt x="9874" y="70223"/>
                      <a:pt x="12571" y="64387"/>
                      <a:pt x="15709" y="59894"/>
                    </a:cubicBezTo>
                    <a:cubicBezTo>
                      <a:pt x="19304" y="54504"/>
                      <a:pt x="21996" y="49566"/>
                      <a:pt x="24236" y="43285"/>
                    </a:cubicBezTo>
                    <a:cubicBezTo>
                      <a:pt x="24688" y="42833"/>
                      <a:pt x="23339" y="41936"/>
                      <a:pt x="22887" y="42833"/>
                    </a:cubicBezTo>
                    <a:close/>
                    <a:moveTo>
                      <a:pt x="48932" y="41936"/>
                    </a:moveTo>
                    <a:cubicBezTo>
                      <a:pt x="39056" y="39689"/>
                      <a:pt x="32769" y="50915"/>
                      <a:pt x="28728" y="57654"/>
                    </a:cubicBezTo>
                    <a:cubicBezTo>
                      <a:pt x="25133" y="63490"/>
                      <a:pt x="21544" y="69331"/>
                      <a:pt x="17052" y="75161"/>
                    </a:cubicBezTo>
                    <a:cubicBezTo>
                      <a:pt x="11662" y="82346"/>
                      <a:pt x="4033" y="89976"/>
                      <a:pt x="2684" y="98956"/>
                    </a:cubicBezTo>
                    <a:cubicBezTo>
                      <a:pt x="2684" y="99853"/>
                      <a:pt x="3581" y="100750"/>
                      <a:pt x="4478" y="99853"/>
                    </a:cubicBezTo>
                    <a:cubicBezTo>
                      <a:pt x="8965" y="96258"/>
                      <a:pt x="12114" y="90874"/>
                      <a:pt x="15703" y="85935"/>
                    </a:cubicBezTo>
                    <a:cubicBezTo>
                      <a:pt x="20190" y="80100"/>
                      <a:pt x="25128" y="74258"/>
                      <a:pt x="29620" y="67976"/>
                    </a:cubicBezTo>
                    <a:cubicBezTo>
                      <a:pt x="35907" y="58997"/>
                      <a:pt x="39044" y="49566"/>
                      <a:pt x="49823" y="44628"/>
                    </a:cubicBezTo>
                    <a:cubicBezTo>
                      <a:pt x="50721" y="44176"/>
                      <a:pt x="50269" y="41936"/>
                      <a:pt x="48926" y="41936"/>
                    </a:cubicBezTo>
                    <a:close/>
                    <a:moveTo>
                      <a:pt x="64643" y="49120"/>
                    </a:moveTo>
                    <a:cubicBezTo>
                      <a:pt x="53870" y="60798"/>
                      <a:pt x="43542" y="72915"/>
                      <a:pt x="32769" y="84592"/>
                    </a:cubicBezTo>
                    <a:cubicBezTo>
                      <a:pt x="25133" y="93120"/>
                      <a:pt x="11668" y="102099"/>
                      <a:pt x="8525" y="113325"/>
                    </a:cubicBezTo>
                    <a:cubicBezTo>
                      <a:pt x="8079" y="114222"/>
                      <a:pt x="9422" y="115120"/>
                      <a:pt x="10319" y="114222"/>
                    </a:cubicBezTo>
                    <a:cubicBezTo>
                      <a:pt x="19298" y="104797"/>
                      <a:pt x="28277" y="94463"/>
                      <a:pt x="37256" y="84592"/>
                    </a:cubicBezTo>
                    <a:cubicBezTo>
                      <a:pt x="47131" y="73366"/>
                      <a:pt x="57013" y="62141"/>
                      <a:pt x="65986" y="50024"/>
                    </a:cubicBezTo>
                    <a:cubicBezTo>
                      <a:pt x="66889" y="49572"/>
                      <a:pt x="65540" y="48675"/>
                      <a:pt x="64637" y="49126"/>
                    </a:cubicBezTo>
                    <a:close/>
                    <a:moveTo>
                      <a:pt x="89785" y="45079"/>
                    </a:moveTo>
                    <a:cubicBezTo>
                      <a:pt x="75416" y="49120"/>
                      <a:pt x="69581" y="68428"/>
                      <a:pt x="60602" y="78751"/>
                    </a:cubicBezTo>
                    <a:cubicBezTo>
                      <a:pt x="47583" y="92668"/>
                      <a:pt x="29626" y="105689"/>
                      <a:pt x="22442" y="123648"/>
                    </a:cubicBezTo>
                    <a:cubicBezTo>
                      <a:pt x="21996" y="124545"/>
                      <a:pt x="23339" y="125442"/>
                      <a:pt x="24236" y="124996"/>
                    </a:cubicBezTo>
                    <a:cubicBezTo>
                      <a:pt x="30071" y="121401"/>
                      <a:pt x="33215" y="114668"/>
                      <a:pt x="37256" y="108832"/>
                    </a:cubicBezTo>
                    <a:cubicBezTo>
                      <a:pt x="43988" y="99853"/>
                      <a:pt x="52973" y="92223"/>
                      <a:pt x="61048" y="84141"/>
                    </a:cubicBezTo>
                    <a:cubicBezTo>
                      <a:pt x="72725" y="72915"/>
                      <a:pt x="79457" y="57648"/>
                      <a:pt x="90230" y="45531"/>
                    </a:cubicBezTo>
                    <a:cubicBezTo>
                      <a:pt x="90676" y="45531"/>
                      <a:pt x="90230" y="44634"/>
                      <a:pt x="89779" y="45085"/>
                    </a:cubicBezTo>
                    <a:close/>
                    <a:moveTo>
                      <a:pt x="111783" y="48669"/>
                    </a:moveTo>
                    <a:cubicBezTo>
                      <a:pt x="97414" y="59443"/>
                      <a:pt x="89333" y="75607"/>
                      <a:pt x="77663" y="89079"/>
                    </a:cubicBezTo>
                    <a:cubicBezTo>
                      <a:pt x="71376" y="96264"/>
                      <a:pt x="63294" y="102545"/>
                      <a:pt x="56116" y="108838"/>
                    </a:cubicBezTo>
                    <a:cubicBezTo>
                      <a:pt x="49829" y="114228"/>
                      <a:pt x="41748" y="120064"/>
                      <a:pt x="38159" y="127694"/>
                    </a:cubicBezTo>
                    <a:cubicBezTo>
                      <a:pt x="37713" y="128592"/>
                      <a:pt x="38604" y="130386"/>
                      <a:pt x="39953" y="129489"/>
                    </a:cubicBezTo>
                    <a:cubicBezTo>
                      <a:pt x="46240" y="125002"/>
                      <a:pt x="51178" y="119161"/>
                      <a:pt x="56562" y="113771"/>
                    </a:cubicBezTo>
                    <a:cubicBezTo>
                      <a:pt x="63746" y="107483"/>
                      <a:pt x="71376" y="101202"/>
                      <a:pt x="78560" y="94463"/>
                    </a:cubicBezTo>
                    <a:cubicBezTo>
                      <a:pt x="91579" y="81443"/>
                      <a:pt x="101455" y="64381"/>
                      <a:pt x="112680" y="49566"/>
                    </a:cubicBezTo>
                    <a:cubicBezTo>
                      <a:pt x="113126" y="49114"/>
                      <a:pt x="112680" y="48217"/>
                      <a:pt x="111783" y="48663"/>
                    </a:cubicBezTo>
                    <a:close/>
                    <a:moveTo>
                      <a:pt x="135130" y="50018"/>
                    </a:moveTo>
                    <a:cubicBezTo>
                      <a:pt x="120761" y="65736"/>
                      <a:pt x="108639" y="83243"/>
                      <a:pt x="92482" y="97613"/>
                    </a:cubicBezTo>
                    <a:cubicBezTo>
                      <a:pt x="79915" y="108838"/>
                      <a:pt x="60157" y="122756"/>
                      <a:pt x="55219" y="139817"/>
                    </a:cubicBezTo>
                    <a:cubicBezTo>
                      <a:pt x="54773" y="141612"/>
                      <a:pt x="57013" y="143413"/>
                      <a:pt x="58814" y="141612"/>
                    </a:cubicBezTo>
                    <a:cubicBezTo>
                      <a:pt x="65546" y="134879"/>
                      <a:pt x="70490" y="126345"/>
                      <a:pt x="77668" y="119161"/>
                    </a:cubicBezTo>
                    <a:cubicBezTo>
                      <a:pt x="84401" y="111976"/>
                      <a:pt x="91585" y="105695"/>
                      <a:pt x="98769" y="98510"/>
                    </a:cubicBezTo>
                    <a:cubicBezTo>
                      <a:pt x="114035" y="84141"/>
                      <a:pt x="123911" y="67079"/>
                      <a:pt x="136479" y="50469"/>
                    </a:cubicBezTo>
                    <a:cubicBezTo>
                      <a:pt x="136924" y="50469"/>
                      <a:pt x="136027" y="49120"/>
                      <a:pt x="135130" y="50018"/>
                    </a:cubicBezTo>
                    <a:close/>
                    <a:moveTo>
                      <a:pt x="134232" y="89530"/>
                    </a:moveTo>
                    <a:cubicBezTo>
                      <a:pt x="120767" y="100305"/>
                      <a:pt x="107742" y="111530"/>
                      <a:pt x="95174" y="123202"/>
                    </a:cubicBezTo>
                    <a:cubicBezTo>
                      <a:pt x="83949" y="133530"/>
                      <a:pt x="69587" y="145653"/>
                      <a:pt x="62403" y="159571"/>
                    </a:cubicBezTo>
                    <a:cubicBezTo>
                      <a:pt x="61506" y="161366"/>
                      <a:pt x="63752" y="162715"/>
                      <a:pt x="65095" y="161817"/>
                    </a:cubicBezTo>
                    <a:cubicBezTo>
                      <a:pt x="70930" y="156427"/>
                      <a:pt x="75868" y="149694"/>
                      <a:pt x="81258" y="143858"/>
                    </a:cubicBezTo>
                    <a:cubicBezTo>
                      <a:pt x="86647" y="138023"/>
                      <a:pt x="92482" y="132181"/>
                      <a:pt x="98318" y="126797"/>
                    </a:cubicBezTo>
                    <a:cubicBezTo>
                      <a:pt x="110440" y="114674"/>
                      <a:pt x="123459" y="103448"/>
                      <a:pt x="135581" y="91325"/>
                    </a:cubicBezTo>
                    <a:cubicBezTo>
                      <a:pt x="136479" y="89976"/>
                      <a:pt x="135130" y="88633"/>
                      <a:pt x="134232" y="89530"/>
                    </a:cubicBezTo>
                    <a:close/>
                    <a:moveTo>
                      <a:pt x="162969" y="87736"/>
                    </a:moveTo>
                    <a:cubicBezTo>
                      <a:pt x="143663" y="98962"/>
                      <a:pt x="130643" y="117818"/>
                      <a:pt x="115378" y="133530"/>
                    </a:cubicBezTo>
                    <a:cubicBezTo>
                      <a:pt x="106851" y="142510"/>
                      <a:pt x="97420" y="150592"/>
                      <a:pt x="88887" y="159119"/>
                    </a:cubicBezTo>
                    <a:cubicBezTo>
                      <a:pt x="81252" y="166756"/>
                      <a:pt x="71382" y="175729"/>
                      <a:pt x="67341" y="186057"/>
                    </a:cubicBezTo>
                    <a:cubicBezTo>
                      <a:pt x="66895" y="187406"/>
                      <a:pt x="68690" y="188304"/>
                      <a:pt x="70033" y="187406"/>
                    </a:cubicBezTo>
                    <a:cubicBezTo>
                      <a:pt x="78560" y="180673"/>
                      <a:pt x="85298" y="170797"/>
                      <a:pt x="92928" y="162715"/>
                    </a:cubicBezTo>
                    <a:cubicBezTo>
                      <a:pt x="101009" y="154633"/>
                      <a:pt x="109091" y="146996"/>
                      <a:pt x="117172" y="139366"/>
                    </a:cubicBezTo>
                    <a:cubicBezTo>
                      <a:pt x="133335" y="123202"/>
                      <a:pt x="146355" y="103448"/>
                      <a:pt x="164763" y="89976"/>
                    </a:cubicBezTo>
                    <a:cubicBezTo>
                      <a:pt x="166106" y="89079"/>
                      <a:pt x="164763" y="86833"/>
                      <a:pt x="162963" y="87730"/>
                    </a:cubicBezTo>
                    <a:close/>
                    <a:moveTo>
                      <a:pt x="152196" y="145653"/>
                    </a:moveTo>
                    <a:cubicBezTo>
                      <a:pt x="144114" y="150140"/>
                      <a:pt x="138279" y="157776"/>
                      <a:pt x="131992" y="164509"/>
                    </a:cubicBezTo>
                    <a:cubicBezTo>
                      <a:pt x="125260" y="172146"/>
                      <a:pt x="117624" y="178879"/>
                      <a:pt x="109994" y="185612"/>
                    </a:cubicBezTo>
                    <a:cubicBezTo>
                      <a:pt x="97872" y="195940"/>
                      <a:pt x="79017" y="207160"/>
                      <a:pt x="72730" y="222427"/>
                    </a:cubicBezTo>
                    <a:cubicBezTo>
                      <a:pt x="72285" y="223324"/>
                      <a:pt x="73628" y="224221"/>
                      <a:pt x="74525" y="223776"/>
                    </a:cubicBezTo>
                    <a:cubicBezTo>
                      <a:pt x="80360" y="219289"/>
                      <a:pt x="85298" y="213001"/>
                      <a:pt x="90688" y="207612"/>
                    </a:cubicBezTo>
                    <a:cubicBezTo>
                      <a:pt x="97872" y="200878"/>
                      <a:pt x="105502" y="195043"/>
                      <a:pt x="113137" y="188755"/>
                    </a:cubicBezTo>
                    <a:cubicBezTo>
                      <a:pt x="127951" y="176632"/>
                      <a:pt x="141868" y="162263"/>
                      <a:pt x="153544" y="147002"/>
                    </a:cubicBezTo>
                    <a:cubicBezTo>
                      <a:pt x="153996" y="146105"/>
                      <a:pt x="152647" y="145207"/>
                      <a:pt x="152196" y="145653"/>
                    </a:cubicBezTo>
                    <a:close/>
                    <a:moveTo>
                      <a:pt x="167913" y="155084"/>
                    </a:moveTo>
                    <a:cubicBezTo>
                      <a:pt x="159831" y="158679"/>
                      <a:pt x="153099" y="165858"/>
                      <a:pt x="146812" y="171694"/>
                    </a:cubicBezTo>
                    <a:cubicBezTo>
                      <a:pt x="138731" y="179330"/>
                      <a:pt x="131095" y="187858"/>
                      <a:pt x="123465" y="196386"/>
                    </a:cubicBezTo>
                    <a:cubicBezTo>
                      <a:pt x="116732" y="204022"/>
                      <a:pt x="109548" y="211652"/>
                      <a:pt x="102816" y="219283"/>
                    </a:cubicBezTo>
                    <a:cubicBezTo>
                      <a:pt x="95180" y="227365"/>
                      <a:pt x="85756" y="233201"/>
                      <a:pt x="78126" y="240831"/>
                    </a:cubicBezTo>
                    <a:cubicBezTo>
                      <a:pt x="77680" y="241277"/>
                      <a:pt x="78126" y="242626"/>
                      <a:pt x="79023" y="242626"/>
                    </a:cubicBezTo>
                    <a:cubicBezTo>
                      <a:pt x="86659" y="239934"/>
                      <a:pt x="92940" y="233646"/>
                      <a:pt x="98781" y="228256"/>
                    </a:cubicBezTo>
                    <a:cubicBezTo>
                      <a:pt x="107308" y="221072"/>
                      <a:pt x="115389" y="212990"/>
                      <a:pt x="123025" y="204462"/>
                    </a:cubicBezTo>
                    <a:cubicBezTo>
                      <a:pt x="130661" y="195934"/>
                      <a:pt x="137839" y="187401"/>
                      <a:pt x="145921" y="178873"/>
                    </a:cubicBezTo>
                    <a:cubicBezTo>
                      <a:pt x="153105" y="170791"/>
                      <a:pt x="162529" y="164503"/>
                      <a:pt x="169267" y="156421"/>
                    </a:cubicBezTo>
                    <a:cubicBezTo>
                      <a:pt x="170159" y="155976"/>
                      <a:pt x="169262" y="154627"/>
                      <a:pt x="167919" y="155072"/>
                    </a:cubicBezTo>
                    <a:close/>
                    <a:moveTo>
                      <a:pt x="317413" y="33859"/>
                    </a:moveTo>
                    <a:cubicBezTo>
                      <a:pt x="303496" y="35208"/>
                      <a:pt x="297209" y="57208"/>
                      <a:pt x="289580" y="66188"/>
                    </a:cubicBezTo>
                    <a:cubicBezTo>
                      <a:pt x="271622" y="87290"/>
                      <a:pt x="249173" y="104351"/>
                      <a:pt x="228523" y="122762"/>
                    </a:cubicBezTo>
                    <a:cubicBezTo>
                      <a:pt x="206525" y="141618"/>
                      <a:pt x="184076" y="161371"/>
                      <a:pt x="164324" y="182474"/>
                    </a:cubicBezTo>
                    <a:cubicBezTo>
                      <a:pt x="156688" y="190556"/>
                      <a:pt x="146366" y="196843"/>
                      <a:pt x="137833" y="204925"/>
                    </a:cubicBezTo>
                    <a:cubicBezTo>
                      <a:pt x="129306" y="213007"/>
                      <a:pt x="120773" y="221089"/>
                      <a:pt x="115384" y="231863"/>
                    </a:cubicBezTo>
                    <a:cubicBezTo>
                      <a:pt x="114486" y="233658"/>
                      <a:pt x="116732" y="235007"/>
                      <a:pt x="117630" y="233212"/>
                    </a:cubicBezTo>
                    <a:cubicBezTo>
                      <a:pt x="131095" y="213453"/>
                      <a:pt x="149955" y="196843"/>
                      <a:pt x="169262" y="182925"/>
                    </a:cubicBezTo>
                    <a:cubicBezTo>
                      <a:pt x="190808" y="167207"/>
                      <a:pt x="209217" y="146111"/>
                      <a:pt x="228523" y="128598"/>
                    </a:cubicBezTo>
                    <a:cubicBezTo>
                      <a:pt x="247378" y="111536"/>
                      <a:pt x="266684" y="95372"/>
                      <a:pt x="284196" y="76962"/>
                    </a:cubicBezTo>
                    <a:cubicBezTo>
                      <a:pt x="290928" y="70229"/>
                      <a:pt x="295872" y="62592"/>
                      <a:pt x="301702" y="55414"/>
                    </a:cubicBezTo>
                    <a:cubicBezTo>
                      <a:pt x="306640" y="49578"/>
                      <a:pt x="310680" y="40598"/>
                      <a:pt x="317865" y="37003"/>
                    </a:cubicBezTo>
                    <a:cubicBezTo>
                      <a:pt x="319213" y="36106"/>
                      <a:pt x="318762" y="33859"/>
                      <a:pt x="317419" y="33859"/>
                    </a:cubicBezTo>
                    <a:close/>
                    <a:moveTo>
                      <a:pt x="303496" y="77859"/>
                    </a:moveTo>
                    <a:cubicBezTo>
                      <a:pt x="298107" y="77413"/>
                      <a:pt x="292271" y="85941"/>
                      <a:pt x="289128" y="89085"/>
                    </a:cubicBezTo>
                    <a:cubicBezTo>
                      <a:pt x="281492" y="96721"/>
                      <a:pt x="273411" y="103900"/>
                      <a:pt x="265335" y="111085"/>
                    </a:cubicBezTo>
                    <a:cubicBezTo>
                      <a:pt x="243337" y="130392"/>
                      <a:pt x="220442" y="153289"/>
                      <a:pt x="204279" y="177536"/>
                    </a:cubicBezTo>
                    <a:cubicBezTo>
                      <a:pt x="203833" y="177981"/>
                      <a:pt x="204725" y="178885"/>
                      <a:pt x="205176" y="178433"/>
                    </a:cubicBezTo>
                    <a:cubicBezTo>
                      <a:pt x="215052" y="169454"/>
                      <a:pt x="223585" y="158228"/>
                      <a:pt x="232564" y="148351"/>
                    </a:cubicBezTo>
                    <a:cubicBezTo>
                      <a:pt x="241988" y="138023"/>
                      <a:pt x="251870" y="128146"/>
                      <a:pt x="263095" y="119167"/>
                    </a:cubicBezTo>
                    <a:cubicBezTo>
                      <a:pt x="271622" y="112434"/>
                      <a:pt x="280155" y="105700"/>
                      <a:pt x="287339" y="98064"/>
                    </a:cubicBezTo>
                    <a:cubicBezTo>
                      <a:pt x="292729" y="92674"/>
                      <a:pt x="297667" y="85941"/>
                      <a:pt x="303948" y="81900"/>
                    </a:cubicBezTo>
                    <a:cubicBezTo>
                      <a:pt x="305742" y="80105"/>
                      <a:pt x="305297" y="77859"/>
                      <a:pt x="303502" y="77859"/>
                    </a:cubicBezTo>
                    <a:close/>
                    <a:moveTo>
                      <a:pt x="289580" y="115126"/>
                    </a:moveTo>
                    <a:cubicBezTo>
                      <a:pt x="279704" y="129043"/>
                      <a:pt x="265335" y="140715"/>
                      <a:pt x="252768" y="151495"/>
                    </a:cubicBezTo>
                    <a:cubicBezTo>
                      <a:pt x="239302" y="163172"/>
                      <a:pt x="227180" y="175741"/>
                      <a:pt x="215504" y="189207"/>
                    </a:cubicBezTo>
                    <a:cubicBezTo>
                      <a:pt x="215504" y="189207"/>
                      <a:pt x="215504" y="189653"/>
                      <a:pt x="215950" y="189653"/>
                    </a:cubicBezTo>
                    <a:cubicBezTo>
                      <a:pt x="227174" y="176187"/>
                      <a:pt x="242886" y="166304"/>
                      <a:pt x="256357" y="155084"/>
                    </a:cubicBezTo>
                    <a:cubicBezTo>
                      <a:pt x="270273" y="143407"/>
                      <a:pt x="281944" y="131290"/>
                      <a:pt x="291826" y="116474"/>
                    </a:cubicBezTo>
                    <a:cubicBezTo>
                      <a:pt x="292277" y="115126"/>
                      <a:pt x="290477" y="114228"/>
                      <a:pt x="289580" y="115126"/>
                    </a:cubicBezTo>
                    <a:close/>
                    <a:moveTo>
                      <a:pt x="299907" y="132633"/>
                    </a:moveTo>
                    <a:cubicBezTo>
                      <a:pt x="292271" y="138023"/>
                      <a:pt x="285990" y="145653"/>
                      <a:pt x="278806" y="152392"/>
                    </a:cubicBezTo>
                    <a:cubicBezTo>
                      <a:pt x="270725" y="160474"/>
                      <a:pt x="261746" y="167659"/>
                      <a:pt x="252768" y="174843"/>
                    </a:cubicBezTo>
                    <a:cubicBezTo>
                      <a:pt x="240200" y="184720"/>
                      <a:pt x="218202" y="197295"/>
                      <a:pt x="213709" y="213905"/>
                    </a:cubicBezTo>
                    <a:cubicBezTo>
                      <a:pt x="213709" y="214802"/>
                      <a:pt x="214607" y="215699"/>
                      <a:pt x="215504" y="215254"/>
                    </a:cubicBezTo>
                    <a:cubicBezTo>
                      <a:pt x="222236" y="210315"/>
                      <a:pt x="227626" y="202685"/>
                      <a:pt x="233913" y="196843"/>
                    </a:cubicBezTo>
                    <a:cubicBezTo>
                      <a:pt x="241097" y="190110"/>
                      <a:pt x="248727" y="184274"/>
                      <a:pt x="256363" y="177987"/>
                    </a:cubicBezTo>
                    <a:cubicBezTo>
                      <a:pt x="271628" y="165864"/>
                      <a:pt x="291380" y="151049"/>
                      <a:pt x="300359" y="133090"/>
                    </a:cubicBezTo>
                    <a:cubicBezTo>
                      <a:pt x="300359" y="133090"/>
                      <a:pt x="300359" y="132639"/>
                      <a:pt x="299913" y="132639"/>
                    </a:cubicBezTo>
                    <a:close/>
                    <a:moveTo>
                      <a:pt x="304399" y="158674"/>
                    </a:moveTo>
                    <a:cubicBezTo>
                      <a:pt x="294072" y="162269"/>
                      <a:pt x="287791" y="173043"/>
                      <a:pt x="280155" y="180673"/>
                    </a:cubicBezTo>
                    <a:cubicBezTo>
                      <a:pt x="269382" y="191899"/>
                      <a:pt x="253219" y="199981"/>
                      <a:pt x="244240" y="212550"/>
                    </a:cubicBezTo>
                    <a:cubicBezTo>
                      <a:pt x="243343" y="213447"/>
                      <a:pt x="244686" y="214796"/>
                      <a:pt x="246035" y="214345"/>
                    </a:cubicBezTo>
                    <a:cubicBezTo>
                      <a:pt x="257711" y="208955"/>
                      <a:pt x="268485" y="197735"/>
                      <a:pt x="277909" y="189201"/>
                    </a:cubicBezTo>
                    <a:cubicBezTo>
                      <a:pt x="287785" y="180222"/>
                      <a:pt x="294518" y="168550"/>
                      <a:pt x="304845" y="160468"/>
                    </a:cubicBezTo>
                    <a:cubicBezTo>
                      <a:pt x="306194" y="159565"/>
                      <a:pt x="305291" y="158222"/>
                      <a:pt x="304394" y="1586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6" name="Google Shape;1436;p33"/>
              <p:cNvSpPr/>
              <p:nvPr/>
            </p:nvSpPr>
            <p:spPr>
              <a:xfrm>
                <a:off x="-10277041" y="51282"/>
                <a:ext cx="1092577" cy="565543"/>
              </a:xfrm>
              <a:custGeom>
                <a:rect b="b" l="l" r="r" t="t"/>
                <a:pathLst>
                  <a:path extrusionOk="0" h="120778" w="233332">
                    <a:moveTo>
                      <a:pt x="19045" y="13472"/>
                    </a:moveTo>
                    <a:cubicBezTo>
                      <a:pt x="34311" y="11226"/>
                      <a:pt x="49576" y="6739"/>
                      <a:pt x="64836" y="4944"/>
                    </a:cubicBezTo>
                    <a:cubicBezTo>
                      <a:pt x="77404" y="3150"/>
                      <a:pt x="89977" y="2698"/>
                      <a:pt x="102997" y="2252"/>
                    </a:cubicBezTo>
                    <a:cubicBezTo>
                      <a:pt x="124543" y="1806"/>
                      <a:pt x="146096" y="5396"/>
                      <a:pt x="166745" y="10780"/>
                    </a:cubicBezTo>
                    <a:cubicBezTo>
                      <a:pt x="186948" y="16170"/>
                      <a:pt x="217473" y="25595"/>
                      <a:pt x="229150" y="45349"/>
                    </a:cubicBezTo>
                    <a:cubicBezTo>
                      <a:pt x="230499" y="48041"/>
                      <a:pt x="234088" y="45794"/>
                      <a:pt x="233191" y="43102"/>
                    </a:cubicBezTo>
                    <a:cubicBezTo>
                      <a:pt x="229596" y="35917"/>
                      <a:pt x="221514" y="30533"/>
                      <a:pt x="215233" y="26492"/>
                    </a:cubicBezTo>
                    <a:cubicBezTo>
                      <a:pt x="202214" y="17965"/>
                      <a:pt x="187400" y="12123"/>
                      <a:pt x="172134" y="8082"/>
                    </a:cubicBezTo>
                    <a:cubicBezTo>
                      <a:pt x="150588" y="1795"/>
                      <a:pt x="128584" y="446"/>
                      <a:pt x="106140" y="0"/>
                    </a:cubicBezTo>
                    <a:cubicBezTo>
                      <a:pt x="77855" y="0"/>
                      <a:pt x="45530" y="2692"/>
                      <a:pt x="19045" y="13020"/>
                    </a:cubicBezTo>
                    <a:cubicBezTo>
                      <a:pt x="18593" y="13020"/>
                      <a:pt x="19045" y="13466"/>
                      <a:pt x="19045" y="13466"/>
                    </a:cubicBezTo>
                    <a:close/>
                    <a:moveTo>
                      <a:pt x="636" y="52533"/>
                    </a:moveTo>
                    <a:cubicBezTo>
                      <a:pt x="6923" y="51184"/>
                      <a:pt x="12758" y="52087"/>
                      <a:pt x="18593" y="55225"/>
                    </a:cubicBezTo>
                    <a:cubicBezTo>
                      <a:pt x="27121" y="59712"/>
                      <a:pt x="29367" y="65999"/>
                      <a:pt x="30716" y="74985"/>
                    </a:cubicBezTo>
                    <a:cubicBezTo>
                      <a:pt x="33407" y="90251"/>
                      <a:pt x="28024" y="105518"/>
                      <a:pt x="30716" y="120779"/>
                    </a:cubicBezTo>
                    <a:lnTo>
                      <a:pt x="31161" y="120779"/>
                    </a:lnTo>
                    <a:cubicBezTo>
                      <a:pt x="35648" y="102820"/>
                      <a:pt x="37448" y="79026"/>
                      <a:pt x="28469" y="61964"/>
                    </a:cubicBezTo>
                    <a:cubicBezTo>
                      <a:pt x="24429" y="54328"/>
                      <a:pt x="7369" y="46246"/>
                      <a:pt x="184" y="52087"/>
                    </a:cubicBezTo>
                    <a:cubicBezTo>
                      <a:pt x="-261" y="52087"/>
                      <a:pt x="184" y="52985"/>
                      <a:pt x="636" y="52533"/>
                    </a:cubicBezTo>
                    <a:close/>
                    <a:moveTo>
                      <a:pt x="1985" y="47143"/>
                    </a:moveTo>
                    <a:cubicBezTo>
                      <a:pt x="10964" y="47143"/>
                      <a:pt x="18593" y="44451"/>
                      <a:pt x="27572" y="48492"/>
                    </a:cubicBezTo>
                    <a:cubicBezTo>
                      <a:pt x="36997" y="52979"/>
                      <a:pt x="44632" y="63759"/>
                      <a:pt x="47330" y="73636"/>
                    </a:cubicBezTo>
                    <a:cubicBezTo>
                      <a:pt x="50473" y="84410"/>
                      <a:pt x="48679" y="104615"/>
                      <a:pt x="58555" y="111800"/>
                    </a:cubicBezTo>
                    <a:cubicBezTo>
                      <a:pt x="59452" y="112697"/>
                      <a:pt x="60349" y="111354"/>
                      <a:pt x="60349" y="110451"/>
                    </a:cubicBezTo>
                    <a:cubicBezTo>
                      <a:pt x="59000" y="101923"/>
                      <a:pt x="54960" y="93389"/>
                      <a:pt x="53165" y="84410"/>
                    </a:cubicBezTo>
                    <a:cubicBezTo>
                      <a:pt x="50919" y="74985"/>
                      <a:pt x="48227" y="66451"/>
                      <a:pt x="42392" y="58821"/>
                    </a:cubicBezTo>
                    <a:cubicBezTo>
                      <a:pt x="38351" y="52985"/>
                      <a:pt x="32064" y="48492"/>
                      <a:pt x="25783" y="45354"/>
                    </a:cubicBezTo>
                    <a:cubicBezTo>
                      <a:pt x="18148" y="41759"/>
                      <a:pt x="9621" y="44909"/>
                      <a:pt x="1991" y="45354"/>
                    </a:cubicBezTo>
                    <a:cubicBezTo>
                      <a:pt x="1093" y="45354"/>
                      <a:pt x="1093" y="47149"/>
                      <a:pt x="1991" y="47149"/>
                    </a:cubicBezTo>
                    <a:close/>
                    <a:moveTo>
                      <a:pt x="6923" y="39061"/>
                    </a:moveTo>
                    <a:cubicBezTo>
                      <a:pt x="24429" y="32328"/>
                      <a:pt x="42392" y="40856"/>
                      <a:pt x="56309" y="51184"/>
                    </a:cubicBezTo>
                    <a:cubicBezTo>
                      <a:pt x="63493" y="56123"/>
                      <a:pt x="69328" y="62862"/>
                      <a:pt x="73814" y="70040"/>
                    </a:cubicBezTo>
                    <a:cubicBezTo>
                      <a:pt x="78752" y="77677"/>
                      <a:pt x="80999" y="86204"/>
                      <a:pt x="86382" y="93835"/>
                    </a:cubicBezTo>
                    <a:cubicBezTo>
                      <a:pt x="87280" y="94732"/>
                      <a:pt x="88628" y="94281"/>
                      <a:pt x="88628" y="92937"/>
                    </a:cubicBezTo>
                    <a:cubicBezTo>
                      <a:pt x="84588" y="74527"/>
                      <a:pt x="71123" y="57020"/>
                      <a:pt x="55405" y="46692"/>
                    </a:cubicBezTo>
                    <a:cubicBezTo>
                      <a:pt x="41940" y="37261"/>
                      <a:pt x="21737" y="30076"/>
                      <a:pt x="6923" y="39055"/>
                    </a:cubicBezTo>
                    <a:cubicBezTo>
                      <a:pt x="6471" y="38604"/>
                      <a:pt x="6471" y="39055"/>
                      <a:pt x="6923" y="39055"/>
                    </a:cubicBezTo>
                    <a:close/>
                    <a:moveTo>
                      <a:pt x="7369" y="30979"/>
                    </a:moveTo>
                    <a:cubicBezTo>
                      <a:pt x="37448" y="27384"/>
                      <a:pt x="65733" y="31425"/>
                      <a:pt x="91772" y="48041"/>
                    </a:cubicBezTo>
                    <a:cubicBezTo>
                      <a:pt x="99853" y="53431"/>
                      <a:pt x="107489" y="59718"/>
                      <a:pt x="114221" y="66897"/>
                    </a:cubicBezTo>
                    <a:cubicBezTo>
                      <a:pt x="116913" y="70040"/>
                      <a:pt x="119611" y="75424"/>
                      <a:pt x="123200" y="77225"/>
                    </a:cubicBezTo>
                    <a:cubicBezTo>
                      <a:pt x="124097" y="77671"/>
                      <a:pt x="125446" y="77225"/>
                      <a:pt x="124995" y="75876"/>
                    </a:cubicBezTo>
                    <a:cubicBezTo>
                      <a:pt x="124995" y="71389"/>
                      <a:pt x="119605" y="66897"/>
                      <a:pt x="116468" y="63753"/>
                    </a:cubicBezTo>
                    <a:cubicBezTo>
                      <a:pt x="109735" y="56117"/>
                      <a:pt x="101654" y="49835"/>
                      <a:pt x="93572" y="44445"/>
                    </a:cubicBezTo>
                    <a:cubicBezTo>
                      <a:pt x="68431" y="27835"/>
                      <a:pt x="36105" y="23343"/>
                      <a:pt x="6923" y="29630"/>
                    </a:cubicBezTo>
                    <a:cubicBezTo>
                      <a:pt x="6471" y="30076"/>
                      <a:pt x="6923" y="30979"/>
                      <a:pt x="7369" y="30979"/>
                    </a:cubicBezTo>
                    <a:close/>
                    <a:moveTo>
                      <a:pt x="12758" y="24246"/>
                    </a:moveTo>
                    <a:cubicBezTo>
                      <a:pt x="20840" y="21554"/>
                      <a:pt x="32516" y="23349"/>
                      <a:pt x="40592" y="23800"/>
                    </a:cubicBezTo>
                    <a:cubicBezTo>
                      <a:pt x="55857" y="24246"/>
                      <a:pt x="70671" y="26047"/>
                      <a:pt x="85937" y="28287"/>
                    </a:cubicBezTo>
                    <a:cubicBezTo>
                      <a:pt x="101202" y="30979"/>
                      <a:pt x="116468" y="34574"/>
                      <a:pt x="131282" y="40410"/>
                    </a:cubicBezTo>
                    <a:cubicBezTo>
                      <a:pt x="138917" y="43554"/>
                      <a:pt x="146096" y="47595"/>
                      <a:pt x="152828" y="52533"/>
                    </a:cubicBezTo>
                    <a:cubicBezTo>
                      <a:pt x="157315" y="56128"/>
                      <a:pt x="160464" y="61958"/>
                      <a:pt x="165396" y="65102"/>
                    </a:cubicBezTo>
                    <a:cubicBezTo>
                      <a:pt x="166293" y="65548"/>
                      <a:pt x="167190" y="65102"/>
                      <a:pt x="167190" y="64205"/>
                    </a:cubicBezTo>
                    <a:cubicBezTo>
                      <a:pt x="166293" y="53431"/>
                      <a:pt x="148781" y="44897"/>
                      <a:pt x="140700" y="40410"/>
                    </a:cubicBezTo>
                    <a:cubicBezTo>
                      <a:pt x="125435" y="32774"/>
                      <a:pt x="108374" y="28733"/>
                      <a:pt x="91766" y="26041"/>
                    </a:cubicBezTo>
                    <a:cubicBezTo>
                      <a:pt x="64824" y="21554"/>
                      <a:pt x="39237" y="21554"/>
                      <a:pt x="12746" y="24246"/>
                    </a:cubicBezTo>
                    <a:lnTo>
                      <a:pt x="12746" y="24246"/>
                    </a:lnTo>
                    <a:close/>
                    <a:moveTo>
                      <a:pt x="14107" y="18410"/>
                    </a:moveTo>
                    <a:cubicBezTo>
                      <a:pt x="55857" y="11677"/>
                      <a:pt x="95818" y="13924"/>
                      <a:pt x="136671" y="24698"/>
                    </a:cubicBezTo>
                    <a:cubicBezTo>
                      <a:pt x="157772" y="30088"/>
                      <a:pt x="183811" y="37266"/>
                      <a:pt x="200419" y="52533"/>
                    </a:cubicBezTo>
                    <a:cubicBezTo>
                      <a:pt x="201768" y="53882"/>
                      <a:pt x="204906" y="52087"/>
                      <a:pt x="203563" y="50287"/>
                    </a:cubicBezTo>
                    <a:cubicBezTo>
                      <a:pt x="199522" y="44000"/>
                      <a:pt x="190543" y="40410"/>
                      <a:pt x="183805" y="37718"/>
                    </a:cubicBezTo>
                    <a:cubicBezTo>
                      <a:pt x="169888" y="30985"/>
                      <a:pt x="155074" y="26492"/>
                      <a:pt x="140254" y="22451"/>
                    </a:cubicBezTo>
                    <a:cubicBezTo>
                      <a:pt x="99847" y="11226"/>
                      <a:pt x="54502" y="8985"/>
                      <a:pt x="13650" y="18410"/>
                    </a:cubicBezTo>
                    <a:cubicBezTo>
                      <a:pt x="13204" y="17959"/>
                      <a:pt x="13204" y="18410"/>
                      <a:pt x="14101" y="184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7" name="Google Shape;1437;p33"/>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8" name="Google Shape;1438;p33"/>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9" name="Google Shape;1439;p33"/>
              <p:cNvSpPr/>
              <p:nvPr/>
            </p:nvSpPr>
            <p:spPr>
              <a:xfrm>
                <a:off x="-10595645" y="126953"/>
                <a:ext cx="336367" cy="304840"/>
              </a:xfrm>
              <a:custGeom>
                <a:rect b="b" l="l" r="r" t="t"/>
                <a:pathLst>
                  <a:path extrusionOk="0" h="65102" w="71835">
                    <a:moveTo>
                      <a:pt x="71835" y="27390"/>
                    </a:moveTo>
                    <a:cubicBezTo>
                      <a:pt x="70041" y="25595"/>
                      <a:pt x="68240" y="23795"/>
                      <a:pt x="66446" y="22451"/>
                    </a:cubicBezTo>
                    <a:cubicBezTo>
                      <a:pt x="66000" y="10328"/>
                      <a:pt x="55673" y="0"/>
                      <a:pt x="43099" y="0"/>
                    </a:cubicBezTo>
                    <a:cubicBezTo>
                      <a:pt x="33674" y="0"/>
                      <a:pt x="25593" y="5836"/>
                      <a:pt x="21998" y="13918"/>
                    </a:cubicBezTo>
                    <a:cubicBezTo>
                      <a:pt x="20204" y="13918"/>
                      <a:pt x="18403" y="14815"/>
                      <a:pt x="17060" y="15712"/>
                    </a:cubicBezTo>
                    <a:cubicBezTo>
                      <a:pt x="5835" y="17959"/>
                      <a:pt x="0" y="27835"/>
                      <a:pt x="0" y="37712"/>
                    </a:cubicBezTo>
                    <a:cubicBezTo>
                      <a:pt x="897" y="38610"/>
                      <a:pt x="1795" y="39507"/>
                      <a:pt x="2692" y="40404"/>
                    </a:cubicBezTo>
                    <a:cubicBezTo>
                      <a:pt x="2692" y="40850"/>
                      <a:pt x="2692" y="41302"/>
                      <a:pt x="2692" y="41753"/>
                    </a:cubicBezTo>
                    <a:cubicBezTo>
                      <a:pt x="2692" y="54322"/>
                      <a:pt x="13465" y="65102"/>
                      <a:pt x="26039" y="65102"/>
                    </a:cubicBezTo>
                    <a:lnTo>
                      <a:pt x="26936" y="65102"/>
                    </a:lnTo>
                    <a:cubicBezTo>
                      <a:pt x="36812" y="65102"/>
                      <a:pt x="45345" y="58369"/>
                      <a:pt x="48934" y="49835"/>
                    </a:cubicBezTo>
                    <a:cubicBezTo>
                      <a:pt x="48934" y="49835"/>
                      <a:pt x="48934" y="49835"/>
                      <a:pt x="49380" y="49835"/>
                    </a:cubicBezTo>
                    <a:cubicBezTo>
                      <a:pt x="61056" y="49835"/>
                      <a:pt x="71378" y="39959"/>
                      <a:pt x="71830" y="27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0" name="Google Shape;1440;p33"/>
              <p:cNvSpPr/>
              <p:nvPr/>
            </p:nvSpPr>
            <p:spPr>
              <a:xfrm>
                <a:off x="-8677411" y="1007467"/>
                <a:ext cx="396716" cy="399654"/>
              </a:xfrm>
              <a:custGeom>
                <a:rect b="b" l="l" r="r" t="t"/>
                <a:pathLst>
                  <a:path extrusionOk="0" h="1031364" w="1023784">
                    <a:moveTo>
                      <a:pt x="610105" y="878568"/>
                    </a:moveTo>
                    <a:lnTo>
                      <a:pt x="609008" y="878907"/>
                    </a:lnTo>
                    <a:lnTo>
                      <a:pt x="609731" y="879470"/>
                    </a:lnTo>
                    <a:close/>
                    <a:moveTo>
                      <a:pt x="982972" y="748811"/>
                    </a:moveTo>
                    <a:cubicBezTo>
                      <a:pt x="999262" y="748811"/>
                      <a:pt x="1015551" y="765027"/>
                      <a:pt x="1020936" y="781317"/>
                    </a:cubicBezTo>
                    <a:cubicBezTo>
                      <a:pt x="1031768" y="808449"/>
                      <a:pt x="1010105" y="835497"/>
                      <a:pt x="982972" y="835497"/>
                    </a:cubicBezTo>
                    <a:cubicBezTo>
                      <a:pt x="961310" y="835497"/>
                      <a:pt x="934189" y="808449"/>
                      <a:pt x="945021" y="781317"/>
                    </a:cubicBezTo>
                    <a:cubicBezTo>
                      <a:pt x="950478" y="765100"/>
                      <a:pt x="966695" y="748811"/>
                      <a:pt x="982972" y="748811"/>
                    </a:cubicBezTo>
                    <a:close/>
                    <a:moveTo>
                      <a:pt x="766141" y="694497"/>
                    </a:moveTo>
                    <a:cubicBezTo>
                      <a:pt x="787876" y="694497"/>
                      <a:pt x="809551" y="716232"/>
                      <a:pt x="809551" y="737907"/>
                    </a:cubicBezTo>
                    <a:cubicBezTo>
                      <a:pt x="809551" y="759654"/>
                      <a:pt x="787815" y="781317"/>
                      <a:pt x="766141" y="781317"/>
                    </a:cubicBezTo>
                    <a:cubicBezTo>
                      <a:pt x="739020" y="781317"/>
                      <a:pt x="722731" y="759654"/>
                      <a:pt x="722731" y="737907"/>
                    </a:cubicBezTo>
                    <a:cubicBezTo>
                      <a:pt x="722731" y="716172"/>
                      <a:pt x="744466" y="694497"/>
                      <a:pt x="766141" y="694497"/>
                    </a:cubicBezTo>
                    <a:close/>
                    <a:moveTo>
                      <a:pt x="733635" y="548256"/>
                    </a:moveTo>
                    <a:cubicBezTo>
                      <a:pt x="787815" y="548256"/>
                      <a:pt x="787815" y="629557"/>
                      <a:pt x="733635" y="629557"/>
                    </a:cubicBezTo>
                    <a:cubicBezTo>
                      <a:pt x="679466" y="629557"/>
                      <a:pt x="679466" y="548256"/>
                      <a:pt x="733635" y="548256"/>
                    </a:cubicBezTo>
                    <a:close/>
                    <a:moveTo>
                      <a:pt x="592719" y="450520"/>
                    </a:moveTo>
                    <a:cubicBezTo>
                      <a:pt x="614454" y="450520"/>
                      <a:pt x="636129" y="466810"/>
                      <a:pt x="636129" y="493930"/>
                    </a:cubicBezTo>
                    <a:cubicBezTo>
                      <a:pt x="636129" y="515677"/>
                      <a:pt x="619839" y="537340"/>
                      <a:pt x="592719" y="537340"/>
                    </a:cubicBezTo>
                    <a:cubicBezTo>
                      <a:pt x="570972" y="537340"/>
                      <a:pt x="549309" y="515677"/>
                      <a:pt x="549309" y="493930"/>
                    </a:cubicBezTo>
                    <a:cubicBezTo>
                      <a:pt x="549309" y="472183"/>
                      <a:pt x="565598" y="450520"/>
                      <a:pt x="592719" y="450520"/>
                    </a:cubicBezTo>
                    <a:close/>
                    <a:moveTo>
                      <a:pt x="511418" y="255399"/>
                    </a:moveTo>
                    <a:cubicBezTo>
                      <a:pt x="565598" y="255399"/>
                      <a:pt x="565598" y="342159"/>
                      <a:pt x="511418" y="342159"/>
                    </a:cubicBezTo>
                    <a:cubicBezTo>
                      <a:pt x="457249" y="342159"/>
                      <a:pt x="457249" y="255399"/>
                      <a:pt x="511418" y="255399"/>
                    </a:cubicBezTo>
                    <a:close/>
                    <a:moveTo>
                      <a:pt x="310875" y="190387"/>
                    </a:moveTo>
                    <a:cubicBezTo>
                      <a:pt x="337996" y="190387"/>
                      <a:pt x="359658" y="212062"/>
                      <a:pt x="359658" y="239183"/>
                    </a:cubicBezTo>
                    <a:cubicBezTo>
                      <a:pt x="359658" y="266315"/>
                      <a:pt x="337996" y="287978"/>
                      <a:pt x="310875" y="287978"/>
                    </a:cubicBezTo>
                    <a:cubicBezTo>
                      <a:pt x="283742" y="287978"/>
                      <a:pt x="262080" y="266315"/>
                      <a:pt x="262080" y="239183"/>
                    </a:cubicBezTo>
                    <a:cubicBezTo>
                      <a:pt x="262080" y="212062"/>
                      <a:pt x="283742" y="190387"/>
                      <a:pt x="310875" y="190387"/>
                    </a:cubicBezTo>
                    <a:close/>
                    <a:moveTo>
                      <a:pt x="133048" y="127318"/>
                    </a:moveTo>
                    <a:cubicBezTo>
                      <a:pt x="148636" y="127823"/>
                      <a:pt x="163206" y="133577"/>
                      <a:pt x="175405" y="147122"/>
                    </a:cubicBezTo>
                    <a:cubicBezTo>
                      <a:pt x="218815" y="190532"/>
                      <a:pt x="207899" y="266448"/>
                      <a:pt x="202526" y="320629"/>
                    </a:cubicBezTo>
                    <a:cubicBezTo>
                      <a:pt x="197140" y="385713"/>
                      <a:pt x="186309" y="423605"/>
                      <a:pt x="267598" y="391099"/>
                    </a:cubicBezTo>
                    <a:cubicBezTo>
                      <a:pt x="310936" y="374810"/>
                      <a:pt x="343442" y="369424"/>
                      <a:pt x="386851" y="374810"/>
                    </a:cubicBezTo>
                    <a:cubicBezTo>
                      <a:pt x="488454" y="395150"/>
                      <a:pt x="471152" y="503891"/>
                      <a:pt x="453884" y="589018"/>
                    </a:cubicBezTo>
                    <a:lnTo>
                      <a:pt x="449058" y="612949"/>
                    </a:lnTo>
                    <a:lnTo>
                      <a:pt x="451339" y="613894"/>
                    </a:lnTo>
                    <a:lnTo>
                      <a:pt x="451741" y="614866"/>
                    </a:lnTo>
                    <a:lnTo>
                      <a:pt x="461716" y="614156"/>
                    </a:lnTo>
                    <a:cubicBezTo>
                      <a:pt x="531071" y="610606"/>
                      <a:pt x="610364" y="614657"/>
                      <a:pt x="646960" y="667509"/>
                    </a:cubicBezTo>
                    <a:cubicBezTo>
                      <a:pt x="683556" y="720362"/>
                      <a:pt x="677443" y="791499"/>
                      <a:pt x="667530" y="855791"/>
                    </a:cubicBezTo>
                    <a:lnTo>
                      <a:pt x="666742" y="860736"/>
                    </a:lnTo>
                    <a:lnTo>
                      <a:pt x="668853" y="861610"/>
                    </a:lnTo>
                    <a:lnTo>
                      <a:pt x="705992" y="853232"/>
                    </a:lnTo>
                    <a:cubicBezTo>
                      <a:pt x="812975" y="834158"/>
                      <a:pt x="932927" y="846332"/>
                      <a:pt x="912587" y="992727"/>
                    </a:cubicBezTo>
                    <a:cubicBezTo>
                      <a:pt x="907129" y="1041522"/>
                      <a:pt x="836671" y="1046896"/>
                      <a:pt x="836671" y="992727"/>
                    </a:cubicBezTo>
                    <a:cubicBezTo>
                      <a:pt x="836671" y="916871"/>
                      <a:pt x="815008" y="900582"/>
                      <a:pt x="739093" y="922257"/>
                    </a:cubicBezTo>
                    <a:cubicBezTo>
                      <a:pt x="701129" y="933088"/>
                      <a:pt x="668623" y="949378"/>
                      <a:pt x="630671" y="960209"/>
                    </a:cubicBezTo>
                    <a:cubicBezTo>
                      <a:pt x="609008" y="971052"/>
                      <a:pt x="576502" y="949378"/>
                      <a:pt x="581875" y="922257"/>
                    </a:cubicBezTo>
                    <a:cubicBezTo>
                      <a:pt x="587333" y="868004"/>
                      <a:pt x="609008" y="786702"/>
                      <a:pt x="592719" y="737907"/>
                    </a:cubicBezTo>
                    <a:cubicBezTo>
                      <a:pt x="570972" y="683654"/>
                      <a:pt x="446345" y="705401"/>
                      <a:pt x="402935" y="710786"/>
                    </a:cubicBezTo>
                    <a:cubicBezTo>
                      <a:pt x="381188" y="710786"/>
                      <a:pt x="359526" y="689039"/>
                      <a:pt x="359526" y="667364"/>
                    </a:cubicBezTo>
                    <a:cubicBezTo>
                      <a:pt x="364971" y="634858"/>
                      <a:pt x="424526" y="434304"/>
                      <a:pt x="321562" y="466810"/>
                    </a:cubicBezTo>
                    <a:cubicBezTo>
                      <a:pt x="294441" y="472183"/>
                      <a:pt x="267393" y="488472"/>
                      <a:pt x="240272" y="488472"/>
                    </a:cubicBezTo>
                    <a:cubicBezTo>
                      <a:pt x="202381" y="488472"/>
                      <a:pt x="148140" y="477713"/>
                      <a:pt x="137296" y="434304"/>
                    </a:cubicBezTo>
                    <a:cubicBezTo>
                      <a:pt x="126465" y="390954"/>
                      <a:pt x="131923" y="347617"/>
                      <a:pt x="137296" y="304195"/>
                    </a:cubicBezTo>
                    <a:cubicBezTo>
                      <a:pt x="142682" y="277074"/>
                      <a:pt x="148140" y="244568"/>
                      <a:pt x="137296" y="217448"/>
                    </a:cubicBezTo>
                    <a:cubicBezTo>
                      <a:pt x="137296" y="217448"/>
                      <a:pt x="72224" y="255472"/>
                      <a:pt x="66838" y="260857"/>
                    </a:cubicBezTo>
                    <a:lnTo>
                      <a:pt x="66911" y="261002"/>
                    </a:lnTo>
                    <a:cubicBezTo>
                      <a:pt x="28959" y="282677"/>
                      <a:pt x="-9005" y="228424"/>
                      <a:pt x="1899" y="195918"/>
                    </a:cubicBezTo>
                    <a:cubicBezTo>
                      <a:pt x="30372" y="171538"/>
                      <a:pt x="86285" y="125804"/>
                      <a:pt x="133048" y="127318"/>
                    </a:cubicBezTo>
                    <a:close/>
                    <a:moveTo>
                      <a:pt x="272839" y="592"/>
                    </a:moveTo>
                    <a:cubicBezTo>
                      <a:pt x="294513" y="-4794"/>
                      <a:pt x="321634" y="27712"/>
                      <a:pt x="310803" y="49387"/>
                    </a:cubicBezTo>
                    <a:lnTo>
                      <a:pt x="302185" y="60570"/>
                    </a:lnTo>
                    <a:lnTo>
                      <a:pt x="305985" y="44720"/>
                    </a:lnTo>
                    <a:lnTo>
                      <a:pt x="302614" y="35017"/>
                    </a:lnTo>
                    <a:lnTo>
                      <a:pt x="305345" y="27712"/>
                    </a:lnTo>
                    <a:cubicBezTo>
                      <a:pt x="299899" y="22266"/>
                      <a:pt x="294513" y="16808"/>
                      <a:pt x="294513" y="11423"/>
                    </a:cubicBezTo>
                    <a:lnTo>
                      <a:pt x="294441" y="11495"/>
                    </a:lnTo>
                    <a:lnTo>
                      <a:pt x="302614" y="35017"/>
                    </a:lnTo>
                    <a:lnTo>
                      <a:pt x="297227" y="49423"/>
                    </a:lnTo>
                    <a:cubicBezTo>
                      <a:pt x="294510" y="56206"/>
                      <a:pt x="291784" y="62990"/>
                      <a:pt x="289056" y="71134"/>
                    </a:cubicBezTo>
                    <a:cubicBezTo>
                      <a:pt x="283682" y="71134"/>
                      <a:pt x="278224" y="76507"/>
                      <a:pt x="267393" y="76507"/>
                    </a:cubicBezTo>
                    <a:lnTo>
                      <a:pt x="262007" y="76507"/>
                    </a:lnTo>
                    <a:cubicBezTo>
                      <a:pt x="272845" y="81929"/>
                      <a:pt x="283697" y="79221"/>
                      <a:pt x="292514" y="73122"/>
                    </a:cubicBezTo>
                    <a:lnTo>
                      <a:pt x="302185" y="60570"/>
                    </a:lnTo>
                    <a:lnTo>
                      <a:pt x="301332" y="64132"/>
                    </a:lnTo>
                    <a:cubicBezTo>
                      <a:pt x="298538" y="70492"/>
                      <a:pt x="294474" y="76601"/>
                      <a:pt x="289056" y="82038"/>
                    </a:cubicBezTo>
                    <a:cubicBezTo>
                      <a:pt x="283682" y="87423"/>
                      <a:pt x="272766" y="87423"/>
                      <a:pt x="267393" y="87423"/>
                    </a:cubicBezTo>
                    <a:cubicBezTo>
                      <a:pt x="245718" y="87423"/>
                      <a:pt x="229429" y="71134"/>
                      <a:pt x="229429" y="49459"/>
                    </a:cubicBezTo>
                    <a:cubicBezTo>
                      <a:pt x="229429" y="46730"/>
                      <a:pt x="229429" y="45366"/>
                      <a:pt x="229429" y="44012"/>
                    </a:cubicBezTo>
                    <a:lnTo>
                      <a:pt x="229429" y="44001"/>
                    </a:lnTo>
                    <a:cubicBezTo>
                      <a:pt x="229429" y="16881"/>
                      <a:pt x="251176" y="592"/>
                      <a:pt x="272839" y="59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1" name="Google Shape;1441;p33"/>
              <p:cNvSpPr/>
              <p:nvPr/>
            </p:nvSpPr>
            <p:spPr>
              <a:xfrm>
                <a:off x="-8894630" y="2392832"/>
                <a:ext cx="711986" cy="528889"/>
              </a:xfrm>
              <a:custGeom>
                <a:rect b="b" l="l" r="r" t="t"/>
                <a:pathLst>
                  <a:path extrusionOk="0" h="1364875" w="1837382">
                    <a:moveTo>
                      <a:pt x="556585" y="1274065"/>
                    </a:moveTo>
                    <a:cubicBezTo>
                      <a:pt x="589164" y="1274065"/>
                      <a:pt x="610827" y="1312029"/>
                      <a:pt x="594537" y="1339149"/>
                    </a:cubicBezTo>
                    <a:lnTo>
                      <a:pt x="589164" y="1344535"/>
                    </a:lnTo>
                    <a:lnTo>
                      <a:pt x="589091" y="1344535"/>
                    </a:lnTo>
                    <a:cubicBezTo>
                      <a:pt x="578248" y="1371655"/>
                      <a:pt x="534838" y="1371655"/>
                      <a:pt x="524007" y="1344535"/>
                    </a:cubicBezTo>
                    <a:lnTo>
                      <a:pt x="518621" y="1339149"/>
                    </a:lnTo>
                    <a:cubicBezTo>
                      <a:pt x="502405" y="1312029"/>
                      <a:pt x="524079" y="1274065"/>
                      <a:pt x="556585" y="1274065"/>
                    </a:cubicBezTo>
                    <a:close/>
                    <a:moveTo>
                      <a:pt x="361489" y="1246944"/>
                    </a:moveTo>
                    <a:cubicBezTo>
                      <a:pt x="421115" y="1246944"/>
                      <a:pt x="421115" y="1339149"/>
                      <a:pt x="361489" y="1339149"/>
                    </a:cubicBezTo>
                    <a:cubicBezTo>
                      <a:pt x="301862" y="1339149"/>
                      <a:pt x="301862" y="1246944"/>
                      <a:pt x="361489" y="1246944"/>
                    </a:cubicBezTo>
                    <a:close/>
                    <a:moveTo>
                      <a:pt x="984948" y="1127751"/>
                    </a:moveTo>
                    <a:cubicBezTo>
                      <a:pt x="1012068" y="1127751"/>
                      <a:pt x="1033743" y="1149426"/>
                      <a:pt x="1033743" y="1176546"/>
                    </a:cubicBezTo>
                    <a:cubicBezTo>
                      <a:pt x="1033743" y="1203667"/>
                      <a:pt x="1012068" y="1225342"/>
                      <a:pt x="984948" y="1225342"/>
                    </a:cubicBezTo>
                    <a:cubicBezTo>
                      <a:pt x="957827" y="1225342"/>
                      <a:pt x="936153" y="1203667"/>
                      <a:pt x="936153" y="1176546"/>
                    </a:cubicBezTo>
                    <a:cubicBezTo>
                      <a:pt x="936153" y="1149426"/>
                      <a:pt x="957827" y="1127751"/>
                      <a:pt x="984948" y="1127751"/>
                    </a:cubicBezTo>
                    <a:close/>
                    <a:moveTo>
                      <a:pt x="703032" y="1084341"/>
                    </a:moveTo>
                    <a:cubicBezTo>
                      <a:pt x="762658" y="1084341"/>
                      <a:pt x="762658" y="1176546"/>
                      <a:pt x="703032" y="1176546"/>
                    </a:cubicBezTo>
                    <a:cubicBezTo>
                      <a:pt x="643405" y="1176546"/>
                      <a:pt x="643405" y="1084341"/>
                      <a:pt x="703032" y="1084341"/>
                    </a:cubicBezTo>
                    <a:close/>
                    <a:moveTo>
                      <a:pt x="1435429" y="918084"/>
                    </a:moveTo>
                    <a:cubicBezTo>
                      <a:pt x="1457413" y="918084"/>
                      <a:pt x="1475235" y="935906"/>
                      <a:pt x="1475235" y="957890"/>
                    </a:cubicBezTo>
                    <a:cubicBezTo>
                      <a:pt x="1475235" y="979874"/>
                      <a:pt x="1457413" y="997696"/>
                      <a:pt x="1435429" y="997696"/>
                    </a:cubicBezTo>
                    <a:cubicBezTo>
                      <a:pt x="1413445" y="997696"/>
                      <a:pt x="1395623" y="979874"/>
                      <a:pt x="1395623" y="957890"/>
                    </a:cubicBezTo>
                    <a:cubicBezTo>
                      <a:pt x="1395623" y="935906"/>
                      <a:pt x="1413445" y="918084"/>
                      <a:pt x="1435429" y="918084"/>
                    </a:cubicBezTo>
                    <a:close/>
                    <a:moveTo>
                      <a:pt x="1140524" y="882149"/>
                    </a:moveTo>
                    <a:cubicBezTo>
                      <a:pt x="1148913" y="883758"/>
                      <a:pt x="1157047" y="887825"/>
                      <a:pt x="1163828" y="894605"/>
                    </a:cubicBezTo>
                    <a:cubicBezTo>
                      <a:pt x="1185490" y="916280"/>
                      <a:pt x="1185490" y="943401"/>
                      <a:pt x="1163828" y="959690"/>
                    </a:cubicBezTo>
                    <a:lnTo>
                      <a:pt x="1163828" y="959618"/>
                    </a:lnTo>
                    <a:cubicBezTo>
                      <a:pt x="1136707" y="986750"/>
                      <a:pt x="1082454" y="965003"/>
                      <a:pt x="1087912" y="927112"/>
                    </a:cubicBezTo>
                    <a:cubicBezTo>
                      <a:pt x="1087912" y="894609"/>
                      <a:pt x="1115359" y="877320"/>
                      <a:pt x="1140524" y="882149"/>
                    </a:cubicBezTo>
                    <a:close/>
                    <a:moveTo>
                      <a:pt x="1801023" y="652883"/>
                    </a:moveTo>
                    <a:cubicBezTo>
                      <a:pt x="1809915" y="654319"/>
                      <a:pt x="1818386" y="658719"/>
                      <a:pt x="1825166" y="666845"/>
                    </a:cubicBezTo>
                    <a:cubicBezTo>
                      <a:pt x="1841455" y="688520"/>
                      <a:pt x="1841455" y="710267"/>
                      <a:pt x="1825166" y="731930"/>
                    </a:cubicBezTo>
                    <a:lnTo>
                      <a:pt x="1825166" y="731858"/>
                    </a:lnTo>
                    <a:cubicBezTo>
                      <a:pt x="1798118" y="764436"/>
                      <a:pt x="1749323" y="737316"/>
                      <a:pt x="1743877" y="699352"/>
                    </a:cubicBezTo>
                    <a:cubicBezTo>
                      <a:pt x="1743877" y="670933"/>
                      <a:pt x="1774347" y="648573"/>
                      <a:pt x="1801023" y="652883"/>
                    </a:cubicBezTo>
                    <a:close/>
                    <a:moveTo>
                      <a:pt x="47030" y="649183"/>
                    </a:moveTo>
                    <a:cubicBezTo>
                      <a:pt x="57883" y="649183"/>
                      <a:pt x="68735" y="653255"/>
                      <a:pt x="79573" y="661400"/>
                    </a:cubicBezTo>
                    <a:lnTo>
                      <a:pt x="79500" y="661400"/>
                    </a:lnTo>
                    <a:cubicBezTo>
                      <a:pt x="112006" y="688520"/>
                      <a:pt x="84886" y="737316"/>
                      <a:pt x="46994" y="742701"/>
                    </a:cubicBezTo>
                    <a:cubicBezTo>
                      <a:pt x="9115" y="742701"/>
                      <a:pt x="-18006" y="688520"/>
                      <a:pt x="14488" y="661400"/>
                    </a:cubicBezTo>
                    <a:cubicBezTo>
                      <a:pt x="25325" y="653255"/>
                      <a:pt x="36178" y="649183"/>
                      <a:pt x="47030" y="649183"/>
                    </a:cubicBezTo>
                    <a:close/>
                    <a:moveTo>
                      <a:pt x="1564997" y="645183"/>
                    </a:moveTo>
                    <a:cubicBezTo>
                      <a:pt x="1624624" y="645183"/>
                      <a:pt x="1624624" y="737388"/>
                      <a:pt x="1564997" y="737388"/>
                    </a:cubicBezTo>
                    <a:cubicBezTo>
                      <a:pt x="1505370" y="737388"/>
                      <a:pt x="1505370" y="645183"/>
                      <a:pt x="1564997" y="645183"/>
                    </a:cubicBezTo>
                    <a:close/>
                    <a:moveTo>
                      <a:pt x="242163" y="547520"/>
                    </a:moveTo>
                    <a:cubicBezTo>
                      <a:pt x="269284" y="547520"/>
                      <a:pt x="290958" y="569182"/>
                      <a:pt x="290958" y="596315"/>
                    </a:cubicBezTo>
                    <a:cubicBezTo>
                      <a:pt x="290958" y="623436"/>
                      <a:pt x="269284" y="645110"/>
                      <a:pt x="242163" y="645110"/>
                    </a:cubicBezTo>
                    <a:cubicBezTo>
                      <a:pt x="215043" y="645110"/>
                      <a:pt x="187994" y="623436"/>
                      <a:pt x="193368" y="596315"/>
                    </a:cubicBezTo>
                    <a:cubicBezTo>
                      <a:pt x="193368" y="569182"/>
                      <a:pt x="215043" y="547520"/>
                      <a:pt x="242163" y="547520"/>
                    </a:cubicBezTo>
                    <a:close/>
                    <a:moveTo>
                      <a:pt x="1764047" y="456362"/>
                    </a:moveTo>
                    <a:cubicBezTo>
                      <a:pt x="1770819" y="458391"/>
                      <a:pt x="1776238" y="463809"/>
                      <a:pt x="1776238" y="471954"/>
                    </a:cubicBezTo>
                    <a:cubicBezTo>
                      <a:pt x="1776238" y="569545"/>
                      <a:pt x="1711226" y="618340"/>
                      <a:pt x="1624479" y="580376"/>
                    </a:cubicBezTo>
                    <a:cubicBezTo>
                      <a:pt x="1586587" y="569545"/>
                      <a:pt x="1532346" y="574918"/>
                      <a:pt x="1510684" y="542412"/>
                    </a:cubicBezTo>
                    <a:cubicBezTo>
                      <a:pt x="1505226" y="531581"/>
                      <a:pt x="1499840" y="520749"/>
                      <a:pt x="1499840" y="509906"/>
                    </a:cubicBezTo>
                    <a:cubicBezTo>
                      <a:pt x="1505298" y="542412"/>
                      <a:pt x="1467334" y="591207"/>
                      <a:pt x="1467334" y="623725"/>
                    </a:cubicBezTo>
                    <a:cubicBezTo>
                      <a:pt x="1467334" y="710473"/>
                      <a:pt x="1451117" y="829738"/>
                      <a:pt x="1353539" y="846027"/>
                    </a:cubicBezTo>
                    <a:cubicBezTo>
                      <a:pt x="1304744" y="856859"/>
                      <a:pt x="1245117" y="846027"/>
                      <a:pt x="1207165" y="808063"/>
                    </a:cubicBezTo>
                    <a:cubicBezTo>
                      <a:pt x="1185490" y="786401"/>
                      <a:pt x="1163755" y="753883"/>
                      <a:pt x="1142080" y="737593"/>
                    </a:cubicBezTo>
                    <a:cubicBezTo>
                      <a:pt x="1033598" y="650774"/>
                      <a:pt x="1049887" y="813449"/>
                      <a:pt x="1049887" y="840569"/>
                    </a:cubicBezTo>
                    <a:cubicBezTo>
                      <a:pt x="1055333" y="916498"/>
                      <a:pt x="1033671" y="1057426"/>
                      <a:pt x="936080" y="1073715"/>
                    </a:cubicBezTo>
                    <a:cubicBezTo>
                      <a:pt x="892743" y="1079101"/>
                      <a:pt x="843948" y="1046594"/>
                      <a:pt x="805996" y="1030305"/>
                    </a:cubicBezTo>
                    <a:cubicBezTo>
                      <a:pt x="778875" y="1019389"/>
                      <a:pt x="746369" y="1008558"/>
                      <a:pt x="724694" y="986883"/>
                    </a:cubicBezTo>
                    <a:cubicBezTo>
                      <a:pt x="713863" y="976052"/>
                      <a:pt x="583778" y="840497"/>
                      <a:pt x="605441" y="1008558"/>
                    </a:cubicBezTo>
                    <a:cubicBezTo>
                      <a:pt x="616284" y="1084414"/>
                      <a:pt x="572947" y="1203739"/>
                      <a:pt x="480742" y="1209125"/>
                    </a:cubicBezTo>
                    <a:cubicBezTo>
                      <a:pt x="448236" y="1209125"/>
                      <a:pt x="426501" y="1192836"/>
                      <a:pt x="404826" y="1171161"/>
                    </a:cubicBezTo>
                    <a:cubicBezTo>
                      <a:pt x="388537" y="1160257"/>
                      <a:pt x="372320" y="1138582"/>
                      <a:pt x="356031" y="1127751"/>
                    </a:cubicBezTo>
                    <a:cubicBezTo>
                      <a:pt x="285573" y="1095172"/>
                      <a:pt x="247621" y="1187378"/>
                      <a:pt x="274742" y="1241558"/>
                    </a:cubicBezTo>
                    <a:lnTo>
                      <a:pt x="274669" y="1241631"/>
                    </a:lnTo>
                    <a:cubicBezTo>
                      <a:pt x="285501" y="1268752"/>
                      <a:pt x="258380" y="1285041"/>
                      <a:pt x="247549" y="1257993"/>
                    </a:cubicBezTo>
                    <a:cubicBezTo>
                      <a:pt x="166175" y="1192980"/>
                      <a:pt x="198753" y="1073715"/>
                      <a:pt x="301717" y="1046594"/>
                    </a:cubicBezTo>
                    <a:cubicBezTo>
                      <a:pt x="345055" y="1035751"/>
                      <a:pt x="383019" y="1046594"/>
                      <a:pt x="415525" y="1068257"/>
                    </a:cubicBezTo>
                    <a:cubicBezTo>
                      <a:pt x="448091" y="1084546"/>
                      <a:pt x="464308" y="1149631"/>
                      <a:pt x="502272" y="1106221"/>
                    </a:cubicBezTo>
                    <a:cubicBezTo>
                      <a:pt x="556513" y="1041137"/>
                      <a:pt x="507718" y="981510"/>
                      <a:pt x="545682" y="916425"/>
                    </a:cubicBezTo>
                    <a:cubicBezTo>
                      <a:pt x="572802" y="873003"/>
                      <a:pt x="632429" y="851340"/>
                      <a:pt x="681224" y="851340"/>
                    </a:cubicBezTo>
                    <a:cubicBezTo>
                      <a:pt x="784188" y="851340"/>
                      <a:pt x="876309" y="1068197"/>
                      <a:pt x="968514" y="932642"/>
                    </a:cubicBezTo>
                    <a:cubicBezTo>
                      <a:pt x="1033598" y="840497"/>
                      <a:pt x="968514" y="683280"/>
                      <a:pt x="1109514" y="645316"/>
                    </a:cubicBezTo>
                    <a:cubicBezTo>
                      <a:pt x="1152851" y="634557"/>
                      <a:pt x="1190803" y="656219"/>
                      <a:pt x="1217924" y="688738"/>
                    </a:cubicBezTo>
                    <a:cubicBezTo>
                      <a:pt x="1239599" y="715858"/>
                      <a:pt x="1353394" y="807991"/>
                      <a:pt x="1369683" y="737533"/>
                    </a:cubicBezTo>
                    <a:cubicBezTo>
                      <a:pt x="1375069" y="715858"/>
                      <a:pt x="1380514" y="688738"/>
                      <a:pt x="1391358" y="667063"/>
                    </a:cubicBezTo>
                    <a:cubicBezTo>
                      <a:pt x="1402189" y="645388"/>
                      <a:pt x="1445599" y="417701"/>
                      <a:pt x="1526900" y="466496"/>
                    </a:cubicBezTo>
                    <a:cubicBezTo>
                      <a:pt x="1548563" y="482785"/>
                      <a:pt x="1554021" y="493617"/>
                      <a:pt x="1586515" y="504460"/>
                    </a:cubicBezTo>
                    <a:cubicBezTo>
                      <a:pt x="1613648" y="515291"/>
                      <a:pt x="1635310" y="526195"/>
                      <a:pt x="1662431" y="531581"/>
                    </a:cubicBezTo>
                    <a:cubicBezTo>
                      <a:pt x="1711226" y="542412"/>
                      <a:pt x="1727443" y="488243"/>
                      <a:pt x="1743732" y="461111"/>
                    </a:cubicBezTo>
                    <a:cubicBezTo>
                      <a:pt x="1749148" y="455695"/>
                      <a:pt x="1757274" y="454333"/>
                      <a:pt x="1764047" y="456362"/>
                    </a:cubicBezTo>
                    <a:close/>
                    <a:moveTo>
                      <a:pt x="464462" y="425580"/>
                    </a:moveTo>
                    <a:cubicBezTo>
                      <a:pt x="473941" y="425580"/>
                      <a:pt x="483429" y="428291"/>
                      <a:pt x="491573" y="433712"/>
                    </a:cubicBezTo>
                    <a:cubicBezTo>
                      <a:pt x="513248" y="449929"/>
                      <a:pt x="524079" y="471664"/>
                      <a:pt x="507863" y="493339"/>
                    </a:cubicBezTo>
                    <a:cubicBezTo>
                      <a:pt x="502477" y="515014"/>
                      <a:pt x="480742" y="531303"/>
                      <a:pt x="459067" y="531303"/>
                    </a:cubicBezTo>
                    <a:cubicBezTo>
                      <a:pt x="437405" y="531303"/>
                      <a:pt x="415657" y="515014"/>
                      <a:pt x="410284" y="493339"/>
                    </a:cubicBezTo>
                    <a:cubicBezTo>
                      <a:pt x="404899" y="471664"/>
                      <a:pt x="415730" y="450001"/>
                      <a:pt x="437405" y="433712"/>
                    </a:cubicBezTo>
                    <a:cubicBezTo>
                      <a:pt x="445513" y="428291"/>
                      <a:pt x="454983" y="425580"/>
                      <a:pt x="464462" y="425580"/>
                    </a:cubicBezTo>
                    <a:close/>
                    <a:moveTo>
                      <a:pt x="751827" y="249435"/>
                    </a:moveTo>
                    <a:cubicBezTo>
                      <a:pt x="781701" y="249435"/>
                      <a:pt x="805996" y="273657"/>
                      <a:pt x="805996" y="303615"/>
                    </a:cubicBezTo>
                    <a:cubicBezTo>
                      <a:pt x="805996" y="333501"/>
                      <a:pt x="781773" y="357784"/>
                      <a:pt x="751827" y="357784"/>
                    </a:cubicBezTo>
                    <a:cubicBezTo>
                      <a:pt x="721941" y="357784"/>
                      <a:pt x="697646" y="333562"/>
                      <a:pt x="697646" y="303615"/>
                    </a:cubicBezTo>
                    <a:cubicBezTo>
                      <a:pt x="697646" y="273718"/>
                      <a:pt x="721869" y="249435"/>
                      <a:pt x="751827" y="249435"/>
                    </a:cubicBezTo>
                    <a:close/>
                    <a:moveTo>
                      <a:pt x="1498271" y="166576"/>
                    </a:moveTo>
                    <a:cubicBezTo>
                      <a:pt x="1510140" y="167242"/>
                      <a:pt x="1521575" y="169443"/>
                      <a:pt x="1532419" y="173507"/>
                    </a:cubicBezTo>
                    <a:cubicBezTo>
                      <a:pt x="1543250" y="178965"/>
                      <a:pt x="1543250" y="184350"/>
                      <a:pt x="1543250" y="195254"/>
                    </a:cubicBezTo>
                    <a:cubicBezTo>
                      <a:pt x="1505298" y="282013"/>
                      <a:pt x="1337250" y="325351"/>
                      <a:pt x="1250502" y="363315"/>
                    </a:cubicBezTo>
                    <a:cubicBezTo>
                      <a:pt x="1114960" y="422941"/>
                      <a:pt x="984875" y="482580"/>
                      <a:pt x="854791" y="547653"/>
                    </a:cubicBezTo>
                    <a:cubicBezTo>
                      <a:pt x="599995" y="677749"/>
                      <a:pt x="345200" y="802473"/>
                      <a:pt x="112079" y="970534"/>
                    </a:cubicBezTo>
                    <a:cubicBezTo>
                      <a:pt x="63283" y="1003040"/>
                      <a:pt x="9115" y="921738"/>
                      <a:pt x="63283" y="889232"/>
                    </a:cubicBezTo>
                    <a:cubicBezTo>
                      <a:pt x="323464" y="737460"/>
                      <a:pt x="578248" y="585617"/>
                      <a:pt x="849333" y="455520"/>
                    </a:cubicBezTo>
                    <a:cubicBezTo>
                      <a:pt x="979490" y="390435"/>
                      <a:pt x="1109574" y="325351"/>
                      <a:pt x="1239671" y="265724"/>
                    </a:cubicBezTo>
                    <a:cubicBezTo>
                      <a:pt x="1310863" y="232442"/>
                      <a:pt x="1415188" y="161912"/>
                      <a:pt x="1498271" y="166576"/>
                    </a:cubicBezTo>
                    <a:close/>
                    <a:moveTo>
                      <a:pt x="1033671" y="113952"/>
                    </a:moveTo>
                    <a:cubicBezTo>
                      <a:pt x="1066165" y="113952"/>
                      <a:pt x="1087839" y="141001"/>
                      <a:pt x="1087839" y="168133"/>
                    </a:cubicBezTo>
                    <a:cubicBezTo>
                      <a:pt x="1087839" y="200639"/>
                      <a:pt x="1060791" y="222302"/>
                      <a:pt x="1033671" y="222302"/>
                    </a:cubicBezTo>
                    <a:cubicBezTo>
                      <a:pt x="1006610" y="222302"/>
                      <a:pt x="979490" y="195254"/>
                      <a:pt x="979490" y="168133"/>
                    </a:cubicBezTo>
                    <a:cubicBezTo>
                      <a:pt x="979490" y="135627"/>
                      <a:pt x="1006538" y="113952"/>
                      <a:pt x="1033671" y="113952"/>
                    </a:cubicBezTo>
                    <a:close/>
                    <a:moveTo>
                      <a:pt x="1299298" y="0"/>
                    </a:moveTo>
                    <a:cubicBezTo>
                      <a:pt x="1326418" y="0"/>
                      <a:pt x="1348081" y="21675"/>
                      <a:pt x="1348081" y="48795"/>
                    </a:cubicBezTo>
                    <a:cubicBezTo>
                      <a:pt x="1348081" y="75916"/>
                      <a:pt x="1326418" y="97591"/>
                      <a:pt x="1299298" y="97591"/>
                    </a:cubicBezTo>
                    <a:cubicBezTo>
                      <a:pt x="1272177" y="97591"/>
                      <a:pt x="1250502" y="70470"/>
                      <a:pt x="1250502" y="48795"/>
                    </a:cubicBezTo>
                    <a:cubicBezTo>
                      <a:pt x="1250502" y="21675"/>
                      <a:pt x="1272177" y="0"/>
                      <a:pt x="129929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42" name="Google Shape;1442;p33"/>
              <p:cNvSpPr/>
              <p:nvPr/>
            </p:nvSpPr>
            <p:spPr>
              <a:xfrm>
                <a:off x="-9940925" y="2613618"/>
                <a:ext cx="678486" cy="468747"/>
              </a:xfrm>
              <a:custGeom>
                <a:rect b="b" l="l" r="r" t="t"/>
                <a:pathLst>
                  <a:path extrusionOk="0" h="1209669" w="1750931">
                    <a:moveTo>
                      <a:pt x="1439328" y="1122159"/>
                    </a:moveTo>
                    <a:lnTo>
                      <a:pt x="1444701" y="1122159"/>
                    </a:lnTo>
                    <a:cubicBezTo>
                      <a:pt x="1515171" y="1111316"/>
                      <a:pt x="1515171" y="1219750"/>
                      <a:pt x="1444701" y="1208906"/>
                    </a:cubicBezTo>
                    <a:lnTo>
                      <a:pt x="1439328" y="1208906"/>
                    </a:lnTo>
                    <a:cubicBezTo>
                      <a:pt x="1395918" y="1203461"/>
                      <a:pt x="1395918" y="1132991"/>
                      <a:pt x="1439328" y="1122159"/>
                    </a:cubicBezTo>
                    <a:close/>
                    <a:moveTo>
                      <a:pt x="989413" y="1002891"/>
                    </a:moveTo>
                    <a:lnTo>
                      <a:pt x="989362" y="1002894"/>
                    </a:lnTo>
                    <a:lnTo>
                      <a:pt x="989375" y="1002892"/>
                    </a:lnTo>
                    <a:close/>
                    <a:moveTo>
                      <a:pt x="997743" y="1002456"/>
                    </a:moveTo>
                    <a:lnTo>
                      <a:pt x="999016" y="1002683"/>
                    </a:lnTo>
                    <a:lnTo>
                      <a:pt x="989413" y="1002891"/>
                    </a:lnTo>
                    <a:close/>
                    <a:moveTo>
                      <a:pt x="1003598" y="1000874"/>
                    </a:moveTo>
                    <a:cubicBezTo>
                      <a:pt x="1005289" y="1001211"/>
                      <a:pt x="1005793" y="1001716"/>
                      <a:pt x="1003843" y="1002137"/>
                    </a:cubicBezTo>
                    <a:lnTo>
                      <a:pt x="997743" y="1002456"/>
                    </a:lnTo>
                    <a:lnTo>
                      <a:pt x="995402" y="1002037"/>
                    </a:lnTo>
                    <a:close/>
                    <a:moveTo>
                      <a:pt x="973759" y="998167"/>
                    </a:moveTo>
                    <a:lnTo>
                      <a:pt x="995402" y="1002037"/>
                    </a:lnTo>
                    <a:lnTo>
                      <a:pt x="989375" y="1002892"/>
                    </a:lnTo>
                    <a:lnTo>
                      <a:pt x="989290" y="1002894"/>
                    </a:lnTo>
                    <a:lnTo>
                      <a:pt x="989362" y="1002894"/>
                    </a:lnTo>
                    <a:lnTo>
                      <a:pt x="1001474" y="1003527"/>
                    </a:lnTo>
                    <a:lnTo>
                      <a:pt x="1005642" y="1005587"/>
                    </a:lnTo>
                    <a:cubicBezTo>
                      <a:pt x="1006998" y="1006933"/>
                      <a:pt x="1008344" y="1008279"/>
                      <a:pt x="1011037" y="1008279"/>
                    </a:cubicBezTo>
                    <a:cubicBezTo>
                      <a:pt x="1008344" y="1005587"/>
                      <a:pt x="1005633" y="1004240"/>
                      <a:pt x="1002242" y="1003567"/>
                    </a:cubicBezTo>
                    <a:lnTo>
                      <a:pt x="1001474" y="1003527"/>
                    </a:lnTo>
                    <a:lnTo>
                      <a:pt x="1000193" y="1002894"/>
                    </a:lnTo>
                    <a:lnTo>
                      <a:pt x="999016" y="1002683"/>
                    </a:lnTo>
                    <a:lnTo>
                      <a:pt x="1016072" y="1002314"/>
                    </a:lnTo>
                    <a:cubicBezTo>
                      <a:pt x="1040484" y="1008683"/>
                      <a:pt x="1055751" y="1034111"/>
                      <a:pt x="1043543" y="1062521"/>
                    </a:cubicBezTo>
                    <a:cubicBezTo>
                      <a:pt x="1038157" y="1078737"/>
                      <a:pt x="1027326" y="1089653"/>
                      <a:pt x="1011037" y="1095027"/>
                    </a:cubicBezTo>
                    <a:cubicBezTo>
                      <a:pt x="994747" y="1100485"/>
                      <a:pt x="983916" y="1095027"/>
                      <a:pt x="973073" y="1089653"/>
                    </a:cubicBezTo>
                    <a:cubicBezTo>
                      <a:pt x="946025" y="1078810"/>
                      <a:pt x="940579" y="1040858"/>
                      <a:pt x="951410" y="1013725"/>
                    </a:cubicBezTo>
                    <a:cubicBezTo>
                      <a:pt x="956826" y="1005617"/>
                      <a:pt x="964952" y="1000201"/>
                      <a:pt x="973759" y="998167"/>
                    </a:cubicBezTo>
                    <a:close/>
                    <a:moveTo>
                      <a:pt x="1227941" y="959557"/>
                    </a:moveTo>
                    <a:cubicBezTo>
                      <a:pt x="1255062" y="959557"/>
                      <a:pt x="1276737" y="981219"/>
                      <a:pt x="1276737" y="1008352"/>
                    </a:cubicBezTo>
                    <a:cubicBezTo>
                      <a:pt x="1276737" y="1035472"/>
                      <a:pt x="1255062" y="1057147"/>
                      <a:pt x="1227941" y="1057147"/>
                    </a:cubicBezTo>
                    <a:cubicBezTo>
                      <a:pt x="1206267" y="1057147"/>
                      <a:pt x="1184531" y="1035472"/>
                      <a:pt x="1179146" y="1008352"/>
                    </a:cubicBezTo>
                    <a:cubicBezTo>
                      <a:pt x="1179146" y="981219"/>
                      <a:pt x="1200821" y="959557"/>
                      <a:pt x="1227941" y="959557"/>
                    </a:cubicBezTo>
                    <a:close/>
                    <a:moveTo>
                      <a:pt x="534023" y="829460"/>
                    </a:moveTo>
                    <a:cubicBezTo>
                      <a:pt x="561144" y="829460"/>
                      <a:pt x="582818" y="851123"/>
                      <a:pt x="582818" y="878243"/>
                    </a:cubicBezTo>
                    <a:cubicBezTo>
                      <a:pt x="582818" y="905376"/>
                      <a:pt x="561144" y="927050"/>
                      <a:pt x="534023" y="927050"/>
                    </a:cubicBezTo>
                    <a:cubicBezTo>
                      <a:pt x="506902" y="927050"/>
                      <a:pt x="485228" y="905376"/>
                      <a:pt x="485228" y="878243"/>
                    </a:cubicBezTo>
                    <a:cubicBezTo>
                      <a:pt x="485228" y="851123"/>
                      <a:pt x="506902" y="829460"/>
                      <a:pt x="534023" y="829460"/>
                    </a:cubicBezTo>
                    <a:close/>
                    <a:moveTo>
                      <a:pt x="777976" y="807713"/>
                    </a:moveTo>
                    <a:cubicBezTo>
                      <a:pt x="756241" y="813098"/>
                      <a:pt x="788747" y="807713"/>
                      <a:pt x="783361" y="807713"/>
                    </a:cubicBezTo>
                    <a:lnTo>
                      <a:pt x="788747" y="807713"/>
                    </a:lnTo>
                    <a:cubicBezTo>
                      <a:pt x="794193" y="807713"/>
                      <a:pt x="799650" y="807713"/>
                      <a:pt x="805036" y="807713"/>
                    </a:cubicBezTo>
                    <a:cubicBezTo>
                      <a:pt x="815867" y="807713"/>
                      <a:pt x="821313" y="818616"/>
                      <a:pt x="832157" y="824002"/>
                    </a:cubicBezTo>
                    <a:lnTo>
                      <a:pt x="832229" y="823857"/>
                    </a:lnTo>
                    <a:cubicBezTo>
                      <a:pt x="853892" y="840146"/>
                      <a:pt x="848518" y="878110"/>
                      <a:pt x="832229" y="899773"/>
                    </a:cubicBezTo>
                    <a:cubicBezTo>
                      <a:pt x="810482" y="916062"/>
                      <a:pt x="772602" y="921448"/>
                      <a:pt x="756313" y="899773"/>
                    </a:cubicBezTo>
                    <a:cubicBezTo>
                      <a:pt x="750855" y="894327"/>
                      <a:pt x="745409" y="883484"/>
                      <a:pt x="740024" y="872652"/>
                    </a:cubicBezTo>
                    <a:lnTo>
                      <a:pt x="740024" y="867267"/>
                    </a:lnTo>
                    <a:lnTo>
                      <a:pt x="740024" y="861893"/>
                    </a:lnTo>
                    <a:cubicBezTo>
                      <a:pt x="745482" y="867339"/>
                      <a:pt x="745482" y="872797"/>
                      <a:pt x="750855" y="878183"/>
                    </a:cubicBezTo>
                    <a:lnTo>
                      <a:pt x="740024" y="858766"/>
                    </a:lnTo>
                    <a:lnTo>
                      <a:pt x="738345" y="855756"/>
                    </a:lnTo>
                    <a:cubicBezTo>
                      <a:pt x="733274" y="832131"/>
                      <a:pt x="749512" y="807713"/>
                      <a:pt x="777976" y="807713"/>
                    </a:cubicBezTo>
                    <a:close/>
                    <a:moveTo>
                      <a:pt x="192480" y="699424"/>
                    </a:moveTo>
                    <a:cubicBezTo>
                      <a:pt x="219528" y="699424"/>
                      <a:pt x="246648" y="721098"/>
                      <a:pt x="246648" y="753604"/>
                    </a:cubicBezTo>
                    <a:cubicBezTo>
                      <a:pt x="246648" y="780665"/>
                      <a:pt x="224986" y="807785"/>
                      <a:pt x="192480" y="807785"/>
                    </a:cubicBezTo>
                    <a:cubicBezTo>
                      <a:pt x="165431" y="807785"/>
                      <a:pt x="138311" y="786110"/>
                      <a:pt x="138311" y="753604"/>
                    </a:cubicBezTo>
                    <a:cubicBezTo>
                      <a:pt x="138311" y="726556"/>
                      <a:pt x="159973" y="699424"/>
                      <a:pt x="192480" y="699424"/>
                    </a:cubicBezTo>
                    <a:close/>
                    <a:moveTo>
                      <a:pt x="398480" y="683062"/>
                    </a:moveTo>
                    <a:cubicBezTo>
                      <a:pt x="425601" y="683062"/>
                      <a:pt x="447276" y="704737"/>
                      <a:pt x="447276" y="731857"/>
                    </a:cubicBezTo>
                    <a:cubicBezTo>
                      <a:pt x="447276" y="758990"/>
                      <a:pt x="425601" y="780665"/>
                      <a:pt x="398480" y="780665"/>
                    </a:cubicBezTo>
                    <a:cubicBezTo>
                      <a:pt x="371360" y="780665"/>
                      <a:pt x="344239" y="758990"/>
                      <a:pt x="349685" y="731857"/>
                    </a:cubicBezTo>
                    <a:cubicBezTo>
                      <a:pt x="349685" y="704737"/>
                      <a:pt x="371360" y="683062"/>
                      <a:pt x="398480" y="683062"/>
                    </a:cubicBezTo>
                    <a:close/>
                    <a:moveTo>
                      <a:pt x="525555" y="511858"/>
                    </a:moveTo>
                    <a:lnTo>
                      <a:pt x="514722" y="516345"/>
                    </a:lnTo>
                    <a:lnTo>
                      <a:pt x="528638" y="514941"/>
                    </a:lnTo>
                    <a:close/>
                    <a:moveTo>
                      <a:pt x="56937" y="509555"/>
                    </a:moveTo>
                    <a:cubicBezTo>
                      <a:pt x="132853" y="509555"/>
                      <a:pt x="132853" y="623363"/>
                      <a:pt x="56937" y="623363"/>
                    </a:cubicBezTo>
                    <a:cubicBezTo>
                      <a:pt x="-18979" y="623363"/>
                      <a:pt x="-18979" y="509555"/>
                      <a:pt x="56937" y="509555"/>
                    </a:cubicBezTo>
                    <a:close/>
                    <a:moveTo>
                      <a:pt x="1693474" y="353458"/>
                    </a:moveTo>
                    <a:cubicBezTo>
                      <a:pt x="1727026" y="350658"/>
                      <a:pt x="1760582" y="382169"/>
                      <a:pt x="1748365" y="422796"/>
                    </a:cubicBezTo>
                    <a:cubicBezTo>
                      <a:pt x="1732076" y="466145"/>
                      <a:pt x="1672449" y="471591"/>
                      <a:pt x="1650775" y="433639"/>
                    </a:cubicBezTo>
                    <a:cubicBezTo>
                      <a:pt x="1639943" y="411965"/>
                      <a:pt x="1645329" y="384844"/>
                      <a:pt x="1661618" y="368555"/>
                    </a:cubicBezTo>
                    <a:lnTo>
                      <a:pt x="1661618" y="368627"/>
                    </a:lnTo>
                    <a:cubicBezTo>
                      <a:pt x="1671106" y="359136"/>
                      <a:pt x="1682290" y="354391"/>
                      <a:pt x="1693474" y="353458"/>
                    </a:cubicBezTo>
                    <a:close/>
                    <a:moveTo>
                      <a:pt x="1439328" y="303615"/>
                    </a:moveTo>
                    <a:cubicBezTo>
                      <a:pt x="1471834" y="303615"/>
                      <a:pt x="1493497" y="330663"/>
                      <a:pt x="1493497" y="357784"/>
                    </a:cubicBezTo>
                    <a:cubicBezTo>
                      <a:pt x="1493497" y="390290"/>
                      <a:pt x="1466449" y="411965"/>
                      <a:pt x="1439328" y="411965"/>
                    </a:cubicBezTo>
                    <a:cubicBezTo>
                      <a:pt x="1412280" y="411965"/>
                      <a:pt x="1390533" y="384844"/>
                      <a:pt x="1385147" y="357784"/>
                    </a:cubicBezTo>
                    <a:cubicBezTo>
                      <a:pt x="1385147" y="325278"/>
                      <a:pt x="1412207" y="303615"/>
                      <a:pt x="1439328" y="303615"/>
                    </a:cubicBezTo>
                    <a:close/>
                    <a:moveTo>
                      <a:pt x="139145" y="242701"/>
                    </a:moveTo>
                    <a:cubicBezTo>
                      <a:pt x="154562" y="241598"/>
                      <a:pt x="170826" y="248034"/>
                      <a:pt x="187094" y="265651"/>
                    </a:cubicBezTo>
                    <a:cubicBezTo>
                      <a:pt x="235908" y="318504"/>
                      <a:pt x="254204" y="389634"/>
                      <a:pt x="280886" y="453928"/>
                    </a:cubicBezTo>
                    <a:lnTo>
                      <a:pt x="290494" y="472909"/>
                    </a:lnTo>
                    <a:lnTo>
                      <a:pt x="284565" y="476405"/>
                    </a:lnTo>
                    <a:lnTo>
                      <a:pt x="294306" y="480440"/>
                    </a:lnTo>
                    <a:lnTo>
                      <a:pt x="290494" y="472909"/>
                    </a:lnTo>
                    <a:lnTo>
                      <a:pt x="311244" y="460671"/>
                    </a:lnTo>
                    <a:cubicBezTo>
                      <a:pt x="375780" y="425846"/>
                      <a:pt x="441875" y="402477"/>
                      <a:pt x="523192" y="406507"/>
                    </a:cubicBezTo>
                    <a:cubicBezTo>
                      <a:pt x="550312" y="406507"/>
                      <a:pt x="571975" y="428181"/>
                      <a:pt x="571975" y="455302"/>
                    </a:cubicBezTo>
                    <a:cubicBezTo>
                      <a:pt x="571975" y="482435"/>
                      <a:pt x="561144" y="639652"/>
                      <a:pt x="609939" y="612531"/>
                    </a:cubicBezTo>
                    <a:cubicBezTo>
                      <a:pt x="647819" y="596242"/>
                      <a:pt x="680397" y="569121"/>
                      <a:pt x="712903" y="547447"/>
                    </a:cubicBezTo>
                    <a:cubicBezTo>
                      <a:pt x="777976" y="509483"/>
                      <a:pt x="870109" y="471531"/>
                      <a:pt x="940579" y="520326"/>
                    </a:cubicBezTo>
                    <a:cubicBezTo>
                      <a:pt x="1054447" y="601627"/>
                      <a:pt x="1005651" y="677616"/>
                      <a:pt x="1016483" y="791423"/>
                    </a:cubicBezTo>
                    <a:cubicBezTo>
                      <a:pt x="1021868" y="856508"/>
                      <a:pt x="1108615" y="775207"/>
                      <a:pt x="1119447" y="758917"/>
                    </a:cubicBezTo>
                    <a:cubicBezTo>
                      <a:pt x="1135736" y="737243"/>
                      <a:pt x="1151953" y="710122"/>
                      <a:pt x="1168242" y="693833"/>
                    </a:cubicBezTo>
                    <a:cubicBezTo>
                      <a:pt x="1211652" y="655941"/>
                      <a:pt x="1254989" y="639652"/>
                      <a:pt x="1314617" y="639652"/>
                    </a:cubicBezTo>
                    <a:cubicBezTo>
                      <a:pt x="1336291" y="639652"/>
                      <a:pt x="1358026" y="655941"/>
                      <a:pt x="1363412" y="677616"/>
                    </a:cubicBezTo>
                    <a:cubicBezTo>
                      <a:pt x="1379701" y="748086"/>
                      <a:pt x="1406822" y="818544"/>
                      <a:pt x="1439328" y="878183"/>
                    </a:cubicBezTo>
                    <a:cubicBezTo>
                      <a:pt x="1493569" y="975773"/>
                      <a:pt x="1531461" y="964930"/>
                      <a:pt x="1623654" y="916135"/>
                    </a:cubicBezTo>
                    <a:cubicBezTo>
                      <a:pt x="1656160" y="899845"/>
                      <a:pt x="1699497" y="937809"/>
                      <a:pt x="1677835" y="970315"/>
                    </a:cubicBezTo>
                    <a:cubicBezTo>
                      <a:pt x="1629039" y="1051617"/>
                      <a:pt x="1515171" y="1089581"/>
                      <a:pt x="1439255" y="1019111"/>
                    </a:cubicBezTo>
                    <a:cubicBezTo>
                      <a:pt x="1370156" y="958135"/>
                      <a:pt x="1346788" y="875804"/>
                      <a:pt x="1314268" y="797279"/>
                    </a:cubicBezTo>
                    <a:lnTo>
                      <a:pt x="1292437" y="752968"/>
                    </a:lnTo>
                    <a:lnTo>
                      <a:pt x="1291363" y="752523"/>
                    </a:lnTo>
                    <a:lnTo>
                      <a:pt x="1287948" y="753050"/>
                    </a:lnTo>
                    <a:cubicBezTo>
                      <a:pt x="1222576" y="775353"/>
                      <a:pt x="1218452" y="866637"/>
                      <a:pt x="1152025" y="899845"/>
                    </a:cubicBezTo>
                    <a:cubicBezTo>
                      <a:pt x="1097856" y="926978"/>
                      <a:pt x="1027326" y="932351"/>
                      <a:pt x="973145" y="899845"/>
                    </a:cubicBezTo>
                    <a:cubicBezTo>
                      <a:pt x="870109" y="845677"/>
                      <a:pt x="994820" y="601700"/>
                      <a:pt x="864723" y="607073"/>
                    </a:cubicBezTo>
                    <a:cubicBezTo>
                      <a:pt x="767144" y="607073"/>
                      <a:pt x="702132" y="731724"/>
                      <a:pt x="604554" y="726339"/>
                    </a:cubicBezTo>
                    <a:cubicBezTo>
                      <a:pt x="515059" y="722300"/>
                      <a:pt x="492686" y="626756"/>
                      <a:pt x="484820" y="542640"/>
                    </a:cubicBezTo>
                    <a:lnTo>
                      <a:pt x="483133" y="519534"/>
                    </a:lnTo>
                    <a:lnTo>
                      <a:pt x="493667" y="518471"/>
                    </a:lnTo>
                    <a:lnTo>
                      <a:pt x="482724" y="513938"/>
                    </a:lnTo>
                    <a:lnTo>
                      <a:pt x="483133" y="519534"/>
                    </a:lnTo>
                    <a:lnTo>
                      <a:pt x="464020" y="521464"/>
                    </a:lnTo>
                    <a:cubicBezTo>
                      <a:pt x="403291" y="533917"/>
                      <a:pt x="352453" y="562384"/>
                      <a:pt x="295516" y="590857"/>
                    </a:cubicBezTo>
                    <a:cubicBezTo>
                      <a:pt x="273841" y="601700"/>
                      <a:pt x="241275" y="601700"/>
                      <a:pt x="230432" y="574567"/>
                    </a:cubicBezTo>
                    <a:cubicBezTo>
                      <a:pt x="214142" y="536603"/>
                      <a:pt x="208769" y="493266"/>
                      <a:pt x="192480" y="449856"/>
                    </a:cubicBezTo>
                    <a:cubicBezTo>
                      <a:pt x="170805" y="379386"/>
                      <a:pt x="154528" y="308916"/>
                      <a:pt x="105732" y="395675"/>
                    </a:cubicBezTo>
                    <a:lnTo>
                      <a:pt x="105732" y="395820"/>
                    </a:lnTo>
                    <a:cubicBezTo>
                      <a:pt x="84057" y="428326"/>
                      <a:pt x="40648" y="406652"/>
                      <a:pt x="46106" y="357856"/>
                    </a:cubicBezTo>
                    <a:cubicBezTo>
                      <a:pt x="54283" y="317175"/>
                      <a:pt x="92897" y="246011"/>
                      <a:pt x="139145" y="242701"/>
                    </a:cubicBezTo>
                    <a:close/>
                    <a:moveTo>
                      <a:pt x="1184531" y="238458"/>
                    </a:moveTo>
                    <a:cubicBezTo>
                      <a:pt x="1211652" y="238458"/>
                      <a:pt x="1233327" y="260121"/>
                      <a:pt x="1233327" y="287253"/>
                    </a:cubicBezTo>
                    <a:cubicBezTo>
                      <a:pt x="1233327" y="314374"/>
                      <a:pt x="1211652" y="336049"/>
                      <a:pt x="1184531" y="336049"/>
                    </a:cubicBezTo>
                    <a:cubicBezTo>
                      <a:pt x="1152025" y="336049"/>
                      <a:pt x="1130363" y="314374"/>
                      <a:pt x="1135736" y="287253"/>
                    </a:cubicBezTo>
                    <a:cubicBezTo>
                      <a:pt x="1135736" y="260121"/>
                      <a:pt x="1157411" y="238458"/>
                      <a:pt x="1184531" y="238458"/>
                    </a:cubicBezTo>
                    <a:close/>
                    <a:moveTo>
                      <a:pt x="295444" y="157157"/>
                    </a:moveTo>
                    <a:cubicBezTo>
                      <a:pt x="420083" y="189663"/>
                      <a:pt x="533951" y="243904"/>
                      <a:pt x="653204" y="281868"/>
                    </a:cubicBezTo>
                    <a:cubicBezTo>
                      <a:pt x="761626" y="319759"/>
                      <a:pt x="875494" y="352338"/>
                      <a:pt x="983916" y="384844"/>
                    </a:cubicBezTo>
                    <a:cubicBezTo>
                      <a:pt x="1108615" y="422736"/>
                      <a:pt x="1233254" y="455302"/>
                      <a:pt x="1357954" y="487820"/>
                    </a:cubicBezTo>
                    <a:cubicBezTo>
                      <a:pt x="1466376" y="514941"/>
                      <a:pt x="1585702" y="531157"/>
                      <a:pt x="1688666" y="569121"/>
                    </a:cubicBezTo>
                    <a:cubicBezTo>
                      <a:pt x="1721245" y="580025"/>
                      <a:pt x="1721245" y="634206"/>
                      <a:pt x="1677835" y="634206"/>
                    </a:cubicBezTo>
                    <a:cubicBezTo>
                      <a:pt x="1563955" y="628821"/>
                      <a:pt x="1444701" y="590857"/>
                      <a:pt x="1336291" y="563736"/>
                    </a:cubicBezTo>
                    <a:cubicBezTo>
                      <a:pt x="1211580" y="531230"/>
                      <a:pt x="1086953" y="498724"/>
                      <a:pt x="962241" y="460760"/>
                    </a:cubicBezTo>
                    <a:cubicBezTo>
                      <a:pt x="739951" y="395675"/>
                      <a:pt x="474396" y="325205"/>
                      <a:pt x="284612" y="189663"/>
                    </a:cubicBezTo>
                    <a:lnTo>
                      <a:pt x="284540" y="189663"/>
                    </a:lnTo>
                    <a:cubicBezTo>
                      <a:pt x="273709" y="178819"/>
                      <a:pt x="279154" y="151699"/>
                      <a:pt x="295444" y="157157"/>
                    </a:cubicBezTo>
                    <a:close/>
                    <a:moveTo>
                      <a:pt x="913446" y="151771"/>
                    </a:moveTo>
                    <a:cubicBezTo>
                      <a:pt x="978531" y="151771"/>
                      <a:pt x="978531" y="254747"/>
                      <a:pt x="913446" y="254747"/>
                    </a:cubicBezTo>
                    <a:cubicBezTo>
                      <a:pt x="848373" y="254747"/>
                      <a:pt x="848373" y="151771"/>
                      <a:pt x="913446" y="151771"/>
                    </a:cubicBezTo>
                    <a:close/>
                    <a:moveTo>
                      <a:pt x="685783" y="86687"/>
                    </a:moveTo>
                    <a:cubicBezTo>
                      <a:pt x="750855" y="86687"/>
                      <a:pt x="750855" y="189663"/>
                      <a:pt x="685783" y="189663"/>
                    </a:cubicBezTo>
                    <a:cubicBezTo>
                      <a:pt x="620698" y="189663"/>
                      <a:pt x="620698" y="86687"/>
                      <a:pt x="685783" y="86687"/>
                    </a:cubicBezTo>
                    <a:close/>
                    <a:moveTo>
                      <a:pt x="430986" y="0"/>
                    </a:moveTo>
                    <a:cubicBezTo>
                      <a:pt x="458035" y="0"/>
                      <a:pt x="485155" y="21675"/>
                      <a:pt x="485155" y="54181"/>
                    </a:cubicBezTo>
                    <a:cubicBezTo>
                      <a:pt x="485155" y="81229"/>
                      <a:pt x="463493" y="108361"/>
                      <a:pt x="430986" y="108361"/>
                    </a:cubicBezTo>
                    <a:cubicBezTo>
                      <a:pt x="398480" y="108361"/>
                      <a:pt x="371360" y="81301"/>
                      <a:pt x="376818" y="54181"/>
                    </a:cubicBezTo>
                    <a:cubicBezTo>
                      <a:pt x="376818" y="27121"/>
                      <a:pt x="398480" y="0"/>
                      <a:pt x="43098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443" name="Shape 1443"/>
        <p:cNvGrpSpPr/>
        <p:nvPr/>
      </p:nvGrpSpPr>
      <p:grpSpPr>
        <a:xfrm>
          <a:off x="0" y="0"/>
          <a:ext cx="0" cy="0"/>
          <a:chOff x="0" y="0"/>
          <a:chExt cx="0" cy="0"/>
        </a:xfrm>
      </p:grpSpPr>
      <p:grpSp>
        <p:nvGrpSpPr>
          <p:cNvPr id="1444" name="Google Shape;1444;p34"/>
          <p:cNvGrpSpPr/>
          <p:nvPr/>
        </p:nvGrpSpPr>
        <p:grpSpPr>
          <a:xfrm>
            <a:off x="-54337" y="2056675"/>
            <a:ext cx="9426851" cy="3658135"/>
            <a:chOff x="-54337" y="2056675"/>
            <a:chExt cx="9426851" cy="3658135"/>
          </a:xfrm>
        </p:grpSpPr>
        <p:grpSp>
          <p:nvGrpSpPr>
            <p:cNvPr id="1445" name="Google Shape;1445;p34"/>
            <p:cNvGrpSpPr/>
            <p:nvPr/>
          </p:nvGrpSpPr>
          <p:grpSpPr>
            <a:xfrm flipH="1" rot="401332">
              <a:off x="2718109" y="4611081"/>
              <a:ext cx="1040328" cy="1046704"/>
              <a:chOff x="7497366" y="3379699"/>
              <a:chExt cx="289685" cy="291452"/>
            </a:xfrm>
          </p:grpSpPr>
          <p:sp>
            <p:nvSpPr>
              <p:cNvPr id="1446" name="Google Shape;1446;p34"/>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47" name="Google Shape;1447;p34"/>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448" name="Google Shape;1448;p34"/>
              <p:cNvGrpSpPr/>
              <p:nvPr/>
            </p:nvGrpSpPr>
            <p:grpSpPr>
              <a:xfrm>
                <a:off x="7519361" y="3379699"/>
                <a:ext cx="267689" cy="291452"/>
                <a:chOff x="7519361" y="3379699"/>
                <a:chExt cx="267689" cy="291452"/>
              </a:xfrm>
            </p:grpSpPr>
            <p:sp>
              <p:nvSpPr>
                <p:cNvPr id="1449" name="Google Shape;1449;p34"/>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0" name="Google Shape;1450;p34"/>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1" name="Google Shape;1451;p34"/>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2" name="Google Shape;1452;p34"/>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3" name="Google Shape;1453;p34"/>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4" name="Google Shape;1454;p34"/>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5" name="Google Shape;1455;p34"/>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6" name="Google Shape;1456;p34"/>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7" name="Google Shape;1457;p34"/>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58" name="Google Shape;1458;p34"/>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459" name="Google Shape;1459;p34"/>
            <p:cNvGrpSpPr/>
            <p:nvPr/>
          </p:nvGrpSpPr>
          <p:grpSpPr>
            <a:xfrm flipH="1" rot="-9943734">
              <a:off x="7630177" y="4857312"/>
              <a:ext cx="621260" cy="554235"/>
              <a:chOff x="359933" y="285489"/>
              <a:chExt cx="621286" cy="554258"/>
            </a:xfrm>
          </p:grpSpPr>
          <p:grpSp>
            <p:nvGrpSpPr>
              <p:cNvPr id="1460" name="Google Shape;1460;p34"/>
              <p:cNvGrpSpPr/>
              <p:nvPr/>
            </p:nvGrpSpPr>
            <p:grpSpPr>
              <a:xfrm>
                <a:off x="359933" y="285489"/>
                <a:ext cx="440461" cy="554258"/>
                <a:chOff x="392152" y="451452"/>
                <a:chExt cx="221794" cy="279097"/>
              </a:xfrm>
            </p:grpSpPr>
            <p:sp>
              <p:nvSpPr>
                <p:cNvPr id="1461" name="Google Shape;1461;p34"/>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62" name="Google Shape;1462;p34"/>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463" name="Google Shape;1463;p34"/>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464" name="Google Shape;1464;p34"/>
            <p:cNvGrpSpPr/>
            <p:nvPr/>
          </p:nvGrpSpPr>
          <p:grpSpPr>
            <a:xfrm flipH="1" rot="-4543734">
              <a:off x="8771220" y="2842001"/>
              <a:ext cx="539290" cy="547246"/>
              <a:chOff x="250110" y="293479"/>
              <a:chExt cx="539312" cy="547269"/>
            </a:xfrm>
          </p:grpSpPr>
          <p:grpSp>
            <p:nvGrpSpPr>
              <p:cNvPr id="1465" name="Google Shape;1465;p34"/>
              <p:cNvGrpSpPr/>
              <p:nvPr/>
            </p:nvGrpSpPr>
            <p:grpSpPr>
              <a:xfrm>
                <a:off x="250110" y="293479"/>
                <a:ext cx="493235" cy="547269"/>
                <a:chOff x="336850" y="455475"/>
                <a:chExt cx="248368" cy="275577"/>
              </a:xfrm>
            </p:grpSpPr>
            <p:sp>
              <p:nvSpPr>
                <p:cNvPr id="1466" name="Google Shape;1466;p34"/>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67" name="Google Shape;1467;p34"/>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468" name="Google Shape;1468;p34"/>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469" name="Google Shape;1469;p34"/>
            <p:cNvGrpSpPr/>
            <p:nvPr/>
          </p:nvGrpSpPr>
          <p:grpSpPr>
            <a:xfrm rot="10800000">
              <a:off x="-54337" y="2056675"/>
              <a:ext cx="489211" cy="615603"/>
              <a:chOff x="392152" y="451452"/>
              <a:chExt cx="221794" cy="279097"/>
            </a:xfrm>
          </p:grpSpPr>
          <p:sp>
            <p:nvSpPr>
              <p:cNvPr id="1470" name="Google Shape;1470;p34"/>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471" name="Google Shape;1471;p34"/>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1472" name="Google Shape;1472;p34"/>
          <p:cNvGrpSpPr/>
          <p:nvPr/>
        </p:nvGrpSpPr>
        <p:grpSpPr>
          <a:xfrm>
            <a:off x="-54324" y="-212525"/>
            <a:ext cx="9760287" cy="6015854"/>
            <a:chOff x="-54324" y="-212525"/>
            <a:chExt cx="9760287" cy="6015854"/>
          </a:xfrm>
        </p:grpSpPr>
        <p:grpSp>
          <p:nvGrpSpPr>
            <p:cNvPr id="1473" name="Google Shape;1473;p34"/>
            <p:cNvGrpSpPr/>
            <p:nvPr/>
          </p:nvGrpSpPr>
          <p:grpSpPr>
            <a:xfrm flipH="1">
              <a:off x="-54324" y="-212525"/>
              <a:ext cx="1796613" cy="2149676"/>
              <a:chOff x="-4222206" y="3472364"/>
              <a:chExt cx="2723792" cy="3259060"/>
            </a:xfrm>
          </p:grpSpPr>
          <p:sp>
            <p:nvSpPr>
              <p:cNvPr id="1474" name="Google Shape;1474;p34"/>
              <p:cNvSpPr/>
              <p:nvPr/>
            </p:nvSpPr>
            <p:spPr>
              <a:xfrm>
                <a:off x="-3370794" y="4938312"/>
                <a:ext cx="31532" cy="31527"/>
              </a:xfrm>
              <a:custGeom>
                <a:rect b="b" l="l" r="r" t="t"/>
                <a:pathLst>
                  <a:path extrusionOk="0" h="6733" w="6734">
                    <a:moveTo>
                      <a:pt x="3369" y="6733"/>
                    </a:moveTo>
                    <a:cubicBezTo>
                      <a:pt x="7856" y="6733"/>
                      <a:pt x="7856" y="0"/>
                      <a:pt x="3369" y="0"/>
                    </a:cubicBezTo>
                    <a:cubicBezTo>
                      <a:pt x="-1123" y="0"/>
                      <a:pt x="-1123" y="6733"/>
                      <a:pt x="3369" y="673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5" name="Google Shape;1475;p34"/>
              <p:cNvSpPr/>
              <p:nvPr/>
            </p:nvSpPr>
            <p:spPr>
              <a:xfrm>
                <a:off x="-3363422" y="4938311"/>
                <a:ext cx="42011" cy="42016"/>
              </a:xfrm>
              <a:custGeom>
                <a:rect b="b" l="l" r="r" t="t"/>
                <a:pathLst>
                  <a:path extrusionOk="0" h="8973" w="8972">
                    <a:moveTo>
                      <a:pt x="4486" y="8974"/>
                    </a:moveTo>
                    <a:cubicBezTo>
                      <a:pt x="6733" y="8974"/>
                      <a:pt x="8973" y="7179"/>
                      <a:pt x="8973" y="4487"/>
                    </a:cubicBezTo>
                    <a:cubicBezTo>
                      <a:pt x="8973" y="2240"/>
                      <a:pt x="7178" y="0"/>
                      <a:pt x="4486" y="0"/>
                    </a:cubicBezTo>
                    <a:cubicBezTo>
                      <a:pt x="2240" y="0"/>
                      <a:pt x="0" y="1795"/>
                      <a:pt x="0" y="4487"/>
                    </a:cubicBezTo>
                    <a:cubicBezTo>
                      <a:pt x="0" y="7179"/>
                      <a:pt x="2246" y="8974"/>
                      <a:pt x="4486" y="8974"/>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6" name="Google Shape;1476;p34"/>
              <p:cNvSpPr/>
              <p:nvPr/>
            </p:nvSpPr>
            <p:spPr>
              <a:xfrm>
                <a:off x="-3363693" y="5009782"/>
                <a:ext cx="43337" cy="42409"/>
              </a:xfrm>
              <a:custGeom>
                <a:rect b="b" l="l" r="r" t="t"/>
                <a:pathLst>
                  <a:path extrusionOk="0" h="9057" w="9255">
                    <a:moveTo>
                      <a:pt x="8585" y="2692"/>
                    </a:moveTo>
                    <a:cubicBezTo>
                      <a:pt x="7688" y="897"/>
                      <a:pt x="5442" y="0"/>
                      <a:pt x="3647" y="446"/>
                    </a:cubicBezTo>
                    <a:cubicBezTo>
                      <a:pt x="1401" y="891"/>
                      <a:pt x="52" y="3589"/>
                      <a:pt x="504" y="5836"/>
                    </a:cubicBezTo>
                    <a:cubicBezTo>
                      <a:pt x="1853" y="10322"/>
                      <a:pt x="8140" y="9877"/>
                      <a:pt x="9031" y="5836"/>
                    </a:cubicBezTo>
                    <a:cubicBezTo>
                      <a:pt x="8585" y="6733"/>
                      <a:pt x="7682" y="7630"/>
                      <a:pt x="7236" y="8082"/>
                    </a:cubicBezTo>
                    <a:lnTo>
                      <a:pt x="7236" y="8082"/>
                    </a:lnTo>
                    <a:cubicBezTo>
                      <a:pt x="9928" y="6733"/>
                      <a:pt x="9928" y="2692"/>
                      <a:pt x="7236" y="1349"/>
                    </a:cubicBezTo>
                    <a:lnTo>
                      <a:pt x="7236" y="1349"/>
                    </a:lnTo>
                    <a:cubicBezTo>
                      <a:pt x="7682" y="2246"/>
                      <a:pt x="8585" y="3144"/>
                      <a:pt x="9031" y="3595"/>
                    </a:cubicBezTo>
                    <a:cubicBezTo>
                      <a:pt x="8585" y="1800"/>
                      <a:pt x="6785" y="0"/>
                      <a:pt x="4544" y="0"/>
                    </a:cubicBezTo>
                    <a:cubicBezTo>
                      <a:pt x="1853" y="0"/>
                      <a:pt x="-393" y="2692"/>
                      <a:pt x="58" y="5836"/>
                    </a:cubicBezTo>
                    <a:cubicBezTo>
                      <a:pt x="955" y="8528"/>
                      <a:pt x="4099" y="9877"/>
                      <a:pt x="6791" y="8528"/>
                    </a:cubicBezTo>
                    <a:cubicBezTo>
                      <a:pt x="9037" y="7185"/>
                      <a:pt x="9482" y="4938"/>
                      <a:pt x="8585"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7" name="Google Shape;1477;p34"/>
              <p:cNvSpPr/>
              <p:nvPr/>
            </p:nvSpPr>
            <p:spPr>
              <a:xfrm>
                <a:off x="-3352079" y="5128478"/>
                <a:ext cx="555724" cy="152930"/>
              </a:xfrm>
              <a:custGeom>
                <a:rect b="b" l="l" r="r" t="t"/>
                <a:pathLst>
                  <a:path extrusionOk="0" h="32660" w="118681">
                    <a:moveTo>
                      <a:pt x="268" y="4275"/>
                    </a:moveTo>
                    <a:cubicBezTo>
                      <a:pt x="-2875" y="28521"/>
                      <a:pt x="22266" y="33460"/>
                      <a:pt x="41121" y="32563"/>
                    </a:cubicBezTo>
                    <a:cubicBezTo>
                      <a:pt x="50100" y="32117"/>
                      <a:pt x="59530" y="30316"/>
                      <a:pt x="68509" y="27624"/>
                    </a:cubicBezTo>
                    <a:cubicBezTo>
                      <a:pt x="77036" y="24932"/>
                      <a:pt x="85117" y="20439"/>
                      <a:pt x="93650" y="16850"/>
                    </a:cubicBezTo>
                    <a:cubicBezTo>
                      <a:pt x="101286" y="13706"/>
                      <a:pt x="109813" y="12809"/>
                      <a:pt x="116997" y="9214"/>
                    </a:cubicBezTo>
                    <a:cubicBezTo>
                      <a:pt x="119243" y="7865"/>
                      <a:pt x="119243" y="4275"/>
                      <a:pt x="116997" y="2926"/>
                    </a:cubicBezTo>
                    <a:cubicBezTo>
                      <a:pt x="106670" y="-2463"/>
                      <a:pt x="93204" y="5173"/>
                      <a:pt x="83329" y="9214"/>
                    </a:cubicBezTo>
                    <a:cubicBezTo>
                      <a:pt x="73001" y="13700"/>
                      <a:pt x="63571" y="18193"/>
                      <a:pt x="52797" y="19988"/>
                    </a:cubicBezTo>
                    <a:cubicBezTo>
                      <a:pt x="38429" y="22680"/>
                      <a:pt x="7904" y="25824"/>
                      <a:pt x="9247" y="3824"/>
                    </a:cubicBezTo>
                    <a:cubicBezTo>
                      <a:pt x="9247" y="-1566"/>
                      <a:pt x="714" y="-1115"/>
                      <a:pt x="268" y="427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8" name="Google Shape;1478;p34"/>
              <p:cNvSpPr/>
              <p:nvPr/>
            </p:nvSpPr>
            <p:spPr>
              <a:xfrm>
                <a:off x="-4222206" y="3597876"/>
                <a:ext cx="2723792" cy="3133548"/>
              </a:xfrm>
              <a:custGeom>
                <a:rect b="b" l="l" r="r" t="t"/>
                <a:pathLst>
                  <a:path extrusionOk="0" h="669204" w="581696">
                    <a:moveTo>
                      <a:pt x="181196" y="253546"/>
                    </a:moveTo>
                    <a:cubicBezTo>
                      <a:pt x="181196" y="253546"/>
                      <a:pt x="-19936" y="284977"/>
                      <a:pt x="1616" y="363997"/>
                    </a:cubicBezTo>
                    <a:cubicBezTo>
                      <a:pt x="29004" y="465016"/>
                      <a:pt x="152465" y="368038"/>
                      <a:pt x="156951" y="402161"/>
                    </a:cubicBezTo>
                    <a:cubicBezTo>
                      <a:pt x="159198" y="419222"/>
                      <a:pt x="147076" y="566494"/>
                      <a:pt x="131364" y="577713"/>
                    </a:cubicBezTo>
                    <a:cubicBezTo>
                      <a:pt x="123729" y="583103"/>
                      <a:pt x="89163" y="632041"/>
                      <a:pt x="140789" y="655390"/>
                    </a:cubicBezTo>
                    <a:cubicBezTo>
                      <a:pt x="192421" y="679184"/>
                      <a:pt x="280864" y="670657"/>
                      <a:pt x="291186" y="641924"/>
                    </a:cubicBezTo>
                    <a:cubicBezTo>
                      <a:pt x="301514" y="613637"/>
                      <a:pt x="308692" y="496453"/>
                      <a:pt x="320814" y="494658"/>
                    </a:cubicBezTo>
                    <a:cubicBezTo>
                      <a:pt x="332936" y="492864"/>
                      <a:pt x="377830" y="623519"/>
                      <a:pt x="415991" y="632047"/>
                    </a:cubicBezTo>
                    <a:cubicBezTo>
                      <a:pt x="454151" y="641026"/>
                      <a:pt x="564593" y="596130"/>
                      <a:pt x="555163" y="552576"/>
                    </a:cubicBezTo>
                    <a:cubicBezTo>
                      <a:pt x="545739" y="509473"/>
                      <a:pt x="518797" y="512165"/>
                      <a:pt x="506675" y="501392"/>
                    </a:cubicBezTo>
                    <a:cubicBezTo>
                      <a:pt x="494998" y="491063"/>
                      <a:pt x="432599" y="373879"/>
                      <a:pt x="437983" y="370284"/>
                    </a:cubicBezTo>
                    <a:cubicBezTo>
                      <a:pt x="443372" y="367141"/>
                      <a:pt x="613973" y="342449"/>
                      <a:pt x="576258" y="227060"/>
                    </a:cubicBezTo>
                    <a:cubicBezTo>
                      <a:pt x="553808" y="158362"/>
                      <a:pt x="398027" y="216285"/>
                      <a:pt x="377824" y="227505"/>
                    </a:cubicBezTo>
                    <a:cubicBezTo>
                      <a:pt x="377824" y="227505"/>
                      <a:pt x="443372" y="162849"/>
                      <a:pt x="402068" y="81583"/>
                    </a:cubicBezTo>
                    <a:cubicBezTo>
                      <a:pt x="361215" y="317"/>
                      <a:pt x="288483" y="-6868"/>
                      <a:pt x="234159" y="3906"/>
                    </a:cubicBezTo>
                    <a:cubicBezTo>
                      <a:pt x="179835" y="14680"/>
                      <a:pt x="124163" y="69906"/>
                      <a:pt x="121471" y="126932"/>
                    </a:cubicBezTo>
                    <a:cubicBezTo>
                      <a:pt x="119676" y="183952"/>
                      <a:pt x="138977" y="232895"/>
                      <a:pt x="181178" y="2535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9" name="Google Shape;1479;p34"/>
              <p:cNvSpPr/>
              <p:nvPr/>
            </p:nvSpPr>
            <p:spPr>
              <a:xfrm>
                <a:off x="-4178807" y="3622373"/>
                <a:ext cx="2649471" cy="3069543"/>
              </a:xfrm>
              <a:custGeom>
                <a:rect b="b" l="l" r="r" t="t"/>
                <a:pathLst>
                  <a:path extrusionOk="0" h="655535" w="565824">
                    <a:moveTo>
                      <a:pt x="169680" y="368641"/>
                    </a:moveTo>
                    <a:lnTo>
                      <a:pt x="169727" y="369039"/>
                    </a:lnTo>
                    <a:lnTo>
                      <a:pt x="169686" y="369092"/>
                    </a:lnTo>
                    <a:cubicBezTo>
                      <a:pt x="166542" y="372236"/>
                      <a:pt x="161159" y="373579"/>
                      <a:pt x="156666" y="374482"/>
                    </a:cubicBezTo>
                    <a:cubicBezTo>
                      <a:pt x="149031" y="376277"/>
                      <a:pt x="141401" y="377626"/>
                      <a:pt x="133771" y="379421"/>
                    </a:cubicBezTo>
                    <a:cubicBezTo>
                      <a:pt x="116711" y="383016"/>
                      <a:pt x="100548" y="388400"/>
                      <a:pt x="83488" y="392887"/>
                    </a:cubicBezTo>
                    <a:cubicBezTo>
                      <a:pt x="67771" y="397374"/>
                      <a:pt x="50265" y="400969"/>
                      <a:pt x="34554" y="396030"/>
                    </a:cubicBezTo>
                    <a:cubicBezTo>
                      <a:pt x="16596" y="390195"/>
                      <a:pt x="3125" y="365051"/>
                      <a:pt x="2680" y="347538"/>
                    </a:cubicBezTo>
                    <a:cubicBezTo>
                      <a:pt x="1331" y="312066"/>
                      <a:pt x="48470" y="295005"/>
                      <a:pt x="75412" y="285128"/>
                    </a:cubicBezTo>
                    <a:cubicBezTo>
                      <a:pt x="104595" y="274354"/>
                      <a:pt x="134674" y="267170"/>
                      <a:pt x="164754" y="259539"/>
                    </a:cubicBezTo>
                    <a:cubicBezTo>
                      <a:pt x="167000" y="258642"/>
                      <a:pt x="166102" y="255498"/>
                      <a:pt x="164308" y="255950"/>
                    </a:cubicBezTo>
                    <a:lnTo>
                      <a:pt x="164308" y="255950"/>
                    </a:lnTo>
                    <a:cubicBezTo>
                      <a:pt x="129742" y="264477"/>
                      <a:pt x="94719" y="273457"/>
                      <a:pt x="61496" y="286929"/>
                    </a:cubicBezTo>
                    <a:cubicBezTo>
                      <a:pt x="33211" y="298154"/>
                      <a:pt x="-4499" y="317908"/>
                      <a:pt x="440" y="353826"/>
                    </a:cubicBezTo>
                    <a:cubicBezTo>
                      <a:pt x="2686" y="369544"/>
                      <a:pt x="14808" y="388394"/>
                      <a:pt x="28273" y="396476"/>
                    </a:cubicBezTo>
                    <a:cubicBezTo>
                      <a:pt x="42190" y="405004"/>
                      <a:pt x="61044" y="401866"/>
                      <a:pt x="75864" y="398271"/>
                    </a:cubicBezTo>
                    <a:cubicBezTo>
                      <a:pt x="95622" y="393784"/>
                      <a:pt x="114922" y="387045"/>
                      <a:pt x="134674" y="382553"/>
                    </a:cubicBezTo>
                    <a:cubicBezTo>
                      <a:pt x="145160" y="380459"/>
                      <a:pt x="161129" y="379925"/>
                      <a:pt x="170143" y="372910"/>
                    </a:cubicBezTo>
                    <a:cubicBezTo>
                      <a:pt x="173562" y="409233"/>
                      <a:pt x="165756" y="445889"/>
                      <a:pt x="157124" y="480880"/>
                    </a:cubicBezTo>
                    <a:cubicBezTo>
                      <a:pt x="153083" y="496599"/>
                      <a:pt x="148597" y="511859"/>
                      <a:pt x="144104" y="527126"/>
                    </a:cubicBezTo>
                    <a:cubicBezTo>
                      <a:pt x="140961" y="537900"/>
                      <a:pt x="137818" y="549126"/>
                      <a:pt x="132428" y="559454"/>
                    </a:cubicBezTo>
                    <a:cubicBezTo>
                      <a:pt x="123901" y="575618"/>
                      <a:pt x="110430" y="588639"/>
                      <a:pt x="109533" y="608392"/>
                    </a:cubicBezTo>
                    <a:cubicBezTo>
                      <a:pt x="109087" y="620515"/>
                      <a:pt x="115819" y="629940"/>
                      <a:pt x="125250" y="637125"/>
                    </a:cubicBezTo>
                    <a:cubicBezTo>
                      <a:pt x="148145" y="654186"/>
                      <a:pt x="183162" y="655084"/>
                      <a:pt x="210550" y="655535"/>
                    </a:cubicBezTo>
                    <a:cubicBezTo>
                      <a:pt x="234343" y="655535"/>
                      <a:pt x="259039" y="651940"/>
                      <a:pt x="272058" y="629946"/>
                    </a:cubicBezTo>
                    <a:cubicBezTo>
                      <a:pt x="279242" y="618269"/>
                      <a:pt x="282386" y="604357"/>
                      <a:pt x="285077" y="591337"/>
                    </a:cubicBezTo>
                    <a:cubicBezTo>
                      <a:pt x="290913" y="566193"/>
                      <a:pt x="290913" y="540152"/>
                      <a:pt x="295405" y="515009"/>
                    </a:cubicBezTo>
                    <a:cubicBezTo>
                      <a:pt x="297200" y="505584"/>
                      <a:pt x="299000" y="496153"/>
                      <a:pt x="302589" y="487173"/>
                    </a:cubicBezTo>
                    <a:cubicBezTo>
                      <a:pt x="304384" y="483132"/>
                      <a:pt x="307527" y="477748"/>
                      <a:pt x="312917" y="479989"/>
                    </a:cubicBezTo>
                    <a:cubicBezTo>
                      <a:pt x="316512" y="481783"/>
                      <a:pt x="319203" y="485824"/>
                      <a:pt x="321444" y="488968"/>
                    </a:cubicBezTo>
                    <a:cubicBezTo>
                      <a:pt x="327279" y="497947"/>
                      <a:pt x="332669" y="507378"/>
                      <a:pt x="337607" y="516803"/>
                    </a:cubicBezTo>
                    <a:cubicBezTo>
                      <a:pt x="350626" y="540152"/>
                      <a:pt x="363194" y="563495"/>
                      <a:pt x="376213" y="586398"/>
                    </a:cubicBezTo>
                    <a:cubicBezTo>
                      <a:pt x="381151" y="595378"/>
                      <a:pt x="387438" y="604357"/>
                      <a:pt x="394171" y="611542"/>
                    </a:cubicBezTo>
                    <a:cubicBezTo>
                      <a:pt x="396229" y="613829"/>
                      <a:pt x="398405" y="615506"/>
                      <a:pt x="400686" y="616703"/>
                    </a:cubicBezTo>
                    <a:cubicBezTo>
                      <a:pt x="400774" y="617336"/>
                      <a:pt x="401132" y="617940"/>
                      <a:pt x="401812" y="618281"/>
                    </a:cubicBezTo>
                    <a:cubicBezTo>
                      <a:pt x="404422" y="619465"/>
                      <a:pt x="407284" y="619524"/>
                      <a:pt x="410122" y="619248"/>
                    </a:cubicBezTo>
                    <a:cubicBezTo>
                      <a:pt x="414192" y="619530"/>
                      <a:pt x="418473" y="619020"/>
                      <a:pt x="422907" y="618281"/>
                    </a:cubicBezTo>
                    <a:cubicBezTo>
                      <a:pt x="434279" y="616386"/>
                      <a:pt x="445656" y="613377"/>
                      <a:pt x="456716" y="609571"/>
                    </a:cubicBezTo>
                    <a:cubicBezTo>
                      <a:pt x="465654" y="607026"/>
                      <a:pt x="474439" y="604058"/>
                      <a:pt x="483072" y="599870"/>
                    </a:cubicBezTo>
                    <a:cubicBezTo>
                      <a:pt x="488010" y="597483"/>
                      <a:pt x="492895" y="594809"/>
                      <a:pt x="497616" y="591853"/>
                    </a:cubicBezTo>
                    <a:cubicBezTo>
                      <a:pt x="503440" y="588580"/>
                      <a:pt x="508993" y="584979"/>
                      <a:pt x="514037" y="581014"/>
                    </a:cubicBezTo>
                    <a:cubicBezTo>
                      <a:pt x="524810" y="572486"/>
                      <a:pt x="536932" y="561706"/>
                      <a:pt x="540076" y="547343"/>
                    </a:cubicBezTo>
                    <a:cubicBezTo>
                      <a:pt x="543671" y="530281"/>
                      <a:pt x="527508" y="516364"/>
                      <a:pt x="513585" y="510076"/>
                    </a:cubicBezTo>
                    <a:cubicBezTo>
                      <a:pt x="505950" y="506933"/>
                      <a:pt x="497423" y="504686"/>
                      <a:pt x="493382" y="497508"/>
                    </a:cubicBezTo>
                    <a:cubicBezTo>
                      <a:pt x="491136" y="493466"/>
                      <a:pt x="488444" y="488980"/>
                      <a:pt x="486198" y="484939"/>
                    </a:cubicBezTo>
                    <a:cubicBezTo>
                      <a:pt x="478116" y="471021"/>
                      <a:pt x="470035" y="456652"/>
                      <a:pt x="462405" y="442288"/>
                    </a:cubicBezTo>
                    <a:cubicBezTo>
                      <a:pt x="454324" y="427473"/>
                      <a:pt x="445797" y="412206"/>
                      <a:pt x="438161" y="396940"/>
                    </a:cubicBezTo>
                    <a:cubicBezTo>
                      <a:pt x="435017" y="390207"/>
                      <a:pt x="431428" y="383473"/>
                      <a:pt x="427388" y="377180"/>
                    </a:cubicBezTo>
                    <a:cubicBezTo>
                      <a:pt x="422450" y="369098"/>
                      <a:pt x="417512" y="361462"/>
                      <a:pt x="429182" y="356975"/>
                    </a:cubicBezTo>
                    <a:cubicBezTo>
                      <a:pt x="443099" y="351585"/>
                      <a:pt x="458810" y="349339"/>
                      <a:pt x="473630" y="344406"/>
                    </a:cubicBezTo>
                    <a:cubicBezTo>
                      <a:pt x="488895" y="339468"/>
                      <a:pt x="503709" y="333632"/>
                      <a:pt x="517626" y="325996"/>
                    </a:cubicBezTo>
                    <a:cubicBezTo>
                      <a:pt x="545014" y="310729"/>
                      <a:pt x="564314" y="287832"/>
                      <a:pt x="565663" y="255955"/>
                    </a:cubicBezTo>
                    <a:cubicBezTo>
                      <a:pt x="566560" y="241140"/>
                      <a:pt x="563868" y="225874"/>
                      <a:pt x="553987" y="214648"/>
                    </a:cubicBezTo>
                    <a:cubicBezTo>
                      <a:pt x="545905" y="204771"/>
                      <a:pt x="532886" y="200730"/>
                      <a:pt x="520764" y="198038"/>
                    </a:cubicBezTo>
                    <a:cubicBezTo>
                      <a:pt x="500114" y="193997"/>
                      <a:pt x="481254" y="195792"/>
                      <a:pt x="460605" y="199833"/>
                    </a:cubicBezTo>
                    <a:cubicBezTo>
                      <a:pt x="428279" y="205669"/>
                      <a:pt x="396405" y="214202"/>
                      <a:pt x="364977" y="223627"/>
                    </a:cubicBezTo>
                    <a:cubicBezTo>
                      <a:pt x="362731" y="224073"/>
                      <a:pt x="363628" y="227223"/>
                      <a:pt x="365874" y="226771"/>
                    </a:cubicBezTo>
                    <a:cubicBezTo>
                      <a:pt x="389221" y="220038"/>
                      <a:pt x="412562" y="213751"/>
                      <a:pt x="436360" y="208361"/>
                    </a:cubicBezTo>
                    <a:cubicBezTo>
                      <a:pt x="454769" y="204320"/>
                      <a:pt x="473624" y="199833"/>
                      <a:pt x="492479" y="198935"/>
                    </a:cubicBezTo>
                    <a:cubicBezTo>
                      <a:pt x="506395" y="198038"/>
                      <a:pt x="521209" y="200730"/>
                      <a:pt x="534229" y="205669"/>
                    </a:cubicBezTo>
                    <a:cubicBezTo>
                      <a:pt x="549946" y="211504"/>
                      <a:pt x="558919" y="224525"/>
                      <a:pt x="561616" y="240689"/>
                    </a:cubicBezTo>
                    <a:cubicBezTo>
                      <a:pt x="567903" y="279298"/>
                      <a:pt x="544556" y="308483"/>
                      <a:pt x="512682" y="325550"/>
                    </a:cubicBezTo>
                    <a:cubicBezTo>
                      <a:pt x="497868" y="333632"/>
                      <a:pt x="481705" y="339016"/>
                      <a:pt x="465543" y="343961"/>
                    </a:cubicBezTo>
                    <a:cubicBezTo>
                      <a:pt x="458358" y="346207"/>
                      <a:pt x="451626" y="348002"/>
                      <a:pt x="444442" y="349796"/>
                    </a:cubicBezTo>
                    <a:cubicBezTo>
                      <a:pt x="437258" y="351591"/>
                      <a:pt x="429628" y="352940"/>
                      <a:pt x="423341" y="356529"/>
                    </a:cubicBezTo>
                    <a:cubicBezTo>
                      <a:pt x="412568" y="362817"/>
                      <a:pt x="422895" y="375386"/>
                      <a:pt x="426936" y="382119"/>
                    </a:cubicBezTo>
                    <a:cubicBezTo>
                      <a:pt x="435463" y="395585"/>
                      <a:pt x="441750" y="410851"/>
                      <a:pt x="449386" y="424769"/>
                    </a:cubicBezTo>
                    <a:cubicBezTo>
                      <a:pt x="462851" y="450358"/>
                      <a:pt x="477219" y="475056"/>
                      <a:pt x="491587" y="500199"/>
                    </a:cubicBezTo>
                    <a:cubicBezTo>
                      <a:pt x="494731" y="505589"/>
                      <a:pt x="500566" y="508282"/>
                      <a:pt x="506401" y="510528"/>
                    </a:cubicBezTo>
                    <a:cubicBezTo>
                      <a:pt x="519421" y="515918"/>
                      <a:pt x="531543" y="521754"/>
                      <a:pt x="536481" y="535671"/>
                    </a:cubicBezTo>
                    <a:cubicBezTo>
                      <a:pt x="536715" y="536281"/>
                      <a:pt x="536915" y="536886"/>
                      <a:pt x="537085" y="537490"/>
                    </a:cubicBezTo>
                    <a:cubicBezTo>
                      <a:pt x="536199" y="537554"/>
                      <a:pt x="535249" y="538129"/>
                      <a:pt x="534692" y="539255"/>
                    </a:cubicBezTo>
                    <a:cubicBezTo>
                      <a:pt x="529754" y="551378"/>
                      <a:pt x="525268" y="560357"/>
                      <a:pt x="515386" y="569788"/>
                    </a:cubicBezTo>
                    <a:cubicBezTo>
                      <a:pt x="505058" y="579665"/>
                      <a:pt x="492490" y="586850"/>
                      <a:pt x="479471" y="593137"/>
                    </a:cubicBezTo>
                    <a:cubicBezTo>
                      <a:pt x="466903" y="599424"/>
                      <a:pt x="452535" y="606158"/>
                      <a:pt x="438618" y="610199"/>
                    </a:cubicBezTo>
                    <a:cubicBezTo>
                      <a:pt x="431886" y="611993"/>
                      <a:pt x="424702" y="613342"/>
                      <a:pt x="417517" y="613794"/>
                    </a:cubicBezTo>
                    <a:cubicBezTo>
                      <a:pt x="413049" y="614198"/>
                      <a:pt x="408210" y="613137"/>
                      <a:pt x="403671" y="613929"/>
                    </a:cubicBezTo>
                    <a:cubicBezTo>
                      <a:pt x="394616" y="609301"/>
                      <a:pt x="389139" y="598474"/>
                      <a:pt x="382952" y="590005"/>
                    </a:cubicBezTo>
                    <a:cubicBezTo>
                      <a:pt x="378465" y="583718"/>
                      <a:pt x="374870" y="576539"/>
                      <a:pt x="371275" y="569800"/>
                    </a:cubicBezTo>
                    <a:cubicBezTo>
                      <a:pt x="357810" y="545554"/>
                      <a:pt x="344339" y="520862"/>
                      <a:pt x="330422" y="496616"/>
                    </a:cubicBezTo>
                    <a:cubicBezTo>
                      <a:pt x="325936" y="488980"/>
                      <a:pt x="320998" y="477760"/>
                      <a:pt x="312014" y="475514"/>
                    </a:cubicBezTo>
                    <a:cubicBezTo>
                      <a:pt x="300337" y="472370"/>
                      <a:pt x="295851" y="496616"/>
                      <a:pt x="294508" y="503349"/>
                    </a:cubicBezTo>
                    <a:cubicBezTo>
                      <a:pt x="285529" y="543308"/>
                      <a:pt x="290021" y="587307"/>
                      <a:pt x="270715" y="625025"/>
                    </a:cubicBezTo>
                    <a:cubicBezTo>
                      <a:pt x="269085" y="628234"/>
                      <a:pt x="267190" y="631066"/>
                      <a:pt x="265079" y="633565"/>
                    </a:cubicBezTo>
                    <a:cubicBezTo>
                      <a:pt x="260716" y="632093"/>
                      <a:pt x="249937" y="633547"/>
                      <a:pt x="248717" y="633547"/>
                    </a:cubicBezTo>
                    <a:cubicBezTo>
                      <a:pt x="232108" y="634896"/>
                      <a:pt x="215946" y="634896"/>
                      <a:pt x="199331" y="634445"/>
                    </a:cubicBezTo>
                    <a:cubicBezTo>
                      <a:pt x="181825" y="633999"/>
                      <a:pt x="164314" y="633096"/>
                      <a:pt x="147254" y="629055"/>
                    </a:cubicBezTo>
                    <a:cubicBezTo>
                      <a:pt x="135577" y="626363"/>
                      <a:pt x="118071" y="621418"/>
                      <a:pt x="114482" y="608404"/>
                    </a:cubicBezTo>
                    <a:cubicBezTo>
                      <a:pt x="114154" y="607413"/>
                      <a:pt x="113333" y="607395"/>
                      <a:pt x="112928" y="607811"/>
                    </a:cubicBezTo>
                    <a:cubicBezTo>
                      <a:pt x="113122" y="593090"/>
                      <a:pt x="124223" y="578609"/>
                      <a:pt x="131542" y="567108"/>
                    </a:cubicBezTo>
                    <a:cubicBezTo>
                      <a:pt x="138275" y="556780"/>
                      <a:pt x="141418" y="546006"/>
                      <a:pt x="145459" y="534334"/>
                    </a:cubicBezTo>
                    <a:cubicBezTo>
                      <a:pt x="155787" y="502006"/>
                      <a:pt x="164765" y="469232"/>
                      <a:pt x="170149" y="436007"/>
                    </a:cubicBezTo>
                    <a:cubicBezTo>
                      <a:pt x="173744" y="413555"/>
                      <a:pt x="175984" y="390212"/>
                      <a:pt x="173744" y="367761"/>
                    </a:cubicBezTo>
                    <a:cubicBezTo>
                      <a:pt x="172847" y="366406"/>
                      <a:pt x="169252" y="366406"/>
                      <a:pt x="169703" y="368647"/>
                    </a:cubicBezTo>
                    <a:lnTo>
                      <a:pt x="169703" y="368647"/>
                    </a:lnTo>
                    <a:close/>
                    <a:moveTo>
                      <a:pt x="257690" y="640409"/>
                    </a:moveTo>
                    <a:cubicBezTo>
                      <a:pt x="241316" y="652321"/>
                      <a:pt x="217511" y="652081"/>
                      <a:pt x="197068" y="651060"/>
                    </a:cubicBezTo>
                    <a:cubicBezTo>
                      <a:pt x="171029" y="649711"/>
                      <a:pt x="129279" y="647019"/>
                      <a:pt x="115808" y="620527"/>
                    </a:cubicBezTo>
                    <a:cubicBezTo>
                      <a:pt x="114007" y="616920"/>
                      <a:pt x="113128" y="613284"/>
                      <a:pt x="112940" y="609653"/>
                    </a:cubicBezTo>
                    <a:cubicBezTo>
                      <a:pt x="115239" y="618767"/>
                      <a:pt x="123813" y="624263"/>
                      <a:pt x="131971" y="627694"/>
                    </a:cubicBezTo>
                    <a:cubicBezTo>
                      <a:pt x="146784" y="633981"/>
                      <a:pt x="162947" y="636222"/>
                      <a:pt x="178659" y="638468"/>
                    </a:cubicBezTo>
                    <a:cubicBezTo>
                      <a:pt x="195267" y="640714"/>
                      <a:pt x="211881" y="641612"/>
                      <a:pt x="228942" y="641612"/>
                    </a:cubicBezTo>
                    <a:cubicBezTo>
                      <a:pt x="236126" y="641612"/>
                      <a:pt x="243310" y="641166"/>
                      <a:pt x="250042" y="640714"/>
                    </a:cubicBezTo>
                    <a:cubicBezTo>
                      <a:pt x="251989" y="640497"/>
                      <a:pt x="254869" y="640597"/>
                      <a:pt x="257690" y="640398"/>
                    </a:cubicBezTo>
                    <a:close/>
                    <a:moveTo>
                      <a:pt x="174618" y="240231"/>
                    </a:moveTo>
                    <a:cubicBezTo>
                      <a:pt x="143189" y="211944"/>
                      <a:pt x="120746" y="175575"/>
                      <a:pt x="122540" y="132027"/>
                    </a:cubicBezTo>
                    <a:cubicBezTo>
                      <a:pt x="123889" y="105089"/>
                      <a:pt x="135108" y="79048"/>
                      <a:pt x="150374" y="57048"/>
                    </a:cubicBezTo>
                    <a:cubicBezTo>
                      <a:pt x="164290" y="36398"/>
                      <a:pt x="184042" y="23377"/>
                      <a:pt x="207389" y="13946"/>
                    </a:cubicBezTo>
                    <a:cubicBezTo>
                      <a:pt x="233428" y="3172"/>
                      <a:pt x="259021" y="-423"/>
                      <a:pt x="286403" y="6761"/>
                    </a:cubicBezTo>
                    <a:cubicBezTo>
                      <a:pt x="322769" y="16186"/>
                      <a:pt x="356438" y="39987"/>
                      <a:pt x="374847" y="72761"/>
                    </a:cubicBezTo>
                    <a:cubicBezTo>
                      <a:pt x="401337" y="119452"/>
                      <a:pt x="388312" y="174684"/>
                      <a:pt x="364073" y="219129"/>
                    </a:cubicBezTo>
                    <a:cubicBezTo>
                      <a:pt x="363176" y="220924"/>
                      <a:pt x="365868" y="222724"/>
                      <a:pt x="366765" y="220924"/>
                    </a:cubicBezTo>
                    <a:cubicBezTo>
                      <a:pt x="384271" y="188595"/>
                      <a:pt x="396393" y="152226"/>
                      <a:pt x="391907" y="114960"/>
                    </a:cubicBezTo>
                    <a:cubicBezTo>
                      <a:pt x="388763" y="87570"/>
                      <a:pt x="375298" y="62427"/>
                      <a:pt x="355992" y="43125"/>
                    </a:cubicBezTo>
                    <a:cubicBezTo>
                      <a:pt x="338035" y="25166"/>
                      <a:pt x="315139" y="12145"/>
                      <a:pt x="290895" y="4961"/>
                    </a:cubicBezTo>
                    <a:cubicBezTo>
                      <a:pt x="267102" y="-2224"/>
                      <a:pt x="244207" y="-1327"/>
                      <a:pt x="220409" y="5858"/>
                    </a:cubicBezTo>
                    <a:cubicBezTo>
                      <a:pt x="197513" y="12591"/>
                      <a:pt x="173269" y="24268"/>
                      <a:pt x="157558" y="42227"/>
                    </a:cubicBezTo>
                    <a:cubicBezTo>
                      <a:pt x="147230" y="54350"/>
                      <a:pt x="138252" y="68268"/>
                      <a:pt x="131971" y="82637"/>
                    </a:cubicBezTo>
                    <a:cubicBezTo>
                      <a:pt x="122095" y="104637"/>
                      <a:pt x="116705" y="129329"/>
                      <a:pt x="120294" y="153575"/>
                    </a:cubicBezTo>
                    <a:cubicBezTo>
                      <a:pt x="125232" y="189047"/>
                      <a:pt x="146333" y="218677"/>
                      <a:pt x="172372" y="242472"/>
                    </a:cubicBezTo>
                    <a:cubicBezTo>
                      <a:pt x="173721" y="244266"/>
                      <a:pt x="176412" y="242026"/>
                      <a:pt x="174618" y="240226"/>
                    </a:cubicBezTo>
                    <a:lnTo>
                      <a:pt x="174618" y="2402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0" name="Google Shape;1480;p34"/>
              <p:cNvSpPr/>
              <p:nvPr/>
            </p:nvSpPr>
            <p:spPr>
              <a:xfrm>
                <a:off x="-2652292" y="3599903"/>
                <a:ext cx="381156" cy="390731"/>
              </a:xfrm>
              <a:custGeom>
                <a:rect b="b" l="l" r="r" t="t"/>
                <a:pathLst>
                  <a:path extrusionOk="0" h="83445" w="81400">
                    <a:moveTo>
                      <a:pt x="10611" y="16500"/>
                    </a:moveTo>
                    <a:cubicBezTo>
                      <a:pt x="10611" y="16500"/>
                      <a:pt x="61791" y="-14034"/>
                      <a:pt x="76605" y="7972"/>
                    </a:cubicBezTo>
                    <a:cubicBezTo>
                      <a:pt x="91419" y="29972"/>
                      <a:pt x="67181" y="34464"/>
                      <a:pt x="67181" y="41643"/>
                    </a:cubicBezTo>
                    <a:cubicBezTo>
                      <a:pt x="67181" y="48828"/>
                      <a:pt x="81098" y="68581"/>
                      <a:pt x="60448" y="81156"/>
                    </a:cubicBezTo>
                    <a:cubicBezTo>
                      <a:pt x="39799" y="93279"/>
                      <a:pt x="2536" y="53320"/>
                      <a:pt x="2536" y="53320"/>
                    </a:cubicBezTo>
                    <a:cubicBezTo>
                      <a:pt x="2536" y="53320"/>
                      <a:pt x="-6895" y="30423"/>
                      <a:pt x="10617" y="165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1" name="Google Shape;1481;p34"/>
              <p:cNvSpPr/>
              <p:nvPr/>
            </p:nvSpPr>
            <p:spPr>
              <a:xfrm>
                <a:off x="-3167623" y="3472364"/>
                <a:ext cx="371584" cy="392290"/>
              </a:xfrm>
              <a:custGeom>
                <a:rect b="b" l="l" r="r" t="t"/>
                <a:pathLst>
                  <a:path extrusionOk="0" h="83778" w="79356">
                    <a:moveTo>
                      <a:pt x="75350" y="35209"/>
                    </a:moveTo>
                    <a:cubicBezTo>
                      <a:pt x="75350" y="35209"/>
                      <a:pt x="38984" y="-11934"/>
                      <a:pt x="16986" y="2881"/>
                    </a:cubicBezTo>
                    <a:cubicBezTo>
                      <a:pt x="-5012" y="18148"/>
                      <a:pt x="16089" y="30717"/>
                      <a:pt x="13391" y="37450"/>
                    </a:cubicBezTo>
                    <a:cubicBezTo>
                      <a:pt x="11145" y="44183"/>
                      <a:pt x="-9504" y="57655"/>
                      <a:pt x="5310" y="76511"/>
                    </a:cubicBezTo>
                    <a:cubicBezTo>
                      <a:pt x="20124" y="95367"/>
                      <a:pt x="69509" y="71572"/>
                      <a:pt x="69509" y="71572"/>
                    </a:cubicBezTo>
                    <a:cubicBezTo>
                      <a:pt x="69509" y="71572"/>
                      <a:pt x="87015" y="54511"/>
                      <a:pt x="75345" y="352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2" name="Google Shape;1482;p34"/>
              <p:cNvSpPr/>
              <p:nvPr/>
            </p:nvSpPr>
            <p:spPr>
              <a:xfrm>
                <a:off x="-2861742" y="3623947"/>
                <a:ext cx="253623" cy="228347"/>
              </a:xfrm>
              <a:custGeom>
                <a:rect b="b" l="l" r="r" t="t"/>
                <a:pathLst>
                  <a:path extrusionOk="0" h="48766" w="54164">
                    <a:moveTo>
                      <a:pt x="15848" y="138"/>
                    </a:moveTo>
                    <a:lnTo>
                      <a:pt x="46378" y="5974"/>
                    </a:lnTo>
                    <a:cubicBezTo>
                      <a:pt x="51768" y="6871"/>
                      <a:pt x="54906" y="11809"/>
                      <a:pt x="54014" y="17199"/>
                    </a:cubicBezTo>
                    <a:lnTo>
                      <a:pt x="49528" y="40994"/>
                    </a:lnTo>
                    <a:cubicBezTo>
                      <a:pt x="48631" y="45932"/>
                      <a:pt x="43693" y="49522"/>
                      <a:pt x="38303" y="48630"/>
                    </a:cubicBezTo>
                    <a:lnTo>
                      <a:pt x="7772" y="42794"/>
                    </a:lnTo>
                    <a:cubicBezTo>
                      <a:pt x="2834" y="41897"/>
                      <a:pt x="-755" y="36959"/>
                      <a:pt x="136" y="31569"/>
                    </a:cubicBezTo>
                    <a:lnTo>
                      <a:pt x="4623" y="7774"/>
                    </a:lnTo>
                    <a:cubicBezTo>
                      <a:pt x="5520" y="2830"/>
                      <a:pt x="10458" y="-759"/>
                      <a:pt x="15848" y="1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3" name="Google Shape;1483;p34"/>
              <p:cNvSpPr/>
              <p:nvPr/>
            </p:nvSpPr>
            <p:spPr>
              <a:xfrm>
                <a:off x="-3607253" y="4654542"/>
                <a:ext cx="1681790" cy="1392777"/>
              </a:xfrm>
              <a:custGeom>
                <a:rect b="b" l="l" r="r" t="t"/>
                <a:pathLst>
                  <a:path extrusionOk="0" h="297443" w="359165">
                    <a:moveTo>
                      <a:pt x="49837" y="27835"/>
                    </a:moveTo>
                    <a:cubicBezTo>
                      <a:pt x="117180" y="18410"/>
                      <a:pt x="184072" y="9425"/>
                      <a:pt x="251415" y="0"/>
                    </a:cubicBezTo>
                    <a:cubicBezTo>
                      <a:pt x="287330" y="75876"/>
                      <a:pt x="323245" y="151758"/>
                      <a:pt x="359165" y="227634"/>
                    </a:cubicBezTo>
                    <a:cubicBezTo>
                      <a:pt x="333126" y="248285"/>
                      <a:pt x="304841" y="262203"/>
                      <a:pt x="266681" y="244696"/>
                    </a:cubicBezTo>
                    <a:cubicBezTo>
                      <a:pt x="244682" y="264003"/>
                      <a:pt x="217746" y="270285"/>
                      <a:pt x="184072" y="259962"/>
                    </a:cubicBezTo>
                    <a:cubicBezTo>
                      <a:pt x="158485" y="281962"/>
                      <a:pt x="128851" y="289593"/>
                      <a:pt x="93382" y="276572"/>
                    </a:cubicBezTo>
                    <a:cubicBezTo>
                      <a:pt x="64200" y="296332"/>
                      <a:pt x="33223" y="302162"/>
                      <a:pt x="0" y="293634"/>
                    </a:cubicBezTo>
                    <a:cubicBezTo>
                      <a:pt x="16609" y="205189"/>
                      <a:pt x="33223" y="116738"/>
                      <a:pt x="49831" y="27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4" name="Google Shape;1484;p34"/>
              <p:cNvSpPr/>
              <p:nvPr/>
            </p:nvSpPr>
            <p:spPr>
              <a:xfrm>
                <a:off x="-3336920" y="4186799"/>
                <a:ext cx="825478" cy="183264"/>
              </a:xfrm>
              <a:custGeom>
                <a:rect b="b" l="l" r="r" t="t"/>
                <a:pathLst>
                  <a:path extrusionOk="0" h="39138" w="176290">
                    <a:moveTo>
                      <a:pt x="25761" y="28071"/>
                    </a:moveTo>
                    <a:cubicBezTo>
                      <a:pt x="22618" y="26277"/>
                      <a:pt x="19474" y="26277"/>
                      <a:pt x="15885" y="25825"/>
                    </a:cubicBezTo>
                    <a:cubicBezTo>
                      <a:pt x="11844" y="25380"/>
                      <a:pt x="7804" y="24476"/>
                      <a:pt x="4209" y="25380"/>
                    </a:cubicBezTo>
                    <a:cubicBezTo>
                      <a:pt x="-278" y="26728"/>
                      <a:pt x="-1181" y="31667"/>
                      <a:pt x="1517" y="34805"/>
                    </a:cubicBezTo>
                    <a:cubicBezTo>
                      <a:pt x="4209" y="38400"/>
                      <a:pt x="8701" y="38400"/>
                      <a:pt x="12742" y="38846"/>
                    </a:cubicBezTo>
                    <a:cubicBezTo>
                      <a:pt x="16782" y="39291"/>
                      <a:pt x="20377" y="39291"/>
                      <a:pt x="24418" y="38400"/>
                    </a:cubicBezTo>
                    <a:cubicBezTo>
                      <a:pt x="28910" y="37503"/>
                      <a:pt x="30253" y="30764"/>
                      <a:pt x="25767" y="28071"/>
                    </a:cubicBezTo>
                    <a:close/>
                    <a:moveTo>
                      <a:pt x="172569" y="236"/>
                    </a:moveTo>
                    <a:cubicBezTo>
                      <a:pt x="168083" y="-661"/>
                      <a:pt x="164488" y="1133"/>
                      <a:pt x="160001" y="3380"/>
                    </a:cubicBezTo>
                    <a:cubicBezTo>
                      <a:pt x="156406" y="5174"/>
                      <a:pt x="151474" y="5626"/>
                      <a:pt x="149674" y="9667"/>
                    </a:cubicBezTo>
                    <a:cubicBezTo>
                      <a:pt x="148777" y="11462"/>
                      <a:pt x="148777" y="14605"/>
                      <a:pt x="150571" y="16400"/>
                    </a:cubicBezTo>
                    <a:cubicBezTo>
                      <a:pt x="154612" y="19544"/>
                      <a:pt x="159098" y="18646"/>
                      <a:pt x="163591" y="16846"/>
                    </a:cubicBezTo>
                    <a:cubicBezTo>
                      <a:pt x="167186" y="15051"/>
                      <a:pt x="172118" y="13250"/>
                      <a:pt x="174815" y="10113"/>
                    </a:cubicBezTo>
                    <a:cubicBezTo>
                      <a:pt x="177061" y="6523"/>
                      <a:pt x="177061" y="1133"/>
                      <a:pt x="172569"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5" name="Google Shape;1485;p34"/>
              <p:cNvSpPr/>
              <p:nvPr/>
            </p:nvSpPr>
            <p:spPr>
              <a:xfrm>
                <a:off x="-3198006" y="4030272"/>
                <a:ext cx="450386" cy="426047"/>
              </a:xfrm>
              <a:custGeom>
                <a:rect b="b" l="l" r="r" t="t"/>
                <a:pathLst>
                  <a:path extrusionOk="0" h="90987" w="96185">
                    <a:moveTo>
                      <a:pt x="27963" y="66897"/>
                    </a:moveTo>
                    <a:cubicBezTo>
                      <a:pt x="30655" y="82163"/>
                      <a:pt x="44571" y="92938"/>
                      <a:pt x="60288" y="90691"/>
                    </a:cubicBezTo>
                    <a:cubicBezTo>
                      <a:pt x="76451" y="88445"/>
                      <a:pt x="84978" y="72732"/>
                      <a:pt x="82286" y="57466"/>
                    </a:cubicBezTo>
                    <a:cubicBezTo>
                      <a:pt x="82193" y="56996"/>
                      <a:pt x="82028" y="56592"/>
                      <a:pt x="81817" y="56246"/>
                    </a:cubicBezTo>
                    <a:cubicBezTo>
                      <a:pt x="81248" y="54064"/>
                      <a:pt x="79202" y="52070"/>
                      <a:pt x="76451" y="52527"/>
                    </a:cubicBezTo>
                    <a:cubicBezTo>
                      <a:pt x="61637" y="54774"/>
                      <a:pt x="46372" y="56568"/>
                      <a:pt x="31558" y="58815"/>
                    </a:cubicBezTo>
                    <a:cubicBezTo>
                      <a:pt x="30209" y="58815"/>
                      <a:pt x="29312" y="60164"/>
                      <a:pt x="28866" y="61507"/>
                    </a:cubicBezTo>
                    <a:cubicBezTo>
                      <a:pt x="28414" y="61952"/>
                      <a:pt x="27969" y="62856"/>
                      <a:pt x="28414" y="63301"/>
                    </a:cubicBezTo>
                    <a:cubicBezTo>
                      <a:pt x="28414" y="63442"/>
                      <a:pt x="28461" y="63589"/>
                      <a:pt x="28526" y="63730"/>
                    </a:cubicBezTo>
                    <a:cubicBezTo>
                      <a:pt x="28010" y="64586"/>
                      <a:pt x="27763" y="65653"/>
                      <a:pt x="27969" y="66891"/>
                    </a:cubicBezTo>
                    <a:close/>
                    <a:moveTo>
                      <a:pt x="74774" y="61636"/>
                    </a:moveTo>
                    <a:cubicBezTo>
                      <a:pt x="74709" y="71847"/>
                      <a:pt x="70323" y="80087"/>
                      <a:pt x="58939" y="81718"/>
                    </a:cubicBezTo>
                    <a:cubicBezTo>
                      <a:pt x="47973" y="82985"/>
                      <a:pt x="40577" y="75929"/>
                      <a:pt x="37111" y="66134"/>
                    </a:cubicBezTo>
                    <a:cubicBezTo>
                      <a:pt x="49591" y="65190"/>
                      <a:pt x="62306" y="63454"/>
                      <a:pt x="74774" y="61636"/>
                    </a:cubicBezTo>
                    <a:close/>
                    <a:moveTo>
                      <a:pt x="62980" y="24240"/>
                    </a:moveTo>
                    <a:cubicBezTo>
                      <a:pt x="66575" y="22446"/>
                      <a:pt x="67021" y="17507"/>
                      <a:pt x="68815" y="14815"/>
                    </a:cubicBezTo>
                    <a:cubicBezTo>
                      <a:pt x="70610" y="12123"/>
                      <a:pt x="73753" y="10328"/>
                      <a:pt x="76897" y="9877"/>
                    </a:cubicBezTo>
                    <a:cubicBezTo>
                      <a:pt x="85424" y="8082"/>
                      <a:pt x="84532" y="20205"/>
                      <a:pt x="86321" y="24692"/>
                    </a:cubicBezTo>
                    <a:cubicBezTo>
                      <a:pt x="87670" y="27835"/>
                      <a:pt x="93054" y="30082"/>
                      <a:pt x="94848" y="26041"/>
                    </a:cubicBezTo>
                    <a:cubicBezTo>
                      <a:pt x="99786" y="14815"/>
                      <a:pt x="90362" y="0"/>
                      <a:pt x="77788" y="0"/>
                    </a:cubicBezTo>
                    <a:cubicBezTo>
                      <a:pt x="72399" y="0"/>
                      <a:pt x="67015" y="3144"/>
                      <a:pt x="63872" y="7636"/>
                    </a:cubicBezTo>
                    <a:cubicBezTo>
                      <a:pt x="61180" y="11677"/>
                      <a:pt x="56236" y="20657"/>
                      <a:pt x="60728" y="24698"/>
                    </a:cubicBezTo>
                    <a:cubicBezTo>
                      <a:pt x="62077" y="24246"/>
                      <a:pt x="62529" y="24246"/>
                      <a:pt x="62974" y="24246"/>
                    </a:cubicBezTo>
                    <a:close/>
                    <a:moveTo>
                      <a:pt x="36044" y="29630"/>
                    </a:moveTo>
                    <a:cubicBezTo>
                      <a:pt x="39187" y="24692"/>
                      <a:pt x="32901" y="17507"/>
                      <a:pt x="29757" y="14363"/>
                    </a:cubicBezTo>
                    <a:cubicBezTo>
                      <a:pt x="25716" y="10322"/>
                      <a:pt x="20333" y="8528"/>
                      <a:pt x="14492" y="9425"/>
                    </a:cubicBezTo>
                    <a:cubicBezTo>
                      <a:pt x="9102" y="10322"/>
                      <a:pt x="5067" y="13912"/>
                      <a:pt x="2370" y="18404"/>
                    </a:cubicBezTo>
                    <a:cubicBezTo>
                      <a:pt x="-322" y="23794"/>
                      <a:pt x="-1225" y="32774"/>
                      <a:pt x="2370" y="37712"/>
                    </a:cubicBezTo>
                    <a:cubicBezTo>
                      <a:pt x="4616" y="40404"/>
                      <a:pt x="10451" y="41307"/>
                      <a:pt x="10897" y="36363"/>
                    </a:cubicBezTo>
                    <a:cubicBezTo>
                      <a:pt x="11794" y="30076"/>
                      <a:pt x="7753" y="20645"/>
                      <a:pt x="16732" y="18856"/>
                    </a:cubicBezTo>
                    <a:cubicBezTo>
                      <a:pt x="19424" y="18410"/>
                      <a:pt x="23019" y="19753"/>
                      <a:pt x="25259" y="21102"/>
                    </a:cubicBezTo>
                    <a:cubicBezTo>
                      <a:pt x="28854" y="23349"/>
                      <a:pt x="30197" y="28739"/>
                      <a:pt x="34238" y="29630"/>
                    </a:cubicBezTo>
                    <a:cubicBezTo>
                      <a:pt x="35135" y="30527"/>
                      <a:pt x="35587" y="30076"/>
                      <a:pt x="36032" y="296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6" name="Google Shape;1486;p34"/>
              <p:cNvSpPr/>
              <p:nvPr/>
            </p:nvSpPr>
            <p:spPr>
              <a:xfrm>
                <a:off x="-3998949" y="4991848"/>
                <a:ext cx="260000" cy="499131"/>
              </a:xfrm>
              <a:custGeom>
                <a:rect b="b" l="l" r="r" t="t"/>
                <a:pathLst>
                  <a:path extrusionOk="0" h="106595" w="55526">
                    <a:moveTo>
                      <a:pt x="6896" y="236"/>
                    </a:moveTo>
                    <a:cubicBezTo>
                      <a:pt x="163" y="4277"/>
                      <a:pt x="-3877" y="14153"/>
                      <a:pt x="5547" y="17297"/>
                    </a:cubicBezTo>
                    <a:cubicBezTo>
                      <a:pt x="12280" y="19543"/>
                      <a:pt x="17669" y="19092"/>
                      <a:pt x="22156" y="25379"/>
                    </a:cubicBezTo>
                    <a:cubicBezTo>
                      <a:pt x="25751" y="30318"/>
                      <a:pt x="20807" y="41989"/>
                      <a:pt x="18561" y="46482"/>
                    </a:cubicBezTo>
                    <a:cubicBezTo>
                      <a:pt x="16315" y="51420"/>
                      <a:pt x="19910" y="55907"/>
                      <a:pt x="22601" y="59502"/>
                    </a:cubicBezTo>
                    <a:cubicBezTo>
                      <a:pt x="28888" y="67584"/>
                      <a:pt x="40559" y="62194"/>
                      <a:pt x="46846" y="71179"/>
                    </a:cubicBezTo>
                    <a:cubicBezTo>
                      <a:pt x="54927" y="82857"/>
                      <a:pt x="29340" y="91830"/>
                      <a:pt x="33826" y="104851"/>
                    </a:cubicBezTo>
                    <a:cubicBezTo>
                      <a:pt x="34724" y="107097"/>
                      <a:pt x="36970" y="107097"/>
                      <a:pt x="38313" y="105296"/>
                    </a:cubicBezTo>
                    <a:cubicBezTo>
                      <a:pt x="41908" y="100358"/>
                      <a:pt x="44148" y="94968"/>
                      <a:pt x="48189" y="90481"/>
                    </a:cubicBezTo>
                    <a:cubicBezTo>
                      <a:pt x="51332" y="86886"/>
                      <a:pt x="54921" y="82845"/>
                      <a:pt x="55373" y="77912"/>
                    </a:cubicBezTo>
                    <a:cubicBezTo>
                      <a:pt x="56270" y="71625"/>
                      <a:pt x="53127" y="67138"/>
                      <a:pt x="49086" y="62646"/>
                    </a:cubicBezTo>
                    <a:cubicBezTo>
                      <a:pt x="43696" y="56358"/>
                      <a:pt x="33369" y="60399"/>
                      <a:pt x="27539" y="54564"/>
                    </a:cubicBezTo>
                    <a:cubicBezTo>
                      <a:pt x="22150" y="49174"/>
                      <a:pt x="26191" y="48276"/>
                      <a:pt x="27539" y="43790"/>
                    </a:cubicBezTo>
                    <a:cubicBezTo>
                      <a:pt x="28437" y="40646"/>
                      <a:pt x="28437" y="37954"/>
                      <a:pt x="28437" y="34364"/>
                    </a:cubicBezTo>
                    <a:cubicBezTo>
                      <a:pt x="28437" y="28529"/>
                      <a:pt x="28882" y="25385"/>
                      <a:pt x="25745" y="20447"/>
                    </a:cubicBezTo>
                    <a:cubicBezTo>
                      <a:pt x="23053" y="16406"/>
                      <a:pt x="19910" y="14611"/>
                      <a:pt x="14972" y="13262"/>
                    </a:cubicBezTo>
                    <a:cubicBezTo>
                      <a:pt x="12280" y="12816"/>
                      <a:pt x="10034" y="12365"/>
                      <a:pt x="7787" y="11467"/>
                    </a:cubicBezTo>
                    <a:cubicBezTo>
                      <a:pt x="3301" y="10118"/>
                      <a:pt x="8685" y="4734"/>
                      <a:pt x="10034" y="2488"/>
                    </a:cubicBezTo>
                    <a:cubicBezTo>
                      <a:pt x="10485" y="1139"/>
                      <a:pt x="8691" y="-656"/>
                      <a:pt x="6896" y="2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7" name="Google Shape;1487;p34"/>
              <p:cNvSpPr/>
              <p:nvPr/>
            </p:nvSpPr>
            <p:spPr>
              <a:xfrm>
                <a:off x="-3547696" y="6282851"/>
                <a:ext cx="690851" cy="174451"/>
              </a:xfrm>
              <a:custGeom>
                <a:rect b="b" l="l" r="r" t="t"/>
                <a:pathLst>
                  <a:path extrusionOk="0" h="37256" w="147539">
                    <a:moveTo>
                      <a:pt x="2989" y="1943"/>
                    </a:moveTo>
                    <a:lnTo>
                      <a:pt x="2989" y="1943"/>
                    </a:lnTo>
                    <a:cubicBezTo>
                      <a:pt x="1640" y="1943"/>
                      <a:pt x="743" y="2841"/>
                      <a:pt x="297" y="3738"/>
                    </a:cubicBezTo>
                    <a:cubicBezTo>
                      <a:pt x="-1497" y="9128"/>
                      <a:pt x="5235" y="12266"/>
                      <a:pt x="9722" y="12717"/>
                    </a:cubicBezTo>
                    <a:cubicBezTo>
                      <a:pt x="14208" y="13163"/>
                      <a:pt x="16906" y="10471"/>
                      <a:pt x="20049" y="7779"/>
                    </a:cubicBezTo>
                    <a:cubicBezTo>
                      <a:pt x="21398" y="6882"/>
                      <a:pt x="27233" y="15415"/>
                      <a:pt x="29028" y="16759"/>
                    </a:cubicBezTo>
                    <a:cubicBezTo>
                      <a:pt x="34417" y="20354"/>
                      <a:pt x="38904" y="27533"/>
                      <a:pt x="46534" y="22594"/>
                    </a:cubicBezTo>
                    <a:cubicBezTo>
                      <a:pt x="51020" y="19450"/>
                      <a:pt x="53718" y="10917"/>
                      <a:pt x="60902" y="16759"/>
                    </a:cubicBezTo>
                    <a:cubicBezTo>
                      <a:pt x="63594" y="19005"/>
                      <a:pt x="64943" y="23492"/>
                      <a:pt x="67635" y="26184"/>
                    </a:cubicBezTo>
                    <a:cubicBezTo>
                      <a:pt x="72572" y="31573"/>
                      <a:pt x="82900" y="33368"/>
                      <a:pt x="89181" y="29779"/>
                    </a:cubicBezTo>
                    <a:cubicBezTo>
                      <a:pt x="92776" y="27533"/>
                      <a:pt x="95914" y="24840"/>
                      <a:pt x="99954" y="23492"/>
                    </a:cubicBezTo>
                    <a:cubicBezTo>
                      <a:pt x="104441" y="22143"/>
                      <a:pt x="109379" y="25738"/>
                      <a:pt x="112974" y="27978"/>
                    </a:cubicBezTo>
                    <a:cubicBezTo>
                      <a:pt x="121501" y="32917"/>
                      <a:pt x="146642" y="46834"/>
                      <a:pt x="147540" y="26629"/>
                    </a:cubicBezTo>
                    <a:cubicBezTo>
                      <a:pt x="147540" y="23486"/>
                      <a:pt x="143945" y="22588"/>
                      <a:pt x="141704" y="24383"/>
                    </a:cubicBezTo>
                    <a:cubicBezTo>
                      <a:pt x="139012" y="26629"/>
                      <a:pt x="137664" y="29321"/>
                      <a:pt x="134069" y="28424"/>
                    </a:cubicBezTo>
                    <a:cubicBezTo>
                      <a:pt x="130028" y="27527"/>
                      <a:pt x="126433" y="25280"/>
                      <a:pt x="123295" y="23034"/>
                    </a:cubicBezTo>
                    <a:cubicBezTo>
                      <a:pt x="117460" y="19439"/>
                      <a:pt x="111173" y="14952"/>
                      <a:pt x="104441" y="14055"/>
                    </a:cubicBezTo>
                    <a:cubicBezTo>
                      <a:pt x="98154" y="13157"/>
                      <a:pt x="92764" y="15849"/>
                      <a:pt x="87832" y="19890"/>
                    </a:cubicBezTo>
                    <a:cubicBezTo>
                      <a:pt x="78408" y="27527"/>
                      <a:pt x="73018" y="16747"/>
                      <a:pt x="67629" y="10465"/>
                    </a:cubicBezTo>
                    <a:cubicBezTo>
                      <a:pt x="64485" y="6870"/>
                      <a:pt x="55507" y="4629"/>
                      <a:pt x="51020" y="7322"/>
                    </a:cubicBezTo>
                    <a:cubicBezTo>
                      <a:pt x="47877" y="9116"/>
                      <a:pt x="45631" y="11808"/>
                      <a:pt x="43384" y="14506"/>
                    </a:cubicBezTo>
                    <a:cubicBezTo>
                      <a:pt x="41138" y="17198"/>
                      <a:pt x="33509" y="9568"/>
                      <a:pt x="32160" y="7773"/>
                    </a:cubicBezTo>
                    <a:cubicBezTo>
                      <a:pt x="28119" y="2383"/>
                      <a:pt x="24078" y="-2104"/>
                      <a:pt x="16894" y="1040"/>
                    </a:cubicBezTo>
                    <a:cubicBezTo>
                      <a:pt x="15099" y="1938"/>
                      <a:pt x="7018" y="8676"/>
                      <a:pt x="5218" y="3732"/>
                    </a:cubicBezTo>
                    <a:cubicBezTo>
                      <a:pt x="4772" y="2829"/>
                      <a:pt x="3875" y="1932"/>
                      <a:pt x="2977" y="193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8" name="Google Shape;1488;p34"/>
              <p:cNvSpPr/>
              <p:nvPr/>
            </p:nvSpPr>
            <p:spPr>
              <a:xfrm>
                <a:off x="-2402240" y="5982089"/>
                <a:ext cx="538989" cy="398443"/>
              </a:xfrm>
              <a:custGeom>
                <a:rect b="b" l="l" r="r" t="t"/>
                <a:pathLst>
                  <a:path extrusionOk="0" h="85092" w="115107">
                    <a:moveTo>
                      <a:pt x="114334" y="4225"/>
                    </a:moveTo>
                    <a:cubicBezTo>
                      <a:pt x="104909" y="-3857"/>
                      <a:pt x="97274" y="184"/>
                      <a:pt x="94576" y="11861"/>
                    </a:cubicBezTo>
                    <a:cubicBezTo>
                      <a:pt x="92330" y="21738"/>
                      <a:pt x="88289" y="27128"/>
                      <a:pt x="77070" y="25779"/>
                    </a:cubicBezTo>
                    <a:cubicBezTo>
                      <a:pt x="71681" y="24882"/>
                      <a:pt x="61805" y="28471"/>
                      <a:pt x="60907" y="34758"/>
                    </a:cubicBezTo>
                    <a:cubicBezTo>
                      <a:pt x="60462" y="37902"/>
                      <a:pt x="60462" y="40594"/>
                      <a:pt x="60462" y="43738"/>
                    </a:cubicBezTo>
                    <a:cubicBezTo>
                      <a:pt x="60907" y="54066"/>
                      <a:pt x="52826" y="54066"/>
                      <a:pt x="45196" y="52717"/>
                    </a:cubicBezTo>
                    <a:cubicBezTo>
                      <a:pt x="38909" y="51368"/>
                      <a:pt x="33520" y="52717"/>
                      <a:pt x="29479" y="57655"/>
                    </a:cubicBezTo>
                    <a:cubicBezTo>
                      <a:pt x="25884" y="61696"/>
                      <a:pt x="24089" y="67080"/>
                      <a:pt x="21843" y="72025"/>
                    </a:cubicBezTo>
                    <a:cubicBezTo>
                      <a:pt x="17357" y="81450"/>
                      <a:pt x="9275" y="72470"/>
                      <a:pt x="2085" y="72922"/>
                    </a:cubicBezTo>
                    <a:cubicBezTo>
                      <a:pt x="737" y="72922"/>
                      <a:pt x="-606" y="74271"/>
                      <a:pt x="291" y="75614"/>
                    </a:cubicBezTo>
                    <a:cubicBezTo>
                      <a:pt x="4332" y="85943"/>
                      <a:pt x="20495" y="88634"/>
                      <a:pt x="27227" y="79655"/>
                    </a:cubicBezTo>
                    <a:cubicBezTo>
                      <a:pt x="30370" y="75168"/>
                      <a:pt x="32165" y="69778"/>
                      <a:pt x="34863" y="65286"/>
                    </a:cubicBezTo>
                    <a:cubicBezTo>
                      <a:pt x="39801" y="56758"/>
                      <a:pt x="51471" y="63937"/>
                      <a:pt x="59553" y="61690"/>
                    </a:cubicBezTo>
                    <a:cubicBezTo>
                      <a:pt x="66285" y="59896"/>
                      <a:pt x="68977" y="52265"/>
                      <a:pt x="69429" y="46424"/>
                    </a:cubicBezTo>
                    <a:cubicBezTo>
                      <a:pt x="69874" y="40136"/>
                      <a:pt x="68531" y="33855"/>
                      <a:pt x="77956" y="34301"/>
                    </a:cubicBezTo>
                    <a:cubicBezTo>
                      <a:pt x="81099" y="34301"/>
                      <a:pt x="84243" y="35650"/>
                      <a:pt x="87380" y="33855"/>
                    </a:cubicBezTo>
                    <a:cubicBezTo>
                      <a:pt x="93215" y="31163"/>
                      <a:pt x="97256" y="26219"/>
                      <a:pt x="99057" y="19937"/>
                    </a:cubicBezTo>
                    <a:cubicBezTo>
                      <a:pt x="99954" y="16794"/>
                      <a:pt x="100405" y="13650"/>
                      <a:pt x="101303" y="10512"/>
                    </a:cubicBezTo>
                    <a:cubicBezTo>
                      <a:pt x="103097" y="4225"/>
                      <a:pt x="107138" y="6917"/>
                      <a:pt x="111630" y="9163"/>
                    </a:cubicBezTo>
                    <a:cubicBezTo>
                      <a:pt x="113431" y="10055"/>
                      <a:pt x="116574" y="6465"/>
                      <a:pt x="114328" y="421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9" name="Google Shape;1489;p34"/>
              <p:cNvSpPr/>
              <p:nvPr/>
            </p:nvSpPr>
            <p:spPr>
              <a:xfrm>
                <a:off x="-4060544" y="5044441"/>
                <a:ext cx="159266" cy="456244"/>
              </a:xfrm>
              <a:custGeom>
                <a:rect b="b" l="l" r="r" t="t"/>
                <a:pathLst>
                  <a:path extrusionOk="0" h="97436" w="34013">
                    <a:moveTo>
                      <a:pt x="2548" y="673"/>
                    </a:moveTo>
                    <a:cubicBezTo>
                      <a:pt x="-4637" y="12796"/>
                      <a:pt x="5239" y="35242"/>
                      <a:pt x="9280" y="46467"/>
                    </a:cubicBezTo>
                    <a:cubicBezTo>
                      <a:pt x="11972" y="54995"/>
                      <a:pt x="15567" y="63077"/>
                      <a:pt x="19156" y="71159"/>
                    </a:cubicBezTo>
                    <a:cubicBezTo>
                      <a:pt x="22751" y="79241"/>
                      <a:pt x="25443" y="88666"/>
                      <a:pt x="29929" y="96303"/>
                    </a:cubicBezTo>
                    <a:cubicBezTo>
                      <a:pt x="31278" y="98549"/>
                      <a:pt x="34416" y="97200"/>
                      <a:pt x="33970" y="94508"/>
                    </a:cubicBezTo>
                    <a:cubicBezTo>
                      <a:pt x="32621" y="88221"/>
                      <a:pt x="28580" y="82385"/>
                      <a:pt x="25889" y="76549"/>
                    </a:cubicBezTo>
                    <a:cubicBezTo>
                      <a:pt x="21848" y="67124"/>
                      <a:pt x="18253" y="57693"/>
                      <a:pt x="14212" y="47816"/>
                    </a:cubicBezTo>
                    <a:cubicBezTo>
                      <a:pt x="11069" y="39734"/>
                      <a:pt x="8377" y="32098"/>
                      <a:pt x="6576" y="23570"/>
                    </a:cubicBezTo>
                    <a:cubicBezTo>
                      <a:pt x="4782" y="15934"/>
                      <a:pt x="6131" y="7852"/>
                      <a:pt x="4782" y="673"/>
                    </a:cubicBezTo>
                    <a:cubicBezTo>
                      <a:pt x="4782" y="-224"/>
                      <a:pt x="3433" y="-224"/>
                      <a:pt x="2536" y="6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0" name="Google Shape;1490;p34"/>
              <p:cNvSpPr/>
              <p:nvPr/>
            </p:nvSpPr>
            <p:spPr>
              <a:xfrm>
                <a:off x="-1965712" y="4545148"/>
                <a:ext cx="313189" cy="601416"/>
              </a:xfrm>
              <a:custGeom>
                <a:rect b="b" l="l" r="r" t="t"/>
                <a:pathLst>
                  <a:path extrusionOk="0" h="128439" w="66885">
                    <a:moveTo>
                      <a:pt x="29622" y="4510"/>
                    </a:moveTo>
                    <a:cubicBezTo>
                      <a:pt x="53415" y="35489"/>
                      <a:pt x="60153" y="74105"/>
                      <a:pt x="60153" y="112269"/>
                    </a:cubicBezTo>
                    <a:cubicBezTo>
                      <a:pt x="60153" y="116310"/>
                      <a:pt x="66886" y="116310"/>
                      <a:pt x="66886" y="112269"/>
                    </a:cubicBezTo>
                    <a:cubicBezTo>
                      <a:pt x="66440" y="75900"/>
                      <a:pt x="59250" y="29654"/>
                      <a:pt x="32766" y="2264"/>
                    </a:cubicBezTo>
                    <a:cubicBezTo>
                      <a:pt x="30971" y="915"/>
                      <a:pt x="28273" y="2710"/>
                      <a:pt x="29622" y="4510"/>
                    </a:cubicBezTo>
                    <a:close/>
                    <a:moveTo>
                      <a:pt x="2686" y="6305"/>
                    </a:moveTo>
                    <a:cubicBezTo>
                      <a:pt x="23787" y="7654"/>
                      <a:pt x="-6" y="31448"/>
                      <a:pt x="13911" y="39530"/>
                    </a:cubicBezTo>
                    <a:cubicBezTo>
                      <a:pt x="17506" y="41777"/>
                      <a:pt x="21095" y="42674"/>
                      <a:pt x="25136" y="44469"/>
                    </a:cubicBezTo>
                    <a:cubicBezTo>
                      <a:pt x="33217" y="48064"/>
                      <a:pt x="27828" y="54345"/>
                      <a:pt x="24238" y="57935"/>
                    </a:cubicBezTo>
                    <a:cubicBezTo>
                      <a:pt x="20198" y="61976"/>
                      <a:pt x="19300" y="67812"/>
                      <a:pt x="21547" y="73202"/>
                    </a:cubicBezTo>
                    <a:cubicBezTo>
                      <a:pt x="24690" y="79489"/>
                      <a:pt x="30525" y="82627"/>
                      <a:pt x="35463" y="87119"/>
                    </a:cubicBezTo>
                    <a:cubicBezTo>
                      <a:pt x="44442" y="94304"/>
                      <a:pt x="38607" y="101489"/>
                      <a:pt x="32771" y="107770"/>
                    </a:cubicBezTo>
                    <a:cubicBezTo>
                      <a:pt x="29628" y="111365"/>
                      <a:pt x="25136" y="116298"/>
                      <a:pt x="26485" y="121236"/>
                    </a:cubicBezTo>
                    <a:cubicBezTo>
                      <a:pt x="28279" y="127969"/>
                      <a:pt x="38161" y="129318"/>
                      <a:pt x="43545" y="127969"/>
                    </a:cubicBezTo>
                    <a:cubicBezTo>
                      <a:pt x="46236" y="127524"/>
                      <a:pt x="46688" y="123483"/>
                      <a:pt x="44442" y="122134"/>
                    </a:cubicBezTo>
                    <a:cubicBezTo>
                      <a:pt x="42196" y="120785"/>
                      <a:pt x="33669" y="119887"/>
                      <a:pt x="35463" y="117647"/>
                    </a:cubicBezTo>
                    <a:cubicBezTo>
                      <a:pt x="37258" y="114503"/>
                      <a:pt x="40401" y="111811"/>
                      <a:pt x="42647" y="109565"/>
                    </a:cubicBezTo>
                    <a:cubicBezTo>
                      <a:pt x="47134" y="105078"/>
                      <a:pt x="49380" y="100586"/>
                      <a:pt x="48483" y="93847"/>
                    </a:cubicBezTo>
                    <a:cubicBezTo>
                      <a:pt x="47585" y="87113"/>
                      <a:pt x="43093" y="82621"/>
                      <a:pt x="37709" y="78580"/>
                    </a:cubicBezTo>
                    <a:cubicBezTo>
                      <a:pt x="34566" y="76334"/>
                      <a:pt x="31423" y="74093"/>
                      <a:pt x="29182" y="70498"/>
                    </a:cubicBezTo>
                    <a:cubicBezTo>
                      <a:pt x="26039" y="65108"/>
                      <a:pt x="30977" y="62416"/>
                      <a:pt x="33669" y="58820"/>
                    </a:cubicBezTo>
                    <a:cubicBezTo>
                      <a:pt x="37264" y="54334"/>
                      <a:pt x="38607" y="46252"/>
                      <a:pt x="34114" y="41759"/>
                    </a:cubicBezTo>
                    <a:cubicBezTo>
                      <a:pt x="27828" y="35472"/>
                      <a:pt x="15260" y="36821"/>
                      <a:pt x="16609" y="26041"/>
                    </a:cubicBezTo>
                    <a:cubicBezTo>
                      <a:pt x="18403" y="12575"/>
                      <a:pt x="20204" y="451"/>
                      <a:pt x="2692" y="0"/>
                    </a:cubicBezTo>
                    <a:cubicBezTo>
                      <a:pt x="-897" y="451"/>
                      <a:pt x="-897" y="6287"/>
                      <a:pt x="2692"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1" name="Google Shape;1491;p34"/>
              <p:cNvSpPr/>
              <p:nvPr/>
            </p:nvSpPr>
            <p:spPr>
              <a:xfrm>
                <a:off x="-2712954" y="4356053"/>
                <a:ext cx="289051" cy="253941"/>
              </a:xfrm>
              <a:custGeom>
                <a:rect b="b" l="l" r="r" t="t"/>
                <a:pathLst>
                  <a:path extrusionOk="0" h="54232" w="61730">
                    <a:moveTo>
                      <a:pt x="54998" y="1349"/>
                    </a:moveTo>
                    <a:cubicBezTo>
                      <a:pt x="51403" y="1349"/>
                      <a:pt x="48266" y="4493"/>
                      <a:pt x="48266" y="8082"/>
                    </a:cubicBezTo>
                    <a:cubicBezTo>
                      <a:pt x="48266" y="11677"/>
                      <a:pt x="51409" y="14815"/>
                      <a:pt x="54998" y="14815"/>
                    </a:cubicBezTo>
                    <a:cubicBezTo>
                      <a:pt x="58593" y="14815"/>
                      <a:pt x="61731" y="11671"/>
                      <a:pt x="61731" y="8082"/>
                    </a:cubicBezTo>
                    <a:cubicBezTo>
                      <a:pt x="61731" y="4487"/>
                      <a:pt x="58587" y="1349"/>
                      <a:pt x="54998" y="1349"/>
                    </a:cubicBezTo>
                    <a:close/>
                    <a:moveTo>
                      <a:pt x="51403" y="29184"/>
                    </a:moveTo>
                    <a:cubicBezTo>
                      <a:pt x="49609" y="27390"/>
                      <a:pt x="46917" y="26041"/>
                      <a:pt x="44671" y="25589"/>
                    </a:cubicBezTo>
                    <a:cubicBezTo>
                      <a:pt x="42424" y="25144"/>
                      <a:pt x="39733" y="25144"/>
                      <a:pt x="37486" y="25589"/>
                    </a:cubicBezTo>
                    <a:cubicBezTo>
                      <a:pt x="35240" y="26035"/>
                      <a:pt x="33000" y="27384"/>
                      <a:pt x="31651" y="29184"/>
                    </a:cubicBezTo>
                    <a:cubicBezTo>
                      <a:pt x="26713" y="33671"/>
                      <a:pt x="25816" y="41307"/>
                      <a:pt x="28959" y="47143"/>
                    </a:cubicBezTo>
                    <a:cubicBezTo>
                      <a:pt x="33446" y="55225"/>
                      <a:pt x="45122" y="56568"/>
                      <a:pt x="51855" y="50287"/>
                    </a:cubicBezTo>
                    <a:cubicBezTo>
                      <a:pt x="56799" y="44000"/>
                      <a:pt x="56799" y="34574"/>
                      <a:pt x="51409" y="29184"/>
                    </a:cubicBezTo>
                    <a:close/>
                    <a:moveTo>
                      <a:pt x="17734" y="3144"/>
                    </a:moveTo>
                    <a:cubicBezTo>
                      <a:pt x="15940" y="1349"/>
                      <a:pt x="13248" y="0"/>
                      <a:pt x="10550" y="0"/>
                    </a:cubicBezTo>
                    <a:cubicBezTo>
                      <a:pt x="8304" y="0"/>
                      <a:pt x="6510" y="446"/>
                      <a:pt x="4715" y="1795"/>
                    </a:cubicBezTo>
                    <a:cubicBezTo>
                      <a:pt x="-1572" y="5836"/>
                      <a:pt x="-1572" y="14815"/>
                      <a:pt x="4715" y="18405"/>
                    </a:cubicBezTo>
                    <a:cubicBezTo>
                      <a:pt x="6510" y="19302"/>
                      <a:pt x="8310" y="19753"/>
                      <a:pt x="10550" y="20199"/>
                    </a:cubicBezTo>
                    <a:cubicBezTo>
                      <a:pt x="13242" y="20199"/>
                      <a:pt x="15940" y="18850"/>
                      <a:pt x="17734" y="17056"/>
                    </a:cubicBezTo>
                    <a:cubicBezTo>
                      <a:pt x="19529" y="15261"/>
                      <a:pt x="20878" y="12569"/>
                      <a:pt x="20878" y="9871"/>
                    </a:cubicBezTo>
                    <a:cubicBezTo>
                      <a:pt x="20432" y="7625"/>
                      <a:pt x="19529" y="4932"/>
                      <a:pt x="17734" y="3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2" name="Google Shape;1492;p34"/>
              <p:cNvSpPr/>
              <p:nvPr/>
            </p:nvSpPr>
            <p:spPr>
              <a:xfrm>
                <a:off x="-3724951" y="4997153"/>
                <a:ext cx="2744" cy="2084"/>
              </a:xfrm>
              <a:custGeom>
                <a:rect b="b" l="l" r="r" t="t"/>
                <a:pathLst>
                  <a:path extrusionOk="0" h="445" w="586">
                    <a:moveTo>
                      <a:pt x="0" y="446"/>
                    </a:moveTo>
                    <a:lnTo>
                      <a:pt x="0" y="446"/>
                    </a:ln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3" name="Google Shape;1493;p34"/>
              <p:cNvSpPr/>
              <p:nvPr/>
            </p:nvSpPr>
            <p:spPr>
              <a:xfrm>
                <a:off x="-3724951" y="4999236"/>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4" name="Google Shape;1494;p34"/>
              <p:cNvSpPr/>
              <p:nvPr/>
            </p:nvSpPr>
            <p:spPr>
              <a:xfrm>
                <a:off x="-3765646" y="4913625"/>
                <a:ext cx="267750" cy="209959"/>
              </a:xfrm>
              <a:custGeom>
                <a:rect b="b" l="l" r="r" t="t"/>
                <a:pathLst>
                  <a:path extrusionOk="0" h="44839" w="57181">
                    <a:moveTo>
                      <a:pt x="57181" y="15149"/>
                    </a:moveTo>
                    <a:cubicBezTo>
                      <a:pt x="57181" y="12006"/>
                      <a:pt x="55387" y="8862"/>
                      <a:pt x="52695" y="7513"/>
                    </a:cubicBezTo>
                    <a:cubicBezTo>
                      <a:pt x="50900" y="6616"/>
                      <a:pt x="50003" y="6164"/>
                      <a:pt x="47757" y="6164"/>
                    </a:cubicBezTo>
                    <a:cubicBezTo>
                      <a:pt x="44613" y="6164"/>
                      <a:pt x="41470" y="7959"/>
                      <a:pt x="39675" y="10651"/>
                    </a:cubicBezTo>
                    <a:cubicBezTo>
                      <a:pt x="38326" y="13343"/>
                      <a:pt x="37881" y="16938"/>
                      <a:pt x="39675" y="19630"/>
                    </a:cubicBezTo>
                    <a:cubicBezTo>
                      <a:pt x="41024" y="22774"/>
                      <a:pt x="44162" y="25020"/>
                      <a:pt x="47757" y="25020"/>
                    </a:cubicBezTo>
                    <a:cubicBezTo>
                      <a:pt x="50003" y="25020"/>
                      <a:pt x="52243" y="24123"/>
                      <a:pt x="53592" y="22328"/>
                    </a:cubicBezTo>
                    <a:cubicBezTo>
                      <a:pt x="55838" y="20534"/>
                      <a:pt x="57181" y="17841"/>
                      <a:pt x="57181" y="15149"/>
                    </a:cubicBezTo>
                    <a:close/>
                    <a:moveTo>
                      <a:pt x="13185" y="26375"/>
                    </a:moveTo>
                    <a:cubicBezTo>
                      <a:pt x="10042" y="25478"/>
                      <a:pt x="7350" y="25929"/>
                      <a:pt x="4658" y="27272"/>
                    </a:cubicBezTo>
                    <a:cubicBezTo>
                      <a:pt x="172" y="29964"/>
                      <a:pt x="-1177" y="35800"/>
                      <a:pt x="1063" y="40293"/>
                    </a:cubicBezTo>
                    <a:cubicBezTo>
                      <a:pt x="3309" y="44334"/>
                      <a:pt x="7796" y="45683"/>
                      <a:pt x="11836" y="44334"/>
                    </a:cubicBezTo>
                    <a:lnTo>
                      <a:pt x="11836" y="44334"/>
                    </a:lnTo>
                    <a:lnTo>
                      <a:pt x="11836" y="44334"/>
                    </a:lnTo>
                    <a:cubicBezTo>
                      <a:pt x="12282" y="44334"/>
                      <a:pt x="13185" y="43888"/>
                      <a:pt x="13631" y="43437"/>
                    </a:cubicBezTo>
                    <a:lnTo>
                      <a:pt x="14076" y="43437"/>
                    </a:lnTo>
                    <a:cubicBezTo>
                      <a:pt x="14076" y="43437"/>
                      <a:pt x="13631" y="43437"/>
                      <a:pt x="13631" y="43882"/>
                    </a:cubicBezTo>
                    <a:cubicBezTo>
                      <a:pt x="14528" y="43437"/>
                      <a:pt x="15425" y="42985"/>
                      <a:pt x="16323" y="42088"/>
                    </a:cubicBezTo>
                    <a:lnTo>
                      <a:pt x="16768" y="41642"/>
                    </a:lnTo>
                    <a:cubicBezTo>
                      <a:pt x="22158" y="37155"/>
                      <a:pt x="19912" y="28176"/>
                      <a:pt x="13173" y="26375"/>
                    </a:cubicBezTo>
                    <a:close/>
                    <a:moveTo>
                      <a:pt x="26650" y="5724"/>
                    </a:moveTo>
                    <a:cubicBezTo>
                      <a:pt x="25753" y="3930"/>
                      <a:pt x="24404" y="3032"/>
                      <a:pt x="22609" y="1683"/>
                    </a:cubicBezTo>
                    <a:cubicBezTo>
                      <a:pt x="21712" y="1237"/>
                      <a:pt x="20815" y="786"/>
                      <a:pt x="19918" y="334"/>
                    </a:cubicBezTo>
                    <a:cubicBezTo>
                      <a:pt x="18123" y="-111"/>
                      <a:pt x="15877" y="-111"/>
                      <a:pt x="14082" y="334"/>
                    </a:cubicBezTo>
                    <a:cubicBezTo>
                      <a:pt x="13185" y="780"/>
                      <a:pt x="12288" y="1232"/>
                      <a:pt x="11390" y="1683"/>
                    </a:cubicBezTo>
                    <a:cubicBezTo>
                      <a:pt x="10493" y="2129"/>
                      <a:pt x="9596" y="3032"/>
                      <a:pt x="9144" y="3478"/>
                    </a:cubicBezTo>
                    <a:lnTo>
                      <a:pt x="9144" y="3478"/>
                    </a:lnTo>
                    <a:lnTo>
                      <a:pt x="9144" y="3478"/>
                    </a:lnTo>
                    <a:lnTo>
                      <a:pt x="9144" y="3478"/>
                    </a:lnTo>
                    <a:cubicBezTo>
                      <a:pt x="9144" y="3478"/>
                      <a:pt x="8699" y="3924"/>
                      <a:pt x="8699" y="3924"/>
                    </a:cubicBezTo>
                    <a:lnTo>
                      <a:pt x="8699" y="3924"/>
                    </a:lnTo>
                    <a:cubicBezTo>
                      <a:pt x="5104" y="7067"/>
                      <a:pt x="5104" y="13800"/>
                      <a:pt x="8699" y="16492"/>
                    </a:cubicBezTo>
                    <a:lnTo>
                      <a:pt x="8699" y="16492"/>
                    </a:lnTo>
                    <a:cubicBezTo>
                      <a:pt x="8699" y="16492"/>
                      <a:pt x="9144" y="16938"/>
                      <a:pt x="9144" y="16938"/>
                    </a:cubicBezTo>
                    <a:lnTo>
                      <a:pt x="9144" y="16938"/>
                    </a:lnTo>
                    <a:lnTo>
                      <a:pt x="9144" y="16938"/>
                    </a:lnTo>
                    <a:cubicBezTo>
                      <a:pt x="9590" y="16938"/>
                      <a:pt x="9590" y="17384"/>
                      <a:pt x="10042" y="17384"/>
                    </a:cubicBezTo>
                    <a:cubicBezTo>
                      <a:pt x="10042" y="17384"/>
                      <a:pt x="9596" y="16938"/>
                      <a:pt x="9596" y="16938"/>
                    </a:cubicBezTo>
                    <a:cubicBezTo>
                      <a:pt x="10493" y="17836"/>
                      <a:pt x="10945" y="18287"/>
                      <a:pt x="12288" y="19185"/>
                    </a:cubicBezTo>
                    <a:cubicBezTo>
                      <a:pt x="14082" y="20082"/>
                      <a:pt x="15883" y="20534"/>
                      <a:pt x="17677" y="20534"/>
                    </a:cubicBezTo>
                    <a:cubicBezTo>
                      <a:pt x="19923" y="20534"/>
                      <a:pt x="21272" y="20088"/>
                      <a:pt x="23513" y="18739"/>
                    </a:cubicBezTo>
                    <a:cubicBezTo>
                      <a:pt x="25307" y="17841"/>
                      <a:pt x="26204" y="16492"/>
                      <a:pt x="27553" y="14698"/>
                    </a:cubicBezTo>
                    <a:cubicBezTo>
                      <a:pt x="28451" y="12903"/>
                      <a:pt x="28902" y="11102"/>
                      <a:pt x="28902" y="9308"/>
                    </a:cubicBezTo>
                    <a:cubicBezTo>
                      <a:pt x="28005" y="8862"/>
                      <a:pt x="27553" y="7067"/>
                      <a:pt x="26656" y="5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5" name="Google Shape;1495;p34"/>
              <p:cNvSpPr/>
              <p:nvPr/>
            </p:nvSpPr>
            <p:spPr>
              <a:xfrm>
                <a:off x="-2154803" y="4939752"/>
                <a:ext cx="264758" cy="152017"/>
              </a:xfrm>
              <a:custGeom>
                <a:rect b="b" l="l" r="r" t="t"/>
                <a:pathLst>
                  <a:path extrusionOk="0" h="32465" w="56542">
                    <a:moveTo>
                      <a:pt x="20628" y="2836"/>
                    </a:moveTo>
                    <a:cubicBezTo>
                      <a:pt x="18382" y="1487"/>
                      <a:pt x="15690" y="589"/>
                      <a:pt x="13444" y="1041"/>
                    </a:cubicBezTo>
                    <a:cubicBezTo>
                      <a:pt x="11197" y="1041"/>
                      <a:pt x="8957" y="1487"/>
                      <a:pt x="6711" y="2836"/>
                    </a:cubicBezTo>
                    <a:cubicBezTo>
                      <a:pt x="3568" y="4630"/>
                      <a:pt x="1322" y="7323"/>
                      <a:pt x="424" y="10918"/>
                    </a:cubicBezTo>
                    <a:cubicBezTo>
                      <a:pt x="-1370" y="18102"/>
                      <a:pt x="2670" y="25287"/>
                      <a:pt x="9849" y="27082"/>
                    </a:cubicBezTo>
                    <a:cubicBezTo>
                      <a:pt x="13444" y="27979"/>
                      <a:pt x="17484" y="27528"/>
                      <a:pt x="20622" y="25733"/>
                    </a:cubicBezTo>
                    <a:cubicBezTo>
                      <a:pt x="24663" y="23487"/>
                      <a:pt x="26909" y="19000"/>
                      <a:pt x="26909" y="14507"/>
                    </a:cubicBezTo>
                    <a:cubicBezTo>
                      <a:pt x="26909" y="9563"/>
                      <a:pt x="24217" y="5528"/>
                      <a:pt x="20622" y="2830"/>
                    </a:cubicBezTo>
                    <a:close/>
                    <a:moveTo>
                      <a:pt x="53851" y="589"/>
                    </a:moveTo>
                    <a:cubicBezTo>
                      <a:pt x="52056" y="-308"/>
                      <a:pt x="48913" y="-308"/>
                      <a:pt x="47564" y="1487"/>
                    </a:cubicBezTo>
                    <a:cubicBezTo>
                      <a:pt x="47118" y="1933"/>
                      <a:pt x="46667" y="2384"/>
                      <a:pt x="46667" y="2836"/>
                    </a:cubicBezTo>
                    <a:cubicBezTo>
                      <a:pt x="45769" y="4185"/>
                      <a:pt x="45769" y="6431"/>
                      <a:pt x="46667" y="7774"/>
                    </a:cubicBezTo>
                    <a:cubicBezTo>
                      <a:pt x="47112" y="8220"/>
                      <a:pt x="47112" y="8671"/>
                      <a:pt x="47564" y="9123"/>
                    </a:cubicBezTo>
                    <a:cubicBezTo>
                      <a:pt x="48913" y="10472"/>
                      <a:pt x="51159" y="10918"/>
                      <a:pt x="52502" y="10472"/>
                    </a:cubicBezTo>
                    <a:cubicBezTo>
                      <a:pt x="54748" y="10026"/>
                      <a:pt x="56543" y="7780"/>
                      <a:pt x="56543" y="5534"/>
                    </a:cubicBezTo>
                    <a:cubicBezTo>
                      <a:pt x="56543" y="3293"/>
                      <a:pt x="55645" y="1944"/>
                      <a:pt x="53851" y="595"/>
                    </a:cubicBezTo>
                    <a:close/>
                    <a:moveTo>
                      <a:pt x="40380" y="18548"/>
                    </a:moveTo>
                    <a:cubicBezTo>
                      <a:pt x="31401" y="18548"/>
                      <a:pt x="31401" y="32466"/>
                      <a:pt x="40380" y="32466"/>
                    </a:cubicBezTo>
                    <a:cubicBezTo>
                      <a:pt x="49358" y="32466"/>
                      <a:pt x="49358" y="18548"/>
                      <a:pt x="40380" y="185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6" name="Google Shape;1496;p34"/>
              <p:cNvSpPr/>
              <p:nvPr/>
            </p:nvSpPr>
            <p:spPr>
              <a:xfrm>
                <a:off x="-2358410" y="5968490"/>
                <a:ext cx="228216" cy="89885"/>
              </a:xfrm>
              <a:custGeom>
                <a:rect b="b" l="l" r="r" t="t"/>
                <a:pathLst>
                  <a:path extrusionOk="0" h="19196" w="48738">
                    <a:moveTo>
                      <a:pt x="17878" y="4883"/>
                    </a:moveTo>
                    <a:cubicBezTo>
                      <a:pt x="16083" y="1288"/>
                      <a:pt x="10693" y="-952"/>
                      <a:pt x="7104" y="396"/>
                    </a:cubicBezTo>
                    <a:cubicBezTo>
                      <a:pt x="4858" y="1294"/>
                      <a:pt x="2166" y="2643"/>
                      <a:pt x="1269" y="4883"/>
                    </a:cubicBezTo>
                    <a:cubicBezTo>
                      <a:pt x="823" y="5781"/>
                      <a:pt x="372" y="6232"/>
                      <a:pt x="372" y="7130"/>
                    </a:cubicBezTo>
                    <a:cubicBezTo>
                      <a:pt x="-526" y="9822"/>
                      <a:pt x="372" y="12068"/>
                      <a:pt x="1269" y="14314"/>
                    </a:cubicBezTo>
                    <a:cubicBezTo>
                      <a:pt x="2166" y="16561"/>
                      <a:pt x="4864" y="17909"/>
                      <a:pt x="7104" y="18801"/>
                    </a:cubicBezTo>
                    <a:cubicBezTo>
                      <a:pt x="11145" y="20150"/>
                      <a:pt x="16083" y="17904"/>
                      <a:pt x="17878" y="14314"/>
                    </a:cubicBezTo>
                    <a:cubicBezTo>
                      <a:pt x="18775" y="12519"/>
                      <a:pt x="19226" y="11622"/>
                      <a:pt x="19226" y="9376"/>
                    </a:cubicBezTo>
                    <a:cubicBezTo>
                      <a:pt x="19226" y="8027"/>
                      <a:pt x="18781" y="6684"/>
                      <a:pt x="17878" y="4889"/>
                    </a:cubicBezTo>
                    <a:close/>
                    <a:moveTo>
                      <a:pt x="41670" y="1740"/>
                    </a:moveTo>
                    <a:cubicBezTo>
                      <a:pt x="32246" y="1740"/>
                      <a:pt x="32246" y="16109"/>
                      <a:pt x="41670" y="16109"/>
                    </a:cubicBezTo>
                    <a:cubicBezTo>
                      <a:pt x="51095" y="16109"/>
                      <a:pt x="51095" y="1740"/>
                      <a:pt x="41670" y="17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7" name="Google Shape;1497;p34"/>
              <p:cNvSpPr/>
              <p:nvPr/>
            </p:nvSpPr>
            <p:spPr>
              <a:xfrm>
                <a:off x="-3098617" y="6062517"/>
                <a:ext cx="158184" cy="149564"/>
              </a:xfrm>
              <a:custGeom>
                <a:rect b="b" l="l" r="r" t="t"/>
                <a:pathLst>
                  <a:path extrusionOk="0" h="31941" w="33782">
                    <a:moveTo>
                      <a:pt x="6733" y="18476"/>
                    </a:moveTo>
                    <a:cubicBezTo>
                      <a:pt x="3137" y="18476"/>
                      <a:pt x="0" y="21619"/>
                      <a:pt x="0" y="25209"/>
                    </a:cubicBezTo>
                    <a:cubicBezTo>
                      <a:pt x="0" y="28804"/>
                      <a:pt x="3143" y="31942"/>
                      <a:pt x="6733" y="31942"/>
                    </a:cubicBezTo>
                    <a:cubicBezTo>
                      <a:pt x="10327" y="31942"/>
                      <a:pt x="13465" y="28798"/>
                      <a:pt x="13465" y="25209"/>
                    </a:cubicBezTo>
                    <a:cubicBezTo>
                      <a:pt x="13013" y="21167"/>
                      <a:pt x="10322" y="18476"/>
                      <a:pt x="6733" y="18476"/>
                    </a:cubicBezTo>
                    <a:close/>
                    <a:moveTo>
                      <a:pt x="32771" y="4106"/>
                    </a:moveTo>
                    <a:cubicBezTo>
                      <a:pt x="30525" y="511"/>
                      <a:pt x="26484" y="-832"/>
                      <a:pt x="22895" y="511"/>
                    </a:cubicBezTo>
                    <a:cubicBezTo>
                      <a:pt x="19752" y="1408"/>
                      <a:pt x="17506" y="4106"/>
                      <a:pt x="17506" y="7695"/>
                    </a:cubicBezTo>
                    <a:cubicBezTo>
                      <a:pt x="17506" y="11291"/>
                      <a:pt x="19752" y="13983"/>
                      <a:pt x="22895" y="14880"/>
                    </a:cubicBezTo>
                    <a:cubicBezTo>
                      <a:pt x="26490" y="16229"/>
                      <a:pt x="30977" y="14880"/>
                      <a:pt x="32771" y="11285"/>
                    </a:cubicBezTo>
                    <a:cubicBezTo>
                      <a:pt x="34120" y="9490"/>
                      <a:pt x="34120" y="6346"/>
                      <a:pt x="32771" y="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8" name="Google Shape;1498;p34"/>
              <p:cNvSpPr/>
              <p:nvPr/>
            </p:nvSpPr>
            <p:spPr>
              <a:xfrm>
                <a:off x="-3479036" y="4541033"/>
                <a:ext cx="208502" cy="168209"/>
              </a:xfrm>
              <a:custGeom>
                <a:rect b="b" l="l" r="r" t="t"/>
                <a:pathLst>
                  <a:path extrusionOk="0" h="35923" w="44528">
                    <a:moveTo>
                      <a:pt x="7184" y="0"/>
                    </a:moveTo>
                    <a:cubicBezTo>
                      <a:pt x="3143" y="0"/>
                      <a:pt x="0" y="3144"/>
                      <a:pt x="0" y="7185"/>
                    </a:cubicBezTo>
                    <a:cubicBezTo>
                      <a:pt x="0" y="11226"/>
                      <a:pt x="3143" y="14369"/>
                      <a:pt x="7184" y="14369"/>
                    </a:cubicBezTo>
                    <a:cubicBezTo>
                      <a:pt x="11225" y="14369"/>
                      <a:pt x="14368" y="11226"/>
                      <a:pt x="14368" y="7185"/>
                    </a:cubicBezTo>
                    <a:cubicBezTo>
                      <a:pt x="14368" y="3144"/>
                      <a:pt x="11225" y="0"/>
                      <a:pt x="7184" y="0"/>
                    </a:cubicBezTo>
                    <a:close/>
                    <a:moveTo>
                      <a:pt x="43099" y="19308"/>
                    </a:moveTo>
                    <a:lnTo>
                      <a:pt x="42653" y="18862"/>
                    </a:lnTo>
                    <a:cubicBezTo>
                      <a:pt x="41756" y="17067"/>
                      <a:pt x="40407" y="16170"/>
                      <a:pt x="38613" y="14821"/>
                    </a:cubicBezTo>
                    <a:cubicBezTo>
                      <a:pt x="36818" y="13924"/>
                      <a:pt x="35017" y="13472"/>
                      <a:pt x="33223" y="13472"/>
                    </a:cubicBezTo>
                    <a:cubicBezTo>
                      <a:pt x="31428" y="13472"/>
                      <a:pt x="29628" y="13918"/>
                      <a:pt x="27833" y="14821"/>
                    </a:cubicBezTo>
                    <a:cubicBezTo>
                      <a:pt x="26039" y="15718"/>
                      <a:pt x="25142" y="17067"/>
                      <a:pt x="23793" y="18862"/>
                    </a:cubicBezTo>
                    <a:lnTo>
                      <a:pt x="23347" y="19308"/>
                    </a:lnTo>
                    <a:cubicBezTo>
                      <a:pt x="21101" y="22451"/>
                      <a:pt x="21552" y="27390"/>
                      <a:pt x="23347" y="30533"/>
                    </a:cubicBezTo>
                    <a:cubicBezTo>
                      <a:pt x="25142" y="34129"/>
                      <a:pt x="29182" y="35923"/>
                      <a:pt x="32771" y="35923"/>
                    </a:cubicBezTo>
                    <a:cubicBezTo>
                      <a:pt x="36812" y="35923"/>
                      <a:pt x="40407" y="33677"/>
                      <a:pt x="42196" y="30533"/>
                    </a:cubicBezTo>
                    <a:cubicBezTo>
                      <a:pt x="44888" y="27390"/>
                      <a:pt x="45333" y="22451"/>
                      <a:pt x="43093" y="19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9" name="Google Shape;1499;p34"/>
              <p:cNvSpPr/>
              <p:nvPr/>
            </p:nvSpPr>
            <p:spPr>
              <a:xfrm>
                <a:off x="-2631497" y="5444273"/>
                <a:ext cx="3126" cy="2678"/>
              </a:xfrm>
              <a:custGeom>
                <a:rect b="b" l="l" r="r" t="t"/>
                <a:pathLst>
                  <a:path extrusionOk="0" h="572" w="668">
                    <a:moveTo>
                      <a:pt x="334" y="573"/>
                    </a:moveTo>
                    <a:cubicBezTo>
                      <a:pt x="780" y="573"/>
                      <a:pt x="780" y="127"/>
                      <a:pt x="334" y="127"/>
                    </a:cubicBezTo>
                    <a:cubicBezTo>
                      <a:pt x="-111" y="-325"/>
                      <a:pt x="-111" y="573"/>
                      <a:pt x="334" y="5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0" name="Google Shape;1500;p34"/>
              <p:cNvSpPr/>
              <p:nvPr/>
            </p:nvSpPr>
            <p:spPr>
              <a:xfrm>
                <a:off x="-2829585" y="3771736"/>
                <a:ext cx="2744" cy="2744"/>
              </a:xfrm>
              <a:custGeom>
                <a:rect b="b" l="l" r="r" t="t"/>
                <a:pathLst>
                  <a:path extrusionOk="0" h="586" w="586">
                    <a:moveTo>
                      <a:pt x="0" y="0"/>
                    </a:moveTo>
                    <a:cubicBezTo>
                      <a:pt x="0" y="0"/>
                      <a:pt x="0" y="0"/>
                      <a:pt x="0" y="0"/>
                    </a:cubicBezTo>
                    <a:cubicBezTo>
                      <a:pt x="0" y="0"/>
                      <a:pt x="0" y="0"/>
                      <a:pt x="0" y="0"/>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1" name="Google Shape;1501;p34"/>
              <p:cNvSpPr/>
              <p:nvPr/>
            </p:nvSpPr>
            <p:spPr>
              <a:xfrm>
                <a:off x="-3084830" y="3489820"/>
                <a:ext cx="797772" cy="476496"/>
              </a:xfrm>
              <a:custGeom>
                <a:rect b="b" l="l" r="r" t="t"/>
                <a:pathLst>
                  <a:path extrusionOk="0" h="101761" w="170373">
                    <a:moveTo>
                      <a:pt x="154185" y="28336"/>
                    </a:moveTo>
                    <a:cubicBezTo>
                      <a:pt x="161820" y="28336"/>
                      <a:pt x="171245" y="36864"/>
                      <a:pt x="167204" y="44500"/>
                    </a:cubicBezTo>
                    <a:cubicBezTo>
                      <a:pt x="164958" y="49438"/>
                      <a:pt x="159123" y="52136"/>
                      <a:pt x="157328" y="57520"/>
                    </a:cubicBezTo>
                    <a:cubicBezTo>
                      <a:pt x="156882" y="58869"/>
                      <a:pt x="159123" y="60212"/>
                      <a:pt x="160020" y="59315"/>
                    </a:cubicBezTo>
                    <a:cubicBezTo>
                      <a:pt x="165410" y="53479"/>
                      <a:pt x="173039" y="45849"/>
                      <a:pt x="169444" y="36864"/>
                    </a:cubicBezTo>
                    <a:cubicBezTo>
                      <a:pt x="167650" y="32371"/>
                      <a:pt x="159568" y="24289"/>
                      <a:pt x="154179" y="28330"/>
                    </a:cubicBezTo>
                    <a:cubicBezTo>
                      <a:pt x="153733" y="27884"/>
                      <a:pt x="153733" y="28330"/>
                      <a:pt x="154179" y="28330"/>
                    </a:cubicBezTo>
                    <a:close/>
                    <a:moveTo>
                      <a:pt x="23539" y="73684"/>
                    </a:moveTo>
                    <a:cubicBezTo>
                      <a:pt x="19944" y="75033"/>
                      <a:pt x="15903" y="75033"/>
                      <a:pt x="12314" y="74582"/>
                    </a:cubicBezTo>
                    <a:cubicBezTo>
                      <a:pt x="9171" y="74582"/>
                      <a:pt x="6028" y="73233"/>
                      <a:pt x="2890" y="74136"/>
                    </a:cubicBezTo>
                    <a:cubicBezTo>
                      <a:pt x="1993" y="74136"/>
                      <a:pt x="1993" y="75485"/>
                      <a:pt x="2890" y="75931"/>
                    </a:cubicBezTo>
                    <a:cubicBezTo>
                      <a:pt x="8725" y="79526"/>
                      <a:pt x="17704" y="75931"/>
                      <a:pt x="23991" y="74136"/>
                    </a:cubicBezTo>
                    <a:cubicBezTo>
                      <a:pt x="23991" y="74136"/>
                      <a:pt x="23991" y="73684"/>
                      <a:pt x="23539" y="73684"/>
                    </a:cubicBezTo>
                    <a:close/>
                    <a:moveTo>
                      <a:pt x="33867" y="70992"/>
                    </a:moveTo>
                    <a:cubicBezTo>
                      <a:pt x="32970" y="70992"/>
                      <a:pt x="32072" y="71438"/>
                      <a:pt x="31175" y="71438"/>
                    </a:cubicBezTo>
                    <a:cubicBezTo>
                      <a:pt x="30278" y="71438"/>
                      <a:pt x="29826" y="71438"/>
                      <a:pt x="29380" y="72335"/>
                    </a:cubicBezTo>
                    <a:lnTo>
                      <a:pt x="29380" y="72781"/>
                    </a:lnTo>
                    <a:cubicBezTo>
                      <a:pt x="30278" y="72781"/>
                      <a:pt x="30729" y="72335"/>
                      <a:pt x="31175" y="71884"/>
                    </a:cubicBezTo>
                    <a:cubicBezTo>
                      <a:pt x="32078" y="71438"/>
                      <a:pt x="32970" y="71438"/>
                      <a:pt x="33867" y="70986"/>
                    </a:cubicBezTo>
                    <a:lnTo>
                      <a:pt x="33867" y="70986"/>
                    </a:lnTo>
                    <a:close/>
                    <a:moveTo>
                      <a:pt x="8725" y="53033"/>
                    </a:moveTo>
                    <a:cubicBezTo>
                      <a:pt x="14115" y="53033"/>
                      <a:pt x="19053" y="52136"/>
                      <a:pt x="24442" y="51239"/>
                    </a:cubicBezTo>
                    <a:cubicBezTo>
                      <a:pt x="29832" y="50341"/>
                      <a:pt x="35216" y="50793"/>
                      <a:pt x="40605" y="49890"/>
                    </a:cubicBezTo>
                    <a:cubicBezTo>
                      <a:pt x="41503" y="49890"/>
                      <a:pt x="41051" y="48541"/>
                      <a:pt x="40605" y="48541"/>
                    </a:cubicBezTo>
                    <a:cubicBezTo>
                      <a:pt x="31181" y="46294"/>
                      <a:pt x="17258" y="48987"/>
                      <a:pt x="8731" y="53028"/>
                    </a:cubicBezTo>
                    <a:cubicBezTo>
                      <a:pt x="8285" y="52576"/>
                      <a:pt x="8285" y="53028"/>
                      <a:pt x="8731" y="53028"/>
                    </a:cubicBezTo>
                    <a:close/>
                    <a:moveTo>
                      <a:pt x="12320" y="31479"/>
                    </a:moveTo>
                    <a:cubicBezTo>
                      <a:pt x="15915" y="34623"/>
                      <a:pt x="20847" y="36418"/>
                      <a:pt x="25340" y="37767"/>
                    </a:cubicBezTo>
                    <a:cubicBezTo>
                      <a:pt x="31626" y="40013"/>
                      <a:pt x="38359" y="44500"/>
                      <a:pt x="44646" y="45849"/>
                    </a:cubicBezTo>
                    <a:cubicBezTo>
                      <a:pt x="45543" y="45849"/>
                      <a:pt x="45995" y="44951"/>
                      <a:pt x="45543" y="44500"/>
                    </a:cubicBezTo>
                    <a:cubicBezTo>
                      <a:pt x="42400" y="40905"/>
                      <a:pt x="36564" y="39561"/>
                      <a:pt x="31626" y="38212"/>
                    </a:cubicBezTo>
                    <a:cubicBezTo>
                      <a:pt x="24894" y="36418"/>
                      <a:pt x="19059" y="33274"/>
                      <a:pt x="12320" y="31479"/>
                    </a:cubicBezTo>
                    <a:lnTo>
                      <a:pt x="12320" y="31479"/>
                    </a:lnTo>
                    <a:close/>
                    <a:moveTo>
                      <a:pt x="198" y="3644"/>
                    </a:moveTo>
                    <a:cubicBezTo>
                      <a:pt x="11875" y="-2192"/>
                      <a:pt x="20847" y="4541"/>
                      <a:pt x="28483" y="13069"/>
                    </a:cubicBezTo>
                    <a:cubicBezTo>
                      <a:pt x="32078" y="17110"/>
                      <a:pt x="38811" y="26089"/>
                      <a:pt x="45092" y="26089"/>
                    </a:cubicBezTo>
                    <a:cubicBezTo>
                      <a:pt x="45537" y="26089"/>
                      <a:pt x="46440" y="25192"/>
                      <a:pt x="45989" y="24740"/>
                    </a:cubicBezTo>
                    <a:cubicBezTo>
                      <a:pt x="43743" y="21597"/>
                      <a:pt x="39702" y="19350"/>
                      <a:pt x="36564" y="16658"/>
                    </a:cubicBezTo>
                    <a:cubicBezTo>
                      <a:pt x="32524" y="13063"/>
                      <a:pt x="28929" y="9474"/>
                      <a:pt x="24888" y="5884"/>
                    </a:cubicBezTo>
                    <a:cubicBezTo>
                      <a:pt x="16807" y="-403"/>
                      <a:pt x="9623" y="-2198"/>
                      <a:pt x="198" y="3192"/>
                    </a:cubicBezTo>
                    <a:cubicBezTo>
                      <a:pt x="-248" y="3644"/>
                      <a:pt x="198" y="4090"/>
                      <a:pt x="198" y="3644"/>
                    </a:cubicBezTo>
                    <a:close/>
                    <a:moveTo>
                      <a:pt x="54968" y="40013"/>
                    </a:moveTo>
                    <a:cubicBezTo>
                      <a:pt x="56762" y="38664"/>
                      <a:pt x="58563" y="37321"/>
                      <a:pt x="60357" y="36418"/>
                    </a:cubicBezTo>
                    <a:cubicBezTo>
                      <a:pt x="61254" y="35520"/>
                      <a:pt x="62603" y="35069"/>
                      <a:pt x="63501" y="34171"/>
                    </a:cubicBezTo>
                    <a:cubicBezTo>
                      <a:pt x="64398" y="33726"/>
                      <a:pt x="64849" y="33274"/>
                      <a:pt x="65295" y="32822"/>
                    </a:cubicBezTo>
                    <a:cubicBezTo>
                      <a:pt x="65295" y="32377"/>
                      <a:pt x="65295" y="32377"/>
                      <a:pt x="64849" y="32377"/>
                    </a:cubicBezTo>
                    <a:cubicBezTo>
                      <a:pt x="63055" y="31931"/>
                      <a:pt x="60363" y="34171"/>
                      <a:pt x="59014" y="35069"/>
                    </a:cubicBezTo>
                    <a:cubicBezTo>
                      <a:pt x="57220" y="36418"/>
                      <a:pt x="54973" y="37761"/>
                      <a:pt x="53179" y="39110"/>
                    </a:cubicBezTo>
                    <a:cubicBezTo>
                      <a:pt x="53179" y="39110"/>
                      <a:pt x="54076" y="40453"/>
                      <a:pt x="54973" y="40007"/>
                    </a:cubicBezTo>
                    <a:close/>
                    <a:moveTo>
                      <a:pt x="56316" y="45849"/>
                    </a:moveTo>
                    <a:cubicBezTo>
                      <a:pt x="59008" y="43602"/>
                      <a:pt x="61254" y="41362"/>
                      <a:pt x="63952" y="39561"/>
                    </a:cubicBezTo>
                    <a:cubicBezTo>
                      <a:pt x="66198" y="38212"/>
                      <a:pt x="69342" y="36869"/>
                      <a:pt x="71136" y="35075"/>
                    </a:cubicBezTo>
                    <a:cubicBezTo>
                      <a:pt x="71582" y="34629"/>
                      <a:pt x="71136" y="34177"/>
                      <a:pt x="70691" y="34177"/>
                    </a:cubicBezTo>
                    <a:cubicBezTo>
                      <a:pt x="67999" y="33732"/>
                      <a:pt x="64404" y="36869"/>
                      <a:pt x="62609" y="38218"/>
                    </a:cubicBezTo>
                    <a:cubicBezTo>
                      <a:pt x="59917" y="40013"/>
                      <a:pt x="56774" y="41362"/>
                      <a:pt x="54528" y="43608"/>
                    </a:cubicBezTo>
                    <a:cubicBezTo>
                      <a:pt x="51830" y="44957"/>
                      <a:pt x="54528" y="47198"/>
                      <a:pt x="56322" y="45855"/>
                    </a:cubicBezTo>
                    <a:close/>
                    <a:moveTo>
                      <a:pt x="52721" y="53931"/>
                    </a:moveTo>
                    <a:cubicBezTo>
                      <a:pt x="54070" y="54377"/>
                      <a:pt x="54968" y="53033"/>
                      <a:pt x="55865" y="52136"/>
                    </a:cubicBezTo>
                    <a:cubicBezTo>
                      <a:pt x="58111" y="49890"/>
                      <a:pt x="61254" y="48095"/>
                      <a:pt x="64392" y="46300"/>
                    </a:cubicBezTo>
                    <a:cubicBezTo>
                      <a:pt x="67535" y="44506"/>
                      <a:pt x="70227" y="42705"/>
                      <a:pt x="73371" y="41362"/>
                    </a:cubicBezTo>
                    <a:cubicBezTo>
                      <a:pt x="75165" y="40465"/>
                      <a:pt x="78309" y="40013"/>
                      <a:pt x="79657" y="38218"/>
                    </a:cubicBezTo>
                    <a:cubicBezTo>
                      <a:pt x="80103" y="37773"/>
                      <a:pt x="80103" y="36869"/>
                      <a:pt x="79212" y="36869"/>
                    </a:cubicBezTo>
                    <a:cubicBezTo>
                      <a:pt x="75617" y="35972"/>
                      <a:pt x="68439" y="40910"/>
                      <a:pt x="65295" y="42705"/>
                    </a:cubicBezTo>
                    <a:cubicBezTo>
                      <a:pt x="60809" y="44951"/>
                      <a:pt x="54968" y="47643"/>
                      <a:pt x="52276" y="52130"/>
                    </a:cubicBezTo>
                    <a:cubicBezTo>
                      <a:pt x="52276" y="52576"/>
                      <a:pt x="51830" y="53028"/>
                      <a:pt x="52276" y="53028"/>
                    </a:cubicBezTo>
                    <a:cubicBezTo>
                      <a:pt x="52276" y="53925"/>
                      <a:pt x="52276" y="53925"/>
                      <a:pt x="52727" y="53925"/>
                    </a:cubicBezTo>
                    <a:close/>
                    <a:moveTo>
                      <a:pt x="53619" y="61115"/>
                    </a:moveTo>
                    <a:cubicBezTo>
                      <a:pt x="59454" y="57074"/>
                      <a:pt x="66186" y="54382"/>
                      <a:pt x="72473" y="50787"/>
                    </a:cubicBezTo>
                    <a:cubicBezTo>
                      <a:pt x="80555" y="46300"/>
                      <a:pt x="88190" y="42259"/>
                      <a:pt x="96266" y="38664"/>
                    </a:cubicBezTo>
                    <a:cubicBezTo>
                      <a:pt x="96712" y="38218"/>
                      <a:pt x="96712" y="37767"/>
                      <a:pt x="95820" y="37767"/>
                    </a:cubicBezTo>
                    <a:cubicBezTo>
                      <a:pt x="86842" y="37767"/>
                      <a:pt x="78315" y="44951"/>
                      <a:pt x="71130" y="48992"/>
                    </a:cubicBezTo>
                    <a:cubicBezTo>
                      <a:pt x="65295" y="52588"/>
                      <a:pt x="56762" y="54382"/>
                      <a:pt x="52721" y="60670"/>
                    </a:cubicBezTo>
                    <a:cubicBezTo>
                      <a:pt x="52716" y="60670"/>
                      <a:pt x="53167" y="61115"/>
                      <a:pt x="53613" y="61115"/>
                    </a:cubicBezTo>
                    <a:close/>
                    <a:moveTo>
                      <a:pt x="56762" y="66951"/>
                    </a:moveTo>
                    <a:cubicBezTo>
                      <a:pt x="60357" y="63808"/>
                      <a:pt x="65289" y="63356"/>
                      <a:pt x="69330" y="60664"/>
                    </a:cubicBezTo>
                    <a:cubicBezTo>
                      <a:pt x="76514" y="56177"/>
                      <a:pt x="84596" y="53028"/>
                      <a:pt x="91780" y="48541"/>
                    </a:cubicBezTo>
                    <a:cubicBezTo>
                      <a:pt x="92225" y="48541"/>
                      <a:pt x="91780" y="48095"/>
                      <a:pt x="91780" y="48095"/>
                    </a:cubicBezTo>
                    <a:cubicBezTo>
                      <a:pt x="83253" y="51239"/>
                      <a:pt x="76063" y="56177"/>
                      <a:pt x="67090" y="58869"/>
                    </a:cubicBezTo>
                    <a:cubicBezTo>
                      <a:pt x="63049" y="60218"/>
                      <a:pt x="57214" y="61561"/>
                      <a:pt x="54522" y="65157"/>
                    </a:cubicBezTo>
                    <a:cubicBezTo>
                      <a:pt x="53625" y="66505"/>
                      <a:pt x="55871" y="67849"/>
                      <a:pt x="56768" y="66951"/>
                    </a:cubicBezTo>
                    <a:close/>
                    <a:moveTo>
                      <a:pt x="68439" y="68300"/>
                    </a:moveTo>
                    <a:cubicBezTo>
                      <a:pt x="72479" y="66951"/>
                      <a:pt x="76074" y="64705"/>
                      <a:pt x="80115" y="62464"/>
                    </a:cubicBezTo>
                    <a:cubicBezTo>
                      <a:pt x="84156" y="60218"/>
                      <a:pt x="89539" y="57978"/>
                      <a:pt x="92683" y="54828"/>
                    </a:cubicBezTo>
                    <a:cubicBezTo>
                      <a:pt x="93129" y="54382"/>
                      <a:pt x="92683" y="53931"/>
                      <a:pt x="92237" y="53931"/>
                    </a:cubicBezTo>
                    <a:cubicBezTo>
                      <a:pt x="88196" y="54828"/>
                      <a:pt x="84156" y="57526"/>
                      <a:pt x="80561" y="59766"/>
                    </a:cubicBezTo>
                    <a:cubicBezTo>
                      <a:pt x="76074" y="62013"/>
                      <a:pt x="71582" y="64253"/>
                      <a:pt x="67993" y="67403"/>
                    </a:cubicBezTo>
                    <a:cubicBezTo>
                      <a:pt x="67541" y="67403"/>
                      <a:pt x="67993" y="68300"/>
                      <a:pt x="68439" y="68300"/>
                    </a:cubicBezTo>
                    <a:close/>
                    <a:moveTo>
                      <a:pt x="77863" y="71444"/>
                    </a:moveTo>
                    <a:cubicBezTo>
                      <a:pt x="80109" y="70546"/>
                      <a:pt x="82801" y="69649"/>
                      <a:pt x="85047" y="68300"/>
                    </a:cubicBezTo>
                    <a:cubicBezTo>
                      <a:pt x="87739" y="66951"/>
                      <a:pt x="90437" y="65608"/>
                      <a:pt x="92683" y="63362"/>
                    </a:cubicBezTo>
                    <a:cubicBezTo>
                      <a:pt x="93129" y="62916"/>
                      <a:pt x="92683" y="62464"/>
                      <a:pt x="92237" y="62464"/>
                    </a:cubicBezTo>
                    <a:cubicBezTo>
                      <a:pt x="89545" y="62910"/>
                      <a:pt x="87751" y="64711"/>
                      <a:pt x="85505" y="66060"/>
                    </a:cubicBezTo>
                    <a:cubicBezTo>
                      <a:pt x="82813" y="67409"/>
                      <a:pt x="80566" y="69203"/>
                      <a:pt x="78320" y="70546"/>
                    </a:cubicBezTo>
                    <a:cubicBezTo>
                      <a:pt x="77417" y="70992"/>
                      <a:pt x="77417" y="71444"/>
                      <a:pt x="77869" y="71444"/>
                    </a:cubicBezTo>
                    <a:close/>
                    <a:moveTo>
                      <a:pt x="85493" y="74136"/>
                    </a:moveTo>
                    <a:cubicBezTo>
                      <a:pt x="86842" y="73238"/>
                      <a:pt x="88185" y="72787"/>
                      <a:pt x="89088" y="71890"/>
                    </a:cubicBezTo>
                    <a:cubicBezTo>
                      <a:pt x="89533" y="71444"/>
                      <a:pt x="89088" y="70992"/>
                      <a:pt x="88642" y="70992"/>
                    </a:cubicBezTo>
                    <a:cubicBezTo>
                      <a:pt x="86847" y="70992"/>
                      <a:pt x="85499" y="72341"/>
                      <a:pt x="84601" y="73684"/>
                    </a:cubicBezTo>
                    <a:cubicBezTo>
                      <a:pt x="84150" y="73684"/>
                      <a:pt x="84601" y="74582"/>
                      <a:pt x="85499" y="74130"/>
                    </a:cubicBezTo>
                    <a:close/>
                    <a:moveTo>
                      <a:pt x="131735" y="81766"/>
                    </a:moveTo>
                    <a:cubicBezTo>
                      <a:pt x="127249" y="77725"/>
                      <a:pt x="122756" y="73684"/>
                      <a:pt x="117818" y="70541"/>
                    </a:cubicBezTo>
                    <a:cubicBezTo>
                      <a:pt x="112880" y="67397"/>
                      <a:pt x="108840" y="62459"/>
                      <a:pt x="103004" y="61115"/>
                    </a:cubicBezTo>
                    <a:cubicBezTo>
                      <a:pt x="102107" y="61115"/>
                      <a:pt x="102107" y="62013"/>
                      <a:pt x="102559" y="62464"/>
                    </a:cubicBezTo>
                    <a:cubicBezTo>
                      <a:pt x="107948" y="66505"/>
                      <a:pt x="112886" y="69649"/>
                      <a:pt x="117824" y="73690"/>
                    </a:cubicBezTo>
                    <a:cubicBezTo>
                      <a:pt x="121865" y="77285"/>
                      <a:pt x="125460" y="81326"/>
                      <a:pt x="130392" y="83567"/>
                    </a:cubicBezTo>
                    <a:cubicBezTo>
                      <a:pt x="131741" y="84464"/>
                      <a:pt x="133090" y="82670"/>
                      <a:pt x="131741" y="81772"/>
                    </a:cubicBezTo>
                    <a:close/>
                    <a:moveTo>
                      <a:pt x="137125" y="49890"/>
                    </a:moveTo>
                    <a:cubicBezTo>
                      <a:pt x="125448" y="50787"/>
                      <a:pt x="114229" y="54377"/>
                      <a:pt x="102559" y="55280"/>
                    </a:cubicBezTo>
                    <a:cubicBezTo>
                      <a:pt x="100313" y="55280"/>
                      <a:pt x="100764" y="58423"/>
                      <a:pt x="103004" y="57972"/>
                    </a:cubicBezTo>
                    <a:cubicBezTo>
                      <a:pt x="114229" y="55726"/>
                      <a:pt x="125900" y="53033"/>
                      <a:pt x="137125" y="50336"/>
                    </a:cubicBezTo>
                    <a:cubicBezTo>
                      <a:pt x="137570" y="50336"/>
                      <a:pt x="137570" y="49890"/>
                      <a:pt x="137125" y="49890"/>
                    </a:cubicBezTo>
                    <a:close/>
                    <a:moveTo>
                      <a:pt x="156877" y="74582"/>
                    </a:moveTo>
                    <a:cubicBezTo>
                      <a:pt x="158225" y="80869"/>
                      <a:pt x="159568" y="86259"/>
                      <a:pt x="156877" y="92540"/>
                    </a:cubicBezTo>
                    <a:cubicBezTo>
                      <a:pt x="155528" y="95232"/>
                      <a:pt x="153282" y="97479"/>
                      <a:pt x="150144" y="98376"/>
                    </a:cubicBezTo>
                    <a:cubicBezTo>
                      <a:pt x="147452" y="99273"/>
                      <a:pt x="145206" y="97930"/>
                      <a:pt x="142960" y="98822"/>
                    </a:cubicBezTo>
                    <a:cubicBezTo>
                      <a:pt x="142514" y="98822"/>
                      <a:pt x="142514" y="99719"/>
                      <a:pt x="142514" y="99719"/>
                    </a:cubicBezTo>
                    <a:cubicBezTo>
                      <a:pt x="144309" y="102411"/>
                      <a:pt x="148349" y="101966"/>
                      <a:pt x="150596" y="101068"/>
                    </a:cubicBezTo>
                    <a:cubicBezTo>
                      <a:pt x="153739" y="99719"/>
                      <a:pt x="156431" y="97473"/>
                      <a:pt x="157780" y="94335"/>
                    </a:cubicBezTo>
                    <a:cubicBezTo>
                      <a:pt x="160923" y="88945"/>
                      <a:pt x="161820" y="79068"/>
                      <a:pt x="157334" y="74130"/>
                    </a:cubicBezTo>
                    <a:cubicBezTo>
                      <a:pt x="156882" y="73684"/>
                      <a:pt x="156882" y="74130"/>
                      <a:pt x="156882" y="745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2" name="Google Shape;1502;p34"/>
              <p:cNvSpPr/>
              <p:nvPr/>
            </p:nvSpPr>
            <p:spPr>
              <a:xfrm>
                <a:off x="-3105710" y="3508439"/>
                <a:ext cx="19723" cy="21591"/>
              </a:xfrm>
              <a:custGeom>
                <a:rect b="b" l="l" r="r" t="t"/>
                <a:pathLst>
                  <a:path extrusionOk="0" h="4611" w="4212">
                    <a:moveTo>
                      <a:pt x="1514" y="4154"/>
                    </a:moveTo>
                    <a:cubicBezTo>
                      <a:pt x="1960" y="3708"/>
                      <a:pt x="2412" y="2805"/>
                      <a:pt x="2863" y="2359"/>
                    </a:cubicBezTo>
                    <a:cubicBezTo>
                      <a:pt x="3309" y="1913"/>
                      <a:pt x="4212" y="1462"/>
                      <a:pt x="4212" y="564"/>
                    </a:cubicBezTo>
                    <a:cubicBezTo>
                      <a:pt x="4212" y="564"/>
                      <a:pt x="4212" y="118"/>
                      <a:pt x="3766" y="118"/>
                    </a:cubicBezTo>
                    <a:cubicBezTo>
                      <a:pt x="2869" y="-327"/>
                      <a:pt x="1520" y="564"/>
                      <a:pt x="1075" y="1467"/>
                    </a:cubicBezTo>
                    <a:cubicBezTo>
                      <a:pt x="177" y="2365"/>
                      <a:pt x="-274" y="3262"/>
                      <a:pt x="177" y="4611"/>
                    </a:cubicBezTo>
                    <a:cubicBezTo>
                      <a:pt x="177" y="4611"/>
                      <a:pt x="1526" y="4611"/>
                      <a:pt x="1526" y="4165"/>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3" name="Google Shape;1503;p34"/>
              <p:cNvSpPr/>
              <p:nvPr/>
            </p:nvSpPr>
            <p:spPr>
              <a:xfrm>
                <a:off x="-2953603" y="3828490"/>
                <a:ext cx="1564" cy="2084"/>
              </a:xfrm>
              <a:custGeom>
                <a:rect b="b" l="l" r="r" t="t"/>
                <a:pathLst>
                  <a:path extrusionOk="0" h="445" w="334">
                    <a:moveTo>
                      <a:pt x="0" y="0"/>
                    </a:moveTo>
                    <a:lnTo>
                      <a:pt x="0" y="0"/>
                    </a:lnTo>
                    <a:lnTo>
                      <a:pt x="0" y="446"/>
                    </a:lnTo>
                    <a:lnTo>
                      <a:pt x="0" y="0"/>
                    </a:lnTo>
                    <a:cubicBezTo>
                      <a:pt x="446" y="446"/>
                      <a:pt x="446" y="0"/>
                      <a:pt x="0" y="0"/>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4" name="Google Shape;1504;p34"/>
              <p:cNvSpPr/>
              <p:nvPr/>
            </p:nvSpPr>
            <p:spPr>
              <a:xfrm>
                <a:off x="-1772399" y="4786967"/>
                <a:ext cx="6298" cy="2430"/>
              </a:xfrm>
              <a:custGeom>
                <a:rect b="b" l="l" r="r" t="t"/>
                <a:pathLst>
                  <a:path extrusionOk="0" h="519" w="1345">
                    <a:moveTo>
                      <a:pt x="0" y="0"/>
                    </a:moveTo>
                    <a:cubicBezTo>
                      <a:pt x="1794" y="897"/>
                      <a:pt x="1794" y="452"/>
                      <a:pt x="0" y="0"/>
                    </a:cubicBezTo>
                    <a:lnTo>
                      <a:pt x="0" y="0"/>
                    </a:ln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5" name="Google Shape;1505;p34"/>
              <p:cNvSpPr/>
              <p:nvPr/>
            </p:nvSpPr>
            <p:spPr>
              <a:xfrm>
                <a:off x="-3517682" y="4654542"/>
                <a:ext cx="1536436" cy="1336122"/>
              </a:xfrm>
              <a:custGeom>
                <a:rect b="b" l="l" r="r" t="t"/>
                <a:pathLst>
                  <a:path extrusionOk="0" h="3448057" w="3964996">
                    <a:moveTo>
                      <a:pt x="50849" y="3353893"/>
                    </a:moveTo>
                    <a:cubicBezTo>
                      <a:pt x="56268" y="3353220"/>
                      <a:pt x="61687" y="3353220"/>
                      <a:pt x="67102" y="3355912"/>
                    </a:cubicBezTo>
                    <a:lnTo>
                      <a:pt x="67175" y="3355912"/>
                    </a:lnTo>
                    <a:cubicBezTo>
                      <a:pt x="110512" y="3372129"/>
                      <a:pt x="110512" y="3437214"/>
                      <a:pt x="72620" y="3448057"/>
                    </a:cubicBezTo>
                    <a:cubicBezTo>
                      <a:pt x="67175" y="3448057"/>
                      <a:pt x="67175" y="3448057"/>
                      <a:pt x="78006" y="3442671"/>
                    </a:cubicBezTo>
                    <a:cubicBezTo>
                      <a:pt x="83464" y="3437214"/>
                      <a:pt x="88910" y="3431768"/>
                      <a:pt x="94295" y="3426382"/>
                    </a:cubicBezTo>
                    <a:cubicBezTo>
                      <a:pt x="83391" y="3437214"/>
                      <a:pt x="67175" y="3448057"/>
                      <a:pt x="50885" y="3448057"/>
                    </a:cubicBezTo>
                    <a:cubicBezTo>
                      <a:pt x="34596" y="3448057"/>
                      <a:pt x="18307" y="3442671"/>
                      <a:pt x="7475" y="3426382"/>
                    </a:cubicBezTo>
                    <a:cubicBezTo>
                      <a:pt x="-8814" y="3404707"/>
                      <a:pt x="2090" y="3361298"/>
                      <a:pt x="34596" y="3355912"/>
                    </a:cubicBezTo>
                    <a:cubicBezTo>
                      <a:pt x="40012" y="3355912"/>
                      <a:pt x="45430" y="3354566"/>
                      <a:pt x="50849" y="3353893"/>
                    </a:cubicBezTo>
                    <a:close/>
                    <a:moveTo>
                      <a:pt x="311067" y="3323334"/>
                    </a:moveTo>
                    <a:cubicBezTo>
                      <a:pt x="370694" y="3323334"/>
                      <a:pt x="370694" y="3415551"/>
                      <a:pt x="311067" y="3415551"/>
                    </a:cubicBezTo>
                    <a:cubicBezTo>
                      <a:pt x="251428" y="3415551"/>
                      <a:pt x="251428" y="3323334"/>
                      <a:pt x="311067" y="3323334"/>
                    </a:cubicBezTo>
                    <a:close/>
                    <a:moveTo>
                      <a:pt x="1302862" y="3263854"/>
                    </a:moveTo>
                    <a:lnTo>
                      <a:pt x="1297733" y="3269093"/>
                    </a:lnTo>
                    <a:cubicBezTo>
                      <a:pt x="1297733" y="3269093"/>
                      <a:pt x="1297733" y="3267747"/>
                      <a:pt x="1298406" y="3266400"/>
                    </a:cubicBezTo>
                    <a:close/>
                    <a:moveTo>
                      <a:pt x="1303152" y="3263557"/>
                    </a:moveTo>
                    <a:lnTo>
                      <a:pt x="1303119" y="3263707"/>
                    </a:lnTo>
                    <a:lnTo>
                      <a:pt x="1302862" y="3263854"/>
                    </a:lnTo>
                    <a:close/>
                    <a:moveTo>
                      <a:pt x="522441" y="3252936"/>
                    </a:moveTo>
                    <a:cubicBezTo>
                      <a:pt x="592911" y="3252936"/>
                      <a:pt x="592911" y="3361370"/>
                      <a:pt x="522441" y="3361370"/>
                    </a:cubicBezTo>
                    <a:cubicBezTo>
                      <a:pt x="457369" y="3361370"/>
                      <a:pt x="457369" y="3252936"/>
                      <a:pt x="522441" y="3252936"/>
                    </a:cubicBezTo>
                    <a:close/>
                    <a:moveTo>
                      <a:pt x="1259083" y="3174215"/>
                    </a:moveTo>
                    <a:cubicBezTo>
                      <a:pt x="1276026" y="3170150"/>
                      <a:pt x="1295005" y="3174219"/>
                      <a:pt x="1308565" y="3187779"/>
                    </a:cubicBezTo>
                    <a:cubicBezTo>
                      <a:pt x="1324821" y="3204035"/>
                      <a:pt x="1325855" y="3232483"/>
                      <a:pt x="1313915" y="3252563"/>
                    </a:cubicBezTo>
                    <a:lnTo>
                      <a:pt x="1303152" y="3263557"/>
                    </a:lnTo>
                    <a:lnTo>
                      <a:pt x="1304236" y="3258675"/>
                    </a:lnTo>
                    <a:lnTo>
                      <a:pt x="1308565" y="3252803"/>
                    </a:lnTo>
                    <a:cubicBezTo>
                      <a:pt x="1313981" y="3244695"/>
                      <a:pt x="1315327" y="3235222"/>
                      <a:pt x="1314646" y="3226414"/>
                    </a:cubicBezTo>
                    <a:lnTo>
                      <a:pt x="1312859" y="3219828"/>
                    </a:lnTo>
                    <a:lnTo>
                      <a:pt x="1313950" y="3214912"/>
                    </a:lnTo>
                    <a:lnTo>
                      <a:pt x="1310415" y="3210826"/>
                    </a:lnTo>
                    <a:lnTo>
                      <a:pt x="1308565" y="3204008"/>
                    </a:lnTo>
                    <a:lnTo>
                      <a:pt x="1308565" y="3204081"/>
                    </a:lnTo>
                    <a:cubicBezTo>
                      <a:pt x="1308565" y="3206767"/>
                      <a:pt x="1308565" y="3208111"/>
                      <a:pt x="1309238" y="3209465"/>
                    </a:cubicBezTo>
                    <a:lnTo>
                      <a:pt x="1310415" y="3210826"/>
                    </a:lnTo>
                    <a:lnTo>
                      <a:pt x="1312859" y="3219828"/>
                    </a:lnTo>
                    <a:lnTo>
                      <a:pt x="1304236" y="3258675"/>
                    </a:lnTo>
                    <a:lnTo>
                      <a:pt x="1299071" y="3265682"/>
                    </a:lnTo>
                    <a:cubicBezTo>
                      <a:pt x="1295007" y="3269072"/>
                      <a:pt x="1289589" y="3271780"/>
                      <a:pt x="1281444" y="3274466"/>
                    </a:cubicBezTo>
                    <a:cubicBezTo>
                      <a:pt x="1270613" y="3279924"/>
                      <a:pt x="1254323" y="3274466"/>
                      <a:pt x="1243492" y="3269093"/>
                    </a:cubicBezTo>
                    <a:cubicBezTo>
                      <a:pt x="1227203" y="3252864"/>
                      <a:pt x="1216432" y="3231129"/>
                      <a:pt x="1221817" y="3209454"/>
                    </a:cubicBezTo>
                    <a:cubicBezTo>
                      <a:pt x="1227233" y="3190478"/>
                      <a:pt x="1242140" y="3178279"/>
                      <a:pt x="1259083" y="3174215"/>
                    </a:cubicBezTo>
                    <a:close/>
                    <a:moveTo>
                      <a:pt x="1064612" y="3160803"/>
                    </a:moveTo>
                    <a:cubicBezTo>
                      <a:pt x="1091660" y="3160803"/>
                      <a:pt x="1118781" y="3187852"/>
                      <a:pt x="1118781" y="3214984"/>
                    </a:cubicBezTo>
                    <a:cubicBezTo>
                      <a:pt x="1118781" y="3242033"/>
                      <a:pt x="1091733" y="3269165"/>
                      <a:pt x="1064612" y="3269165"/>
                    </a:cubicBezTo>
                    <a:cubicBezTo>
                      <a:pt x="1037479" y="3269165"/>
                      <a:pt x="1010431" y="3247490"/>
                      <a:pt x="1010431" y="3214984"/>
                    </a:cubicBezTo>
                    <a:cubicBezTo>
                      <a:pt x="1010431" y="3187924"/>
                      <a:pt x="1037479" y="3160803"/>
                      <a:pt x="1064612" y="3160803"/>
                    </a:cubicBezTo>
                    <a:close/>
                    <a:moveTo>
                      <a:pt x="790804" y="3138433"/>
                    </a:moveTo>
                    <a:cubicBezTo>
                      <a:pt x="798930" y="3137752"/>
                      <a:pt x="807057" y="3139099"/>
                      <a:pt x="815201" y="3144514"/>
                    </a:cubicBezTo>
                    <a:cubicBezTo>
                      <a:pt x="831478" y="3155345"/>
                      <a:pt x="836936" y="3160731"/>
                      <a:pt x="842322" y="3177020"/>
                    </a:cubicBezTo>
                    <a:lnTo>
                      <a:pt x="842394" y="3177093"/>
                    </a:lnTo>
                    <a:cubicBezTo>
                      <a:pt x="847768" y="3193309"/>
                      <a:pt x="836936" y="3214984"/>
                      <a:pt x="826105" y="3231273"/>
                    </a:cubicBezTo>
                    <a:cubicBezTo>
                      <a:pt x="815262" y="3242105"/>
                      <a:pt x="793599" y="3247490"/>
                      <a:pt x="777310" y="3242105"/>
                    </a:cubicBezTo>
                    <a:cubicBezTo>
                      <a:pt x="755635" y="3236659"/>
                      <a:pt x="744731" y="3220430"/>
                      <a:pt x="739358" y="3204141"/>
                    </a:cubicBezTo>
                    <a:cubicBezTo>
                      <a:pt x="733900" y="3193309"/>
                      <a:pt x="739358" y="3177020"/>
                      <a:pt x="744731" y="3166189"/>
                    </a:cubicBezTo>
                    <a:cubicBezTo>
                      <a:pt x="750117" y="3155345"/>
                      <a:pt x="761020" y="3149900"/>
                      <a:pt x="766406" y="3144514"/>
                    </a:cubicBezTo>
                    <a:cubicBezTo>
                      <a:pt x="774551" y="3141822"/>
                      <a:pt x="782677" y="3139114"/>
                      <a:pt x="790804" y="3138433"/>
                    </a:cubicBezTo>
                    <a:close/>
                    <a:moveTo>
                      <a:pt x="1530855" y="3106478"/>
                    </a:moveTo>
                    <a:lnTo>
                      <a:pt x="1536240" y="3106478"/>
                    </a:lnTo>
                    <a:cubicBezTo>
                      <a:pt x="1606698" y="3106478"/>
                      <a:pt x="1606698" y="3214912"/>
                      <a:pt x="1536240" y="3220297"/>
                    </a:cubicBezTo>
                    <a:lnTo>
                      <a:pt x="1530855" y="3220297"/>
                    </a:lnTo>
                    <a:cubicBezTo>
                      <a:pt x="1460397" y="3220297"/>
                      <a:pt x="1460397" y="3101105"/>
                      <a:pt x="1530855" y="3106478"/>
                    </a:cubicBezTo>
                    <a:close/>
                    <a:moveTo>
                      <a:pt x="1731399" y="3030502"/>
                    </a:moveTo>
                    <a:cubicBezTo>
                      <a:pt x="1753760" y="3034335"/>
                      <a:pt x="1776163" y="3049593"/>
                      <a:pt x="1780193" y="3073972"/>
                    </a:cubicBezTo>
                    <a:cubicBezTo>
                      <a:pt x="1780193" y="3084815"/>
                      <a:pt x="1780193" y="3090201"/>
                      <a:pt x="1780193" y="3106478"/>
                    </a:cubicBezTo>
                    <a:lnTo>
                      <a:pt x="1780265" y="3106478"/>
                    </a:lnTo>
                    <a:cubicBezTo>
                      <a:pt x="1780265" y="3128153"/>
                      <a:pt x="1758530" y="3144369"/>
                      <a:pt x="1736855" y="3144369"/>
                    </a:cubicBezTo>
                    <a:cubicBezTo>
                      <a:pt x="1720566" y="3149827"/>
                      <a:pt x="1709735" y="3144369"/>
                      <a:pt x="1693445" y="3138996"/>
                    </a:cubicBezTo>
                    <a:cubicBezTo>
                      <a:pt x="1677156" y="3128153"/>
                      <a:pt x="1671710" y="3117321"/>
                      <a:pt x="1666325" y="3101032"/>
                    </a:cubicBezTo>
                    <a:cubicBezTo>
                      <a:pt x="1655566" y="3073972"/>
                      <a:pt x="1682614" y="3035947"/>
                      <a:pt x="1709735" y="3030562"/>
                    </a:cubicBezTo>
                    <a:cubicBezTo>
                      <a:pt x="1716497" y="3029216"/>
                      <a:pt x="1723946" y="3029224"/>
                      <a:pt x="1731399" y="3030502"/>
                    </a:cubicBezTo>
                    <a:close/>
                    <a:moveTo>
                      <a:pt x="110512" y="3025177"/>
                    </a:moveTo>
                    <a:lnTo>
                      <a:pt x="115898" y="3025177"/>
                    </a:lnTo>
                    <a:cubicBezTo>
                      <a:pt x="170066" y="3036020"/>
                      <a:pt x="170066" y="3122779"/>
                      <a:pt x="115898" y="3128153"/>
                    </a:cubicBezTo>
                    <a:lnTo>
                      <a:pt x="110512" y="3128153"/>
                    </a:lnTo>
                    <a:cubicBezTo>
                      <a:pt x="23765" y="3144442"/>
                      <a:pt x="23765" y="3008887"/>
                      <a:pt x="110512" y="3025177"/>
                    </a:cubicBezTo>
                    <a:close/>
                    <a:moveTo>
                      <a:pt x="1911348" y="2986651"/>
                    </a:moveTo>
                    <a:lnTo>
                      <a:pt x="1910904" y="2987868"/>
                    </a:lnTo>
                    <a:lnTo>
                      <a:pt x="1909263" y="2989011"/>
                    </a:lnTo>
                    <a:close/>
                    <a:moveTo>
                      <a:pt x="1915663" y="2981767"/>
                    </a:moveTo>
                    <a:lnTo>
                      <a:pt x="1911348" y="2986651"/>
                    </a:lnTo>
                    <a:lnTo>
                      <a:pt x="1912085" y="2984627"/>
                    </a:lnTo>
                    <a:close/>
                    <a:moveTo>
                      <a:pt x="2338641" y="2949261"/>
                    </a:moveTo>
                    <a:lnTo>
                      <a:pt x="2344026" y="2949261"/>
                    </a:lnTo>
                    <a:cubicBezTo>
                      <a:pt x="2392821" y="2954646"/>
                      <a:pt x="2392821" y="3041393"/>
                      <a:pt x="2344026" y="3052237"/>
                    </a:cubicBezTo>
                    <a:lnTo>
                      <a:pt x="2338641" y="3052237"/>
                    </a:lnTo>
                    <a:cubicBezTo>
                      <a:pt x="2251893" y="3063068"/>
                      <a:pt x="2251893" y="2938429"/>
                      <a:pt x="2338641" y="2949261"/>
                    </a:cubicBezTo>
                    <a:close/>
                    <a:moveTo>
                      <a:pt x="1911350" y="2933531"/>
                    </a:moveTo>
                    <a:lnTo>
                      <a:pt x="1915735" y="2938429"/>
                    </a:lnTo>
                    <a:lnTo>
                      <a:pt x="1912020" y="2935361"/>
                    </a:lnTo>
                    <a:close/>
                    <a:moveTo>
                      <a:pt x="1909045" y="2930957"/>
                    </a:moveTo>
                    <a:lnTo>
                      <a:pt x="1910877" y="2932239"/>
                    </a:lnTo>
                    <a:lnTo>
                      <a:pt x="1911350" y="2933531"/>
                    </a:lnTo>
                    <a:close/>
                    <a:moveTo>
                      <a:pt x="2084457" y="2916743"/>
                    </a:moveTo>
                    <a:cubicBezTo>
                      <a:pt x="2117945" y="2916743"/>
                      <a:pt x="2145093" y="2943891"/>
                      <a:pt x="2145093" y="2977379"/>
                    </a:cubicBezTo>
                    <a:cubicBezTo>
                      <a:pt x="2145093" y="2985751"/>
                      <a:pt x="2143396" y="2993727"/>
                      <a:pt x="2140328" y="3000981"/>
                    </a:cubicBezTo>
                    <a:lnTo>
                      <a:pt x="2134326" y="3009883"/>
                    </a:lnTo>
                    <a:lnTo>
                      <a:pt x="2132579" y="3014345"/>
                    </a:lnTo>
                    <a:cubicBezTo>
                      <a:pt x="2116290" y="3041393"/>
                      <a:pt x="2083784" y="3052309"/>
                      <a:pt x="2056664" y="3036020"/>
                    </a:cubicBezTo>
                    <a:cubicBezTo>
                      <a:pt x="2040447" y="3025177"/>
                      <a:pt x="2029543" y="3014345"/>
                      <a:pt x="2024157" y="2998056"/>
                    </a:cubicBezTo>
                    <a:lnTo>
                      <a:pt x="2024167" y="2979094"/>
                    </a:lnTo>
                    <a:lnTo>
                      <a:pt x="2023821" y="2977379"/>
                    </a:lnTo>
                    <a:lnTo>
                      <a:pt x="2024169" y="2975655"/>
                    </a:lnTo>
                    <a:lnTo>
                      <a:pt x="2024174" y="2966908"/>
                    </a:lnTo>
                    <a:lnTo>
                      <a:pt x="2026640" y="2963418"/>
                    </a:lnTo>
                    <a:lnTo>
                      <a:pt x="2028586" y="2953777"/>
                    </a:lnTo>
                    <a:cubicBezTo>
                      <a:pt x="2037791" y="2932014"/>
                      <a:pt x="2059341" y="2916743"/>
                      <a:pt x="2084457" y="2916743"/>
                    </a:cubicBezTo>
                    <a:close/>
                    <a:moveTo>
                      <a:pt x="1872326" y="2911297"/>
                    </a:moveTo>
                    <a:cubicBezTo>
                      <a:pt x="1880471" y="2911297"/>
                      <a:pt x="1889977" y="2914008"/>
                      <a:pt x="1898120" y="2918755"/>
                    </a:cubicBezTo>
                    <a:lnTo>
                      <a:pt x="1909045" y="2930957"/>
                    </a:lnTo>
                    <a:lnTo>
                      <a:pt x="1888542" y="2916609"/>
                    </a:lnTo>
                    <a:lnTo>
                      <a:pt x="1888615" y="2916755"/>
                    </a:lnTo>
                    <a:cubicBezTo>
                      <a:pt x="1891308" y="2919448"/>
                      <a:pt x="1895380" y="2922155"/>
                      <a:pt x="1900133" y="2925545"/>
                    </a:cubicBezTo>
                    <a:lnTo>
                      <a:pt x="1912020" y="2935361"/>
                    </a:lnTo>
                    <a:lnTo>
                      <a:pt x="1921049" y="2960031"/>
                    </a:lnTo>
                    <a:lnTo>
                      <a:pt x="1912085" y="2984627"/>
                    </a:lnTo>
                    <a:lnTo>
                      <a:pt x="1902107" y="2992604"/>
                    </a:lnTo>
                    <a:cubicBezTo>
                      <a:pt x="1898037" y="2996676"/>
                      <a:pt x="1893964" y="3000748"/>
                      <a:pt x="1888542" y="3003441"/>
                    </a:cubicBezTo>
                    <a:lnTo>
                      <a:pt x="1909263" y="2989011"/>
                    </a:lnTo>
                    <a:lnTo>
                      <a:pt x="1894692" y="3005502"/>
                    </a:lnTo>
                    <a:cubicBezTo>
                      <a:pt x="1884531" y="3010237"/>
                      <a:pt x="1872332" y="3011580"/>
                      <a:pt x="1861494" y="3008887"/>
                    </a:cubicBezTo>
                    <a:cubicBezTo>
                      <a:pt x="1839819" y="3003514"/>
                      <a:pt x="1823530" y="2981767"/>
                      <a:pt x="1823530" y="2960092"/>
                    </a:cubicBezTo>
                    <a:cubicBezTo>
                      <a:pt x="1823530" y="2932971"/>
                      <a:pt x="1845205" y="2911297"/>
                      <a:pt x="1872326" y="2911297"/>
                    </a:cubicBezTo>
                    <a:close/>
                    <a:moveTo>
                      <a:pt x="2605324" y="2897093"/>
                    </a:moveTo>
                    <a:cubicBezTo>
                      <a:pt x="2638812" y="2897093"/>
                      <a:pt x="2665960" y="2924241"/>
                      <a:pt x="2665960" y="2957729"/>
                    </a:cubicBezTo>
                    <a:lnTo>
                      <a:pt x="2665396" y="2960524"/>
                    </a:lnTo>
                    <a:lnTo>
                      <a:pt x="2666579" y="2964371"/>
                    </a:lnTo>
                    <a:lnTo>
                      <a:pt x="2661472" y="2979958"/>
                    </a:lnTo>
                    <a:lnTo>
                      <a:pt x="2661195" y="2981331"/>
                    </a:lnTo>
                    <a:lnTo>
                      <a:pt x="2660859" y="2981829"/>
                    </a:lnTo>
                    <a:lnTo>
                      <a:pt x="2656420" y="2995380"/>
                    </a:lnTo>
                    <a:cubicBezTo>
                      <a:pt x="2653033" y="2999531"/>
                      <a:pt x="2648801" y="3002962"/>
                      <a:pt x="2643721" y="3005356"/>
                    </a:cubicBezTo>
                    <a:lnTo>
                      <a:pt x="2639985" y="3006144"/>
                    </a:lnTo>
                    <a:lnTo>
                      <a:pt x="2628926" y="3013600"/>
                    </a:lnTo>
                    <a:cubicBezTo>
                      <a:pt x="2621672" y="3016668"/>
                      <a:pt x="2613696" y="3018365"/>
                      <a:pt x="2605324" y="3018365"/>
                    </a:cubicBezTo>
                    <a:lnTo>
                      <a:pt x="2596573" y="3016598"/>
                    </a:lnTo>
                    <a:lnTo>
                      <a:pt x="2594258" y="3016870"/>
                    </a:lnTo>
                    <a:lnTo>
                      <a:pt x="2589662" y="3015203"/>
                    </a:lnTo>
                    <a:lnTo>
                      <a:pt x="2581722" y="3013600"/>
                    </a:lnTo>
                    <a:lnTo>
                      <a:pt x="2577617" y="3010832"/>
                    </a:lnTo>
                    <a:lnTo>
                      <a:pt x="2574419" y="3009672"/>
                    </a:lnTo>
                    <a:lnTo>
                      <a:pt x="2570163" y="3005806"/>
                    </a:lnTo>
                    <a:lnTo>
                      <a:pt x="2562448" y="3000605"/>
                    </a:lnTo>
                    <a:lnTo>
                      <a:pt x="2559309" y="2995949"/>
                    </a:lnTo>
                    <a:lnTo>
                      <a:pt x="2558655" y="2995355"/>
                    </a:lnTo>
                    <a:lnTo>
                      <a:pt x="2558124" y="2994191"/>
                    </a:lnTo>
                    <a:lnTo>
                      <a:pt x="2549453" y="2981331"/>
                    </a:lnTo>
                    <a:cubicBezTo>
                      <a:pt x="2546385" y="2974077"/>
                      <a:pt x="2544688" y="2966101"/>
                      <a:pt x="2544688" y="2957729"/>
                    </a:cubicBezTo>
                    <a:cubicBezTo>
                      <a:pt x="2544688" y="2924241"/>
                      <a:pt x="2571836" y="2897093"/>
                      <a:pt x="2605324" y="2897093"/>
                    </a:cubicBezTo>
                    <a:close/>
                    <a:moveTo>
                      <a:pt x="2772317" y="2873345"/>
                    </a:moveTo>
                    <a:cubicBezTo>
                      <a:pt x="2837401" y="2873345"/>
                      <a:pt x="2837401" y="2970935"/>
                      <a:pt x="2772317" y="2970935"/>
                    </a:cubicBezTo>
                    <a:cubicBezTo>
                      <a:pt x="2712690" y="2970935"/>
                      <a:pt x="2707245" y="2873345"/>
                      <a:pt x="2772317" y="2873345"/>
                    </a:cubicBezTo>
                    <a:close/>
                    <a:moveTo>
                      <a:pt x="3189631" y="2819091"/>
                    </a:moveTo>
                    <a:lnTo>
                      <a:pt x="3189777" y="2819164"/>
                    </a:lnTo>
                    <a:cubicBezTo>
                      <a:pt x="3192470" y="2824580"/>
                      <a:pt x="3192470" y="2827287"/>
                      <a:pt x="3191796" y="2827960"/>
                    </a:cubicBezTo>
                    <a:lnTo>
                      <a:pt x="3190004" y="2824933"/>
                    </a:lnTo>
                    <a:close/>
                    <a:moveTo>
                      <a:pt x="3361369" y="2814812"/>
                    </a:moveTo>
                    <a:cubicBezTo>
                      <a:pt x="3368369" y="2813574"/>
                      <a:pt x="3375498" y="2813574"/>
                      <a:pt x="3382295" y="2815097"/>
                    </a:cubicBezTo>
                    <a:cubicBezTo>
                      <a:pt x="3391358" y="2817128"/>
                      <a:pt x="3399829" y="2821869"/>
                      <a:pt x="3406609" y="2829995"/>
                    </a:cubicBezTo>
                    <a:lnTo>
                      <a:pt x="3397501" y="2827592"/>
                    </a:lnTo>
                    <a:lnTo>
                      <a:pt x="3384873" y="2819091"/>
                    </a:lnTo>
                    <a:lnTo>
                      <a:pt x="3384946" y="2819164"/>
                    </a:lnTo>
                    <a:cubicBezTo>
                      <a:pt x="3387639" y="2821857"/>
                      <a:pt x="3390346" y="2824564"/>
                      <a:pt x="3393735" y="2826599"/>
                    </a:cubicBezTo>
                    <a:lnTo>
                      <a:pt x="3397501" y="2827592"/>
                    </a:lnTo>
                    <a:lnTo>
                      <a:pt x="3415469" y="2839689"/>
                    </a:lnTo>
                    <a:cubicBezTo>
                      <a:pt x="3436066" y="2866889"/>
                      <a:pt x="3426919" y="2908559"/>
                      <a:pt x="3390331" y="2916682"/>
                    </a:cubicBezTo>
                    <a:lnTo>
                      <a:pt x="3393013" y="2911979"/>
                    </a:lnTo>
                    <a:lnTo>
                      <a:pt x="3395705" y="2911297"/>
                    </a:lnTo>
                    <a:cubicBezTo>
                      <a:pt x="3395705" y="2911297"/>
                      <a:pt x="3394362" y="2911297"/>
                      <a:pt x="3393018" y="2911970"/>
                    </a:cubicBezTo>
                    <a:lnTo>
                      <a:pt x="3393013" y="2911979"/>
                    </a:lnTo>
                    <a:lnTo>
                      <a:pt x="3363195" y="2919531"/>
                    </a:lnTo>
                    <a:cubicBezTo>
                      <a:pt x="3331697" y="2916751"/>
                      <a:pt x="3306283" y="2884227"/>
                      <a:pt x="3314415" y="2851670"/>
                    </a:cubicBezTo>
                    <a:cubicBezTo>
                      <a:pt x="3320549" y="2833386"/>
                      <a:pt x="3340372" y="2818528"/>
                      <a:pt x="3361369" y="2814812"/>
                    </a:cubicBezTo>
                    <a:close/>
                    <a:moveTo>
                      <a:pt x="3126052" y="2777728"/>
                    </a:moveTo>
                    <a:cubicBezTo>
                      <a:pt x="3134182" y="2776033"/>
                      <a:pt x="3142651" y="2776204"/>
                      <a:pt x="3150782" y="2778493"/>
                    </a:cubicBezTo>
                    <a:lnTo>
                      <a:pt x="3159463" y="2783646"/>
                    </a:lnTo>
                    <a:lnTo>
                      <a:pt x="3151825" y="2781127"/>
                    </a:lnTo>
                    <a:cubicBezTo>
                      <a:pt x="3157198" y="2786513"/>
                      <a:pt x="3168102" y="2791971"/>
                      <a:pt x="3173487" y="2791971"/>
                    </a:cubicBezTo>
                    <a:lnTo>
                      <a:pt x="3159463" y="2783646"/>
                    </a:lnTo>
                    <a:lnTo>
                      <a:pt x="3159990" y="2783820"/>
                    </a:lnTo>
                    <a:cubicBezTo>
                      <a:pt x="3162707" y="2785167"/>
                      <a:pt x="3165415" y="2786513"/>
                      <a:pt x="3168102" y="2786513"/>
                    </a:cubicBezTo>
                    <a:cubicBezTo>
                      <a:pt x="3178945" y="2791971"/>
                      <a:pt x="3189777" y="2808188"/>
                      <a:pt x="3189777" y="2824477"/>
                    </a:cubicBezTo>
                    <a:lnTo>
                      <a:pt x="3189748" y="2824608"/>
                    </a:lnTo>
                    <a:lnTo>
                      <a:pt x="3173493" y="2857043"/>
                    </a:lnTo>
                    <a:lnTo>
                      <a:pt x="3168102" y="2862429"/>
                    </a:lnTo>
                    <a:lnTo>
                      <a:pt x="3173487" y="2857055"/>
                    </a:lnTo>
                    <a:lnTo>
                      <a:pt x="3173493" y="2857043"/>
                    </a:lnTo>
                    <a:lnTo>
                      <a:pt x="3185048" y="2845499"/>
                    </a:lnTo>
                    <a:lnTo>
                      <a:pt x="3189748" y="2824608"/>
                    </a:lnTo>
                    <a:lnTo>
                      <a:pt x="3189777" y="2824549"/>
                    </a:lnTo>
                    <a:lnTo>
                      <a:pt x="3190004" y="2824933"/>
                    </a:lnTo>
                    <a:lnTo>
                      <a:pt x="3191600" y="2849908"/>
                    </a:lnTo>
                    <a:cubicBezTo>
                      <a:pt x="3184252" y="2878361"/>
                      <a:pt x="3151749" y="2897685"/>
                      <a:pt x="3119246" y="2889561"/>
                    </a:cubicBezTo>
                    <a:cubicBezTo>
                      <a:pt x="3086740" y="2878730"/>
                      <a:pt x="3070451" y="2840766"/>
                      <a:pt x="3086740" y="2808260"/>
                    </a:cubicBezTo>
                    <a:cubicBezTo>
                      <a:pt x="3094885" y="2791970"/>
                      <a:pt x="3109791" y="2781118"/>
                      <a:pt x="3126052" y="2777728"/>
                    </a:cubicBezTo>
                    <a:close/>
                    <a:moveTo>
                      <a:pt x="3585489" y="2770369"/>
                    </a:moveTo>
                    <a:cubicBezTo>
                      <a:pt x="3650573" y="2770369"/>
                      <a:pt x="3650573" y="2873345"/>
                      <a:pt x="3585489" y="2873345"/>
                    </a:cubicBezTo>
                    <a:cubicBezTo>
                      <a:pt x="3520416" y="2873345"/>
                      <a:pt x="3520416" y="2770369"/>
                      <a:pt x="3585489" y="2770369"/>
                    </a:cubicBezTo>
                    <a:close/>
                    <a:moveTo>
                      <a:pt x="2905128" y="2747281"/>
                    </a:moveTo>
                    <a:cubicBezTo>
                      <a:pt x="2922752" y="2747281"/>
                      <a:pt x="2940366" y="2756772"/>
                      <a:pt x="2951197" y="2775754"/>
                    </a:cubicBezTo>
                    <a:cubicBezTo>
                      <a:pt x="2972872" y="2813645"/>
                      <a:pt x="2951197" y="2857055"/>
                      <a:pt x="2907787" y="2857055"/>
                    </a:cubicBezTo>
                    <a:cubicBezTo>
                      <a:pt x="2864377" y="2857055"/>
                      <a:pt x="2837329" y="2813706"/>
                      <a:pt x="2859004" y="2775754"/>
                    </a:cubicBezTo>
                    <a:cubicBezTo>
                      <a:pt x="2869872" y="2756772"/>
                      <a:pt x="2887504" y="2747281"/>
                      <a:pt x="2905128" y="2747281"/>
                    </a:cubicBezTo>
                    <a:close/>
                    <a:moveTo>
                      <a:pt x="3796947" y="2699826"/>
                    </a:moveTo>
                    <a:cubicBezTo>
                      <a:pt x="3867405" y="2699826"/>
                      <a:pt x="3867405" y="2808260"/>
                      <a:pt x="3796947" y="2808260"/>
                    </a:cubicBezTo>
                    <a:cubicBezTo>
                      <a:pt x="3726489" y="2808260"/>
                      <a:pt x="3726489" y="2699826"/>
                      <a:pt x="3796947" y="2699826"/>
                    </a:cubicBezTo>
                    <a:close/>
                    <a:moveTo>
                      <a:pt x="143018" y="2688995"/>
                    </a:moveTo>
                    <a:cubicBezTo>
                      <a:pt x="180970" y="2688995"/>
                      <a:pt x="208091" y="2721573"/>
                      <a:pt x="208091" y="2754079"/>
                    </a:cubicBezTo>
                    <a:cubicBezTo>
                      <a:pt x="208091" y="2792043"/>
                      <a:pt x="175524" y="2819164"/>
                      <a:pt x="143018" y="2819164"/>
                    </a:cubicBezTo>
                    <a:cubicBezTo>
                      <a:pt x="110440" y="2819164"/>
                      <a:pt x="77934" y="2791971"/>
                      <a:pt x="77934" y="2754079"/>
                    </a:cubicBezTo>
                    <a:cubicBezTo>
                      <a:pt x="77934" y="2716115"/>
                      <a:pt x="110512" y="2688995"/>
                      <a:pt x="143018" y="2688995"/>
                    </a:cubicBezTo>
                    <a:close/>
                    <a:moveTo>
                      <a:pt x="3910815" y="2602235"/>
                    </a:moveTo>
                    <a:cubicBezTo>
                      <a:pt x="3910815" y="2602235"/>
                      <a:pt x="3916201" y="2602235"/>
                      <a:pt x="3916201" y="2602235"/>
                    </a:cubicBezTo>
                    <a:cubicBezTo>
                      <a:pt x="3943321" y="2602235"/>
                      <a:pt x="3964996" y="2623910"/>
                      <a:pt x="3964996" y="2651031"/>
                    </a:cubicBezTo>
                    <a:cubicBezTo>
                      <a:pt x="3964996" y="2678163"/>
                      <a:pt x="3943321" y="2699826"/>
                      <a:pt x="3916201" y="2699826"/>
                    </a:cubicBezTo>
                    <a:cubicBezTo>
                      <a:pt x="3916201" y="2699826"/>
                      <a:pt x="3910815" y="2699826"/>
                      <a:pt x="3910815" y="2699826"/>
                    </a:cubicBezTo>
                    <a:cubicBezTo>
                      <a:pt x="3883695" y="2694453"/>
                      <a:pt x="3862032" y="2678163"/>
                      <a:pt x="3862032" y="2651031"/>
                    </a:cubicBezTo>
                    <a:cubicBezTo>
                      <a:pt x="3862032" y="2623910"/>
                      <a:pt x="3883695" y="2602235"/>
                      <a:pt x="3910815" y="2602235"/>
                    </a:cubicBezTo>
                    <a:close/>
                    <a:moveTo>
                      <a:pt x="1373009" y="2428451"/>
                    </a:moveTo>
                    <a:cubicBezTo>
                      <a:pt x="1284342" y="2543454"/>
                      <a:pt x="1045908" y="2588361"/>
                      <a:pt x="939973" y="2596862"/>
                    </a:cubicBezTo>
                    <a:cubicBezTo>
                      <a:pt x="825537" y="2605073"/>
                      <a:pt x="606363" y="2591621"/>
                      <a:pt x="523999" y="2486943"/>
                    </a:cubicBezTo>
                    <a:lnTo>
                      <a:pt x="523926" y="2487015"/>
                    </a:lnTo>
                    <a:cubicBezTo>
                      <a:pt x="533212" y="2546859"/>
                      <a:pt x="556155" y="2607476"/>
                      <a:pt x="576694" y="2651176"/>
                    </a:cubicBezTo>
                    <a:cubicBezTo>
                      <a:pt x="641767" y="2781272"/>
                      <a:pt x="739358" y="2905983"/>
                      <a:pt x="896563" y="2911369"/>
                    </a:cubicBezTo>
                    <a:cubicBezTo>
                      <a:pt x="1004985" y="2916755"/>
                      <a:pt x="1135070" y="2905923"/>
                      <a:pt x="1227275" y="2846285"/>
                    </a:cubicBezTo>
                    <a:cubicBezTo>
                      <a:pt x="1364653" y="2756977"/>
                      <a:pt x="1388876" y="2591477"/>
                      <a:pt x="1373009" y="2428451"/>
                    </a:cubicBezTo>
                    <a:close/>
                    <a:moveTo>
                      <a:pt x="3796947" y="2417897"/>
                    </a:moveTo>
                    <a:cubicBezTo>
                      <a:pt x="3840357" y="2417897"/>
                      <a:pt x="3840357" y="2488355"/>
                      <a:pt x="3796947" y="2488355"/>
                    </a:cubicBezTo>
                    <a:cubicBezTo>
                      <a:pt x="3748152" y="2488355"/>
                      <a:pt x="3748152" y="2423343"/>
                      <a:pt x="3796947" y="2417897"/>
                    </a:cubicBezTo>
                    <a:close/>
                    <a:moveTo>
                      <a:pt x="216231" y="2355753"/>
                    </a:moveTo>
                    <a:cubicBezTo>
                      <a:pt x="229783" y="2357109"/>
                      <a:pt x="243326" y="2363891"/>
                      <a:pt x="251428" y="2374765"/>
                    </a:cubicBezTo>
                    <a:cubicBezTo>
                      <a:pt x="273103" y="2391055"/>
                      <a:pt x="273103" y="2423561"/>
                      <a:pt x="251428" y="2445235"/>
                    </a:cubicBezTo>
                    <a:cubicBezTo>
                      <a:pt x="251428" y="2445235"/>
                      <a:pt x="246055" y="2450609"/>
                      <a:pt x="246055" y="2450609"/>
                    </a:cubicBezTo>
                    <a:cubicBezTo>
                      <a:pt x="235223" y="2466826"/>
                      <a:pt x="202717" y="2466826"/>
                      <a:pt x="186428" y="2455995"/>
                    </a:cubicBezTo>
                    <a:cubicBezTo>
                      <a:pt x="170139" y="2450537"/>
                      <a:pt x="159307" y="2428874"/>
                      <a:pt x="159307" y="2412585"/>
                    </a:cubicBezTo>
                    <a:cubicBezTo>
                      <a:pt x="164681" y="2396295"/>
                      <a:pt x="170139" y="2385452"/>
                      <a:pt x="180970" y="2369163"/>
                    </a:cubicBezTo>
                    <a:lnTo>
                      <a:pt x="180970" y="2369307"/>
                    </a:lnTo>
                    <a:cubicBezTo>
                      <a:pt x="189115" y="2358470"/>
                      <a:pt x="202678" y="2354398"/>
                      <a:pt x="216231" y="2355753"/>
                    </a:cubicBezTo>
                    <a:close/>
                    <a:moveTo>
                      <a:pt x="896636" y="2336657"/>
                    </a:moveTo>
                    <a:cubicBezTo>
                      <a:pt x="937262" y="2336657"/>
                      <a:pt x="956582" y="2379367"/>
                      <a:pt x="943117" y="2409860"/>
                    </a:cubicBezTo>
                    <a:lnTo>
                      <a:pt x="923056" y="2429572"/>
                    </a:lnTo>
                    <a:lnTo>
                      <a:pt x="934403" y="2412785"/>
                    </a:lnTo>
                    <a:lnTo>
                      <a:pt x="934587" y="2412585"/>
                    </a:lnTo>
                    <a:lnTo>
                      <a:pt x="934587" y="2412512"/>
                    </a:lnTo>
                    <a:lnTo>
                      <a:pt x="934403" y="2412785"/>
                    </a:lnTo>
                    <a:lnTo>
                      <a:pt x="926474" y="2421374"/>
                    </a:lnTo>
                    <a:cubicBezTo>
                      <a:pt x="923756" y="2424762"/>
                      <a:pt x="921027" y="2428831"/>
                      <a:pt x="918298" y="2434247"/>
                    </a:cubicBezTo>
                    <a:lnTo>
                      <a:pt x="923056" y="2429572"/>
                    </a:lnTo>
                    <a:lnTo>
                      <a:pt x="918082" y="2436930"/>
                    </a:lnTo>
                    <a:cubicBezTo>
                      <a:pt x="902676" y="2447783"/>
                      <a:pt x="880834" y="2447783"/>
                      <a:pt x="866774" y="2436930"/>
                    </a:cubicBezTo>
                    <a:lnTo>
                      <a:pt x="853834" y="2413482"/>
                    </a:lnTo>
                    <a:lnTo>
                      <a:pt x="874961" y="2434247"/>
                    </a:lnTo>
                    <a:cubicBezTo>
                      <a:pt x="869587" y="2423416"/>
                      <a:pt x="864129" y="2417970"/>
                      <a:pt x="853298" y="2407127"/>
                    </a:cubicBezTo>
                    <a:lnTo>
                      <a:pt x="853298" y="2412512"/>
                    </a:lnTo>
                    <a:lnTo>
                      <a:pt x="853834" y="2413482"/>
                    </a:lnTo>
                    <a:lnTo>
                      <a:pt x="850148" y="2409860"/>
                    </a:lnTo>
                    <a:cubicBezTo>
                      <a:pt x="836685" y="2379367"/>
                      <a:pt x="856000" y="2336657"/>
                      <a:pt x="896636" y="2336657"/>
                    </a:cubicBezTo>
                    <a:close/>
                    <a:moveTo>
                      <a:pt x="3715658" y="2276885"/>
                    </a:moveTo>
                    <a:cubicBezTo>
                      <a:pt x="3712966" y="2279578"/>
                      <a:pt x="3710255" y="2280925"/>
                      <a:pt x="3706863" y="2282280"/>
                    </a:cubicBezTo>
                    <a:lnTo>
                      <a:pt x="3706780" y="2282315"/>
                    </a:lnTo>
                    <a:close/>
                    <a:moveTo>
                      <a:pt x="3701161" y="2202233"/>
                    </a:moveTo>
                    <a:lnTo>
                      <a:pt x="3707482" y="2206435"/>
                    </a:lnTo>
                    <a:cubicBezTo>
                      <a:pt x="3710200" y="2207789"/>
                      <a:pt x="3712929" y="2209150"/>
                      <a:pt x="3715658" y="2211873"/>
                    </a:cubicBezTo>
                    <a:lnTo>
                      <a:pt x="3710270" y="2209025"/>
                    </a:lnTo>
                    <a:close/>
                    <a:moveTo>
                      <a:pt x="3699369" y="2200897"/>
                    </a:moveTo>
                    <a:lnTo>
                      <a:pt x="3701161" y="2202233"/>
                    </a:lnTo>
                    <a:lnTo>
                      <a:pt x="3699369" y="2201042"/>
                    </a:lnTo>
                    <a:close/>
                    <a:moveTo>
                      <a:pt x="3689241" y="2197910"/>
                    </a:moveTo>
                    <a:lnTo>
                      <a:pt x="3710270" y="2209025"/>
                    </a:lnTo>
                    <a:lnTo>
                      <a:pt x="3723068" y="2218567"/>
                    </a:lnTo>
                    <a:cubicBezTo>
                      <a:pt x="3727812" y="2225349"/>
                      <a:pt x="3729176" y="2233476"/>
                      <a:pt x="3726489" y="2244307"/>
                    </a:cubicBezTo>
                    <a:cubicBezTo>
                      <a:pt x="3726489" y="2266054"/>
                      <a:pt x="3710273" y="2282343"/>
                      <a:pt x="3693983" y="2287729"/>
                    </a:cubicBezTo>
                    <a:lnTo>
                      <a:pt x="3706780" y="2282315"/>
                    </a:lnTo>
                    <a:lnTo>
                      <a:pt x="3691508" y="2291656"/>
                    </a:lnTo>
                    <a:cubicBezTo>
                      <a:pt x="3664827" y="2297272"/>
                      <a:pt x="3634357" y="2276946"/>
                      <a:pt x="3634357" y="2244379"/>
                    </a:cubicBezTo>
                    <a:cubicBezTo>
                      <a:pt x="3634357" y="2215960"/>
                      <a:pt x="3661804" y="2193600"/>
                      <a:pt x="3689241" y="2197910"/>
                    </a:cubicBezTo>
                    <a:close/>
                    <a:moveTo>
                      <a:pt x="1220535" y="2169913"/>
                    </a:moveTo>
                    <a:cubicBezTo>
                      <a:pt x="1183950" y="2169912"/>
                      <a:pt x="1146010" y="2173981"/>
                      <a:pt x="1124299" y="2173981"/>
                    </a:cubicBezTo>
                    <a:cubicBezTo>
                      <a:pt x="1021274" y="2179439"/>
                      <a:pt x="918298" y="2190271"/>
                      <a:pt x="820720" y="2211945"/>
                    </a:cubicBezTo>
                    <a:cubicBezTo>
                      <a:pt x="739418" y="2233620"/>
                      <a:pt x="631008" y="2255283"/>
                      <a:pt x="565923" y="2314921"/>
                    </a:cubicBezTo>
                    <a:cubicBezTo>
                      <a:pt x="542631" y="2335316"/>
                      <a:pt x="529457" y="2362304"/>
                      <a:pt x="523576" y="2392757"/>
                    </a:cubicBezTo>
                    <a:cubicBezTo>
                      <a:pt x="601340" y="2541051"/>
                      <a:pt x="779857" y="2562653"/>
                      <a:pt x="939973" y="2542609"/>
                    </a:cubicBezTo>
                    <a:cubicBezTo>
                      <a:pt x="1070058" y="2526319"/>
                      <a:pt x="1330239" y="2477524"/>
                      <a:pt x="1346529" y="2314921"/>
                    </a:cubicBezTo>
                    <a:cubicBezTo>
                      <a:pt x="1347519" y="2308329"/>
                      <a:pt x="1349777" y="2302883"/>
                      <a:pt x="1352892" y="2298560"/>
                    </a:cubicBezTo>
                    <a:lnTo>
                      <a:pt x="1328104" y="2198138"/>
                    </a:lnTo>
                    <a:lnTo>
                      <a:pt x="1329824" y="2198834"/>
                    </a:lnTo>
                    <a:lnTo>
                      <a:pt x="1331736" y="2197860"/>
                    </a:lnTo>
                    <a:lnTo>
                      <a:pt x="1327614" y="2196152"/>
                    </a:lnTo>
                    <a:lnTo>
                      <a:pt x="1328104" y="2198138"/>
                    </a:lnTo>
                    <a:lnTo>
                      <a:pt x="1308637" y="2190271"/>
                    </a:lnTo>
                    <a:cubicBezTo>
                      <a:pt x="1292348" y="2173987"/>
                      <a:pt x="1257119" y="2169915"/>
                      <a:pt x="1220535" y="2169913"/>
                    </a:cubicBezTo>
                    <a:close/>
                    <a:moveTo>
                      <a:pt x="1191071" y="2118786"/>
                    </a:moveTo>
                    <a:cubicBezTo>
                      <a:pt x="1232238" y="2118010"/>
                      <a:pt x="1278553" y="2118941"/>
                      <a:pt x="1314573" y="2133195"/>
                    </a:cubicBezTo>
                    <a:lnTo>
                      <a:pt x="1333046" y="2144230"/>
                    </a:lnTo>
                    <a:lnTo>
                      <a:pt x="1334962" y="2143436"/>
                    </a:lnTo>
                    <a:cubicBezTo>
                      <a:pt x="1350360" y="2143436"/>
                      <a:pt x="1362842" y="2155918"/>
                      <a:pt x="1362842" y="2171316"/>
                    </a:cubicBezTo>
                    <a:lnTo>
                      <a:pt x="1357149" y="2185061"/>
                    </a:lnTo>
                    <a:lnTo>
                      <a:pt x="1383567" y="2235198"/>
                    </a:lnTo>
                    <a:cubicBezTo>
                      <a:pt x="1390685" y="2254740"/>
                      <a:pt x="1395968" y="2276209"/>
                      <a:pt x="1399925" y="2298705"/>
                    </a:cubicBezTo>
                    <a:cubicBezTo>
                      <a:pt x="1403040" y="2303015"/>
                      <a:pt x="1405225" y="2308401"/>
                      <a:pt x="1406155" y="2314994"/>
                    </a:cubicBezTo>
                    <a:cubicBezTo>
                      <a:pt x="1407351" y="2325898"/>
                      <a:pt x="1407351" y="2336451"/>
                      <a:pt x="1406433" y="2346582"/>
                    </a:cubicBezTo>
                    <a:cubicBezTo>
                      <a:pt x="1414294" y="2423766"/>
                      <a:pt x="1411674" y="2505285"/>
                      <a:pt x="1417059" y="2558898"/>
                    </a:cubicBezTo>
                    <a:cubicBezTo>
                      <a:pt x="1427891" y="2689067"/>
                      <a:pt x="1389939" y="2819164"/>
                      <a:pt x="1270685" y="2889634"/>
                    </a:cubicBezTo>
                    <a:cubicBezTo>
                      <a:pt x="1140588" y="2965550"/>
                      <a:pt x="988768" y="2987225"/>
                      <a:pt x="837009" y="2965550"/>
                    </a:cubicBezTo>
                    <a:cubicBezTo>
                      <a:pt x="706852" y="2949333"/>
                      <a:pt x="598430" y="2824549"/>
                      <a:pt x="544261" y="2710742"/>
                    </a:cubicBezTo>
                    <a:cubicBezTo>
                      <a:pt x="495465" y="2613151"/>
                      <a:pt x="414164" y="2417970"/>
                      <a:pt x="490080" y="2314994"/>
                    </a:cubicBezTo>
                    <a:cubicBezTo>
                      <a:pt x="544261" y="2239066"/>
                      <a:pt x="647297" y="2201114"/>
                      <a:pt x="734045" y="2179439"/>
                    </a:cubicBezTo>
                    <a:cubicBezTo>
                      <a:pt x="864129" y="2141475"/>
                      <a:pt x="1005058" y="2119813"/>
                      <a:pt x="1140588" y="2119813"/>
                    </a:cubicBezTo>
                    <a:cubicBezTo>
                      <a:pt x="1155495" y="2119813"/>
                      <a:pt x="1172774" y="2119131"/>
                      <a:pt x="1191071" y="2118786"/>
                    </a:cubicBezTo>
                    <a:close/>
                    <a:moveTo>
                      <a:pt x="2277189" y="2059872"/>
                    </a:moveTo>
                    <a:lnTo>
                      <a:pt x="2280006" y="2066458"/>
                    </a:lnTo>
                    <a:lnTo>
                      <a:pt x="2279026" y="2065704"/>
                    </a:lnTo>
                    <a:close/>
                    <a:moveTo>
                      <a:pt x="3189354" y="2054233"/>
                    </a:moveTo>
                    <a:cubicBezTo>
                      <a:pt x="3085967" y="2296930"/>
                      <a:pt x="2642655" y="2438293"/>
                      <a:pt x="2435447" y="2306203"/>
                    </a:cubicBezTo>
                    <a:cubicBezTo>
                      <a:pt x="2506557" y="2470376"/>
                      <a:pt x="2604280" y="2617752"/>
                      <a:pt x="2793992" y="2607766"/>
                    </a:cubicBezTo>
                    <a:cubicBezTo>
                      <a:pt x="2962029" y="2596923"/>
                      <a:pt x="3146367" y="2483043"/>
                      <a:pt x="3195162" y="2314994"/>
                    </a:cubicBezTo>
                    <a:cubicBezTo>
                      <a:pt x="3219095" y="2233053"/>
                      <a:pt x="3208541" y="2142538"/>
                      <a:pt x="3189426" y="2054233"/>
                    </a:cubicBezTo>
                    <a:close/>
                    <a:moveTo>
                      <a:pt x="2769264" y="2031157"/>
                    </a:moveTo>
                    <a:cubicBezTo>
                      <a:pt x="2778415" y="2028785"/>
                      <a:pt x="2788585" y="2029126"/>
                      <a:pt x="2799437" y="2033198"/>
                    </a:cubicBezTo>
                    <a:cubicBezTo>
                      <a:pt x="2810281" y="2038572"/>
                      <a:pt x="2821185" y="2044030"/>
                      <a:pt x="2826570" y="2054861"/>
                    </a:cubicBezTo>
                    <a:cubicBezTo>
                      <a:pt x="2831944" y="2065704"/>
                      <a:pt x="2831944" y="2071150"/>
                      <a:pt x="2831944" y="2081994"/>
                    </a:cubicBezTo>
                    <a:lnTo>
                      <a:pt x="2831944" y="2087367"/>
                    </a:lnTo>
                    <a:lnTo>
                      <a:pt x="2831944" y="2092753"/>
                    </a:lnTo>
                    <a:lnTo>
                      <a:pt x="2831944" y="2094263"/>
                    </a:lnTo>
                    <a:lnTo>
                      <a:pt x="2831944" y="2095446"/>
                    </a:lnTo>
                    <a:cubicBezTo>
                      <a:pt x="2831944" y="2096792"/>
                      <a:pt x="2831944" y="2098138"/>
                      <a:pt x="2831944" y="2098138"/>
                    </a:cubicBezTo>
                    <a:lnTo>
                      <a:pt x="2831871" y="2098211"/>
                    </a:lnTo>
                    <a:cubicBezTo>
                      <a:pt x="2826498" y="2130789"/>
                      <a:pt x="2804823" y="2157837"/>
                      <a:pt x="2777703" y="2152451"/>
                    </a:cubicBezTo>
                    <a:cubicBezTo>
                      <a:pt x="2750654" y="2152451"/>
                      <a:pt x="2723534" y="2130789"/>
                      <a:pt x="2723534" y="2098283"/>
                    </a:cubicBezTo>
                    <a:cubicBezTo>
                      <a:pt x="2723534" y="2069810"/>
                      <a:pt x="2741812" y="2038274"/>
                      <a:pt x="2769264" y="2031157"/>
                    </a:cubicBezTo>
                    <a:close/>
                    <a:moveTo>
                      <a:pt x="235223" y="2011306"/>
                    </a:moveTo>
                    <a:cubicBezTo>
                      <a:pt x="267717" y="2011306"/>
                      <a:pt x="294850" y="2038439"/>
                      <a:pt x="294850" y="2070945"/>
                    </a:cubicBezTo>
                    <a:cubicBezTo>
                      <a:pt x="294850" y="2103451"/>
                      <a:pt x="267717" y="2130571"/>
                      <a:pt x="235223" y="2130571"/>
                    </a:cubicBezTo>
                    <a:cubicBezTo>
                      <a:pt x="202717" y="2130571"/>
                      <a:pt x="175597" y="2108897"/>
                      <a:pt x="175597" y="2070945"/>
                    </a:cubicBezTo>
                    <a:cubicBezTo>
                      <a:pt x="175597" y="2038439"/>
                      <a:pt x="202717" y="2011306"/>
                      <a:pt x="235223" y="2011306"/>
                    </a:cubicBezTo>
                    <a:close/>
                    <a:moveTo>
                      <a:pt x="3550296" y="1988940"/>
                    </a:moveTo>
                    <a:cubicBezTo>
                      <a:pt x="3557076" y="1989623"/>
                      <a:pt x="3563857" y="1992331"/>
                      <a:pt x="3569272" y="1995017"/>
                    </a:cubicBezTo>
                    <a:cubicBezTo>
                      <a:pt x="3571965" y="1995017"/>
                      <a:pt x="3574675" y="1996364"/>
                      <a:pt x="3577394" y="1998392"/>
                    </a:cubicBezTo>
                    <a:lnTo>
                      <a:pt x="3580553" y="2001281"/>
                    </a:lnTo>
                    <a:lnTo>
                      <a:pt x="3569199" y="1995017"/>
                    </a:lnTo>
                    <a:lnTo>
                      <a:pt x="3563899" y="1995017"/>
                    </a:lnTo>
                    <a:cubicBezTo>
                      <a:pt x="3569272" y="2000403"/>
                      <a:pt x="3574730" y="2000403"/>
                      <a:pt x="3585561" y="2005860"/>
                    </a:cubicBezTo>
                    <a:lnTo>
                      <a:pt x="3580553" y="2001281"/>
                    </a:lnTo>
                    <a:lnTo>
                      <a:pt x="3593583" y="2008469"/>
                    </a:lnTo>
                    <a:cubicBezTo>
                      <a:pt x="3609840" y="2029554"/>
                      <a:pt x="3601711" y="2068195"/>
                      <a:pt x="3569199" y="2076318"/>
                    </a:cubicBezTo>
                    <a:cubicBezTo>
                      <a:pt x="3547537" y="2081776"/>
                      <a:pt x="3525862" y="2076318"/>
                      <a:pt x="3515031" y="2054656"/>
                    </a:cubicBezTo>
                    <a:cubicBezTo>
                      <a:pt x="3504199" y="2032981"/>
                      <a:pt x="3509645" y="2011306"/>
                      <a:pt x="3531320" y="1995017"/>
                    </a:cubicBezTo>
                    <a:cubicBezTo>
                      <a:pt x="3536736" y="1989602"/>
                      <a:pt x="3543516" y="1988258"/>
                      <a:pt x="3550296" y="1988940"/>
                    </a:cubicBezTo>
                    <a:close/>
                    <a:moveTo>
                      <a:pt x="301903" y="1825917"/>
                    </a:moveTo>
                    <a:lnTo>
                      <a:pt x="298693" y="1826565"/>
                    </a:lnTo>
                    <a:lnTo>
                      <a:pt x="300151" y="1827029"/>
                    </a:lnTo>
                    <a:lnTo>
                      <a:pt x="300151" y="1826968"/>
                    </a:lnTo>
                    <a:close/>
                    <a:moveTo>
                      <a:pt x="2994535" y="1816270"/>
                    </a:moveTo>
                    <a:cubicBezTo>
                      <a:pt x="2902414" y="1816270"/>
                      <a:pt x="2810281" y="1832559"/>
                      <a:pt x="2718076" y="1854234"/>
                    </a:cubicBezTo>
                    <a:cubicBezTo>
                      <a:pt x="2669316" y="1866397"/>
                      <a:pt x="2449753" y="1909111"/>
                      <a:pt x="2354460" y="1977725"/>
                    </a:cubicBezTo>
                    <a:lnTo>
                      <a:pt x="2318655" y="2014048"/>
                    </a:lnTo>
                    <a:lnTo>
                      <a:pt x="2320778" y="2019173"/>
                    </a:lnTo>
                    <a:lnTo>
                      <a:pt x="2320491" y="2019865"/>
                    </a:lnTo>
                    <a:lnTo>
                      <a:pt x="2354005" y="2097811"/>
                    </a:lnTo>
                    <a:cubicBezTo>
                      <a:pt x="2366142" y="2128715"/>
                      <a:pt x="2378235" y="2161381"/>
                      <a:pt x="2390841" y="2194666"/>
                    </a:cubicBezTo>
                    <a:cubicBezTo>
                      <a:pt x="2506195" y="2318810"/>
                      <a:pt x="2674449" y="2328796"/>
                      <a:pt x="2842787" y="2266271"/>
                    </a:cubicBezTo>
                    <a:cubicBezTo>
                      <a:pt x="3005378" y="2212090"/>
                      <a:pt x="3173342" y="2092897"/>
                      <a:pt x="3151825" y="1903235"/>
                    </a:cubicBezTo>
                    <a:lnTo>
                      <a:pt x="3151752" y="1903029"/>
                    </a:lnTo>
                    <a:cubicBezTo>
                      <a:pt x="3130077" y="1816270"/>
                      <a:pt x="3075836" y="1816270"/>
                      <a:pt x="2994535" y="1816270"/>
                    </a:cubicBezTo>
                    <a:close/>
                    <a:moveTo>
                      <a:pt x="2966116" y="1758028"/>
                    </a:moveTo>
                    <a:cubicBezTo>
                      <a:pt x="3074526" y="1751255"/>
                      <a:pt x="3173457" y="1770234"/>
                      <a:pt x="3195162" y="1859680"/>
                    </a:cubicBezTo>
                    <a:lnTo>
                      <a:pt x="3201815" y="1887235"/>
                    </a:lnTo>
                    <a:cubicBezTo>
                      <a:pt x="3203795" y="1890061"/>
                      <a:pt x="3205281" y="1893466"/>
                      <a:pt x="3205993" y="1897644"/>
                    </a:cubicBezTo>
                    <a:cubicBezTo>
                      <a:pt x="3207273" y="1903947"/>
                      <a:pt x="3208336" y="1910178"/>
                      <a:pt x="3209109" y="1916408"/>
                    </a:cubicBezTo>
                    <a:cubicBezTo>
                      <a:pt x="3246360" y="2062299"/>
                      <a:pt x="3290688" y="2214711"/>
                      <a:pt x="3233114" y="2358549"/>
                    </a:cubicBezTo>
                    <a:cubicBezTo>
                      <a:pt x="3173415" y="2515693"/>
                      <a:pt x="3021667" y="2624188"/>
                      <a:pt x="2864450" y="2656706"/>
                    </a:cubicBezTo>
                    <a:cubicBezTo>
                      <a:pt x="2527616" y="2727844"/>
                      <a:pt x="2414973" y="2396383"/>
                      <a:pt x="2312184" y="2141697"/>
                    </a:cubicBezTo>
                    <a:lnTo>
                      <a:pt x="2280006" y="2066458"/>
                    </a:lnTo>
                    <a:lnTo>
                      <a:pt x="2285354" y="2070575"/>
                    </a:lnTo>
                    <a:lnTo>
                      <a:pt x="2282028" y="2062547"/>
                    </a:lnTo>
                    <a:lnTo>
                      <a:pt x="2281197" y="2062203"/>
                    </a:lnTo>
                    <a:cubicBezTo>
                      <a:pt x="2276318" y="2057323"/>
                      <a:pt x="2273300" y="2050583"/>
                      <a:pt x="2273300" y="2043137"/>
                    </a:cubicBezTo>
                    <a:lnTo>
                      <a:pt x="2275244" y="2038444"/>
                    </a:lnTo>
                    <a:lnTo>
                      <a:pt x="2274749" y="2038239"/>
                    </a:lnTo>
                    <a:lnTo>
                      <a:pt x="2271912" y="2031388"/>
                    </a:lnTo>
                    <a:lnTo>
                      <a:pt x="2271144" y="2040683"/>
                    </a:lnTo>
                    <a:lnTo>
                      <a:pt x="2277189" y="2059872"/>
                    </a:lnTo>
                    <a:lnTo>
                      <a:pt x="2268110" y="2038644"/>
                    </a:lnTo>
                    <a:cubicBezTo>
                      <a:pt x="2264038" y="2030518"/>
                      <a:pt x="2264033" y="2022728"/>
                      <a:pt x="2266572" y="2016122"/>
                    </a:cubicBezTo>
                    <a:lnTo>
                      <a:pt x="2269461" y="2012875"/>
                    </a:lnTo>
                    <a:lnTo>
                      <a:pt x="2274749" y="2000107"/>
                    </a:lnTo>
                    <a:lnTo>
                      <a:pt x="2282082" y="1997070"/>
                    </a:lnTo>
                    <a:lnTo>
                      <a:pt x="2283841" y="1993247"/>
                    </a:lnTo>
                    <a:cubicBezTo>
                      <a:pt x="2347369" y="1894582"/>
                      <a:pt x="2622939" y="1824120"/>
                      <a:pt x="2680196" y="1810884"/>
                    </a:cubicBezTo>
                    <a:cubicBezTo>
                      <a:pt x="2739817" y="1797324"/>
                      <a:pt x="2857706" y="1764800"/>
                      <a:pt x="2966116" y="1758028"/>
                    </a:cubicBezTo>
                    <a:close/>
                    <a:moveTo>
                      <a:pt x="3444604" y="1730785"/>
                    </a:moveTo>
                    <a:cubicBezTo>
                      <a:pt x="3450021" y="1730784"/>
                      <a:pt x="3455440" y="1732131"/>
                      <a:pt x="3460862" y="1734824"/>
                    </a:cubicBezTo>
                    <a:cubicBezTo>
                      <a:pt x="3482525" y="1745667"/>
                      <a:pt x="3498814" y="1761956"/>
                      <a:pt x="3498814" y="1783619"/>
                    </a:cubicBezTo>
                    <a:cubicBezTo>
                      <a:pt x="3498814" y="1810752"/>
                      <a:pt x="3482525" y="1827029"/>
                      <a:pt x="3460862" y="1832414"/>
                    </a:cubicBezTo>
                    <a:cubicBezTo>
                      <a:pt x="3450018" y="1837800"/>
                      <a:pt x="3439187" y="1832414"/>
                      <a:pt x="3428356" y="1832414"/>
                    </a:cubicBezTo>
                    <a:cubicBezTo>
                      <a:pt x="3379560" y="1827029"/>
                      <a:pt x="3379560" y="1745667"/>
                      <a:pt x="3428356" y="1734824"/>
                    </a:cubicBezTo>
                    <a:cubicBezTo>
                      <a:pt x="3433772" y="1732131"/>
                      <a:pt x="3439187" y="1730784"/>
                      <a:pt x="3444604" y="1730785"/>
                    </a:cubicBezTo>
                    <a:close/>
                    <a:moveTo>
                      <a:pt x="294041" y="1724248"/>
                    </a:moveTo>
                    <a:lnTo>
                      <a:pt x="301706" y="1725796"/>
                    </a:lnTo>
                    <a:lnTo>
                      <a:pt x="308275" y="1725299"/>
                    </a:lnTo>
                    <a:cubicBezTo>
                      <a:pt x="319118" y="1726646"/>
                      <a:pt x="329971" y="1732065"/>
                      <a:pt x="338115" y="1740209"/>
                    </a:cubicBezTo>
                    <a:cubicBezTo>
                      <a:pt x="343561" y="1745595"/>
                      <a:pt x="348946" y="1751041"/>
                      <a:pt x="348946" y="1761884"/>
                    </a:cubicBezTo>
                    <a:lnTo>
                      <a:pt x="343503" y="1789090"/>
                    </a:lnTo>
                    <a:lnTo>
                      <a:pt x="343086" y="1788672"/>
                    </a:lnTo>
                    <a:lnTo>
                      <a:pt x="341612" y="1795972"/>
                    </a:lnTo>
                    <a:lnTo>
                      <a:pt x="334681" y="1806251"/>
                    </a:lnTo>
                    <a:lnTo>
                      <a:pt x="340805" y="1802577"/>
                    </a:lnTo>
                    <a:lnTo>
                      <a:pt x="343503" y="1789090"/>
                    </a:lnTo>
                    <a:lnTo>
                      <a:pt x="348946" y="1794535"/>
                    </a:lnTo>
                    <a:cubicBezTo>
                      <a:pt x="348946" y="1799908"/>
                      <a:pt x="343489" y="1810812"/>
                      <a:pt x="338115" y="1816197"/>
                    </a:cubicBezTo>
                    <a:cubicBezTo>
                      <a:pt x="332700" y="1821613"/>
                      <a:pt x="324573" y="1825667"/>
                      <a:pt x="315764" y="1827694"/>
                    </a:cubicBezTo>
                    <a:lnTo>
                      <a:pt x="295610" y="1827187"/>
                    </a:lnTo>
                    <a:lnTo>
                      <a:pt x="294041" y="1827504"/>
                    </a:lnTo>
                    <a:lnTo>
                      <a:pt x="292025" y="1827097"/>
                    </a:lnTo>
                    <a:lnTo>
                      <a:pt x="289320" y="1827029"/>
                    </a:lnTo>
                    <a:lnTo>
                      <a:pt x="288204" y="1826326"/>
                    </a:lnTo>
                    <a:lnTo>
                      <a:pt x="273945" y="1823447"/>
                    </a:lnTo>
                    <a:cubicBezTo>
                      <a:pt x="255415" y="1815609"/>
                      <a:pt x="242413" y="1797261"/>
                      <a:pt x="242413" y="1775876"/>
                    </a:cubicBezTo>
                    <a:cubicBezTo>
                      <a:pt x="242413" y="1747363"/>
                      <a:pt x="265528" y="1724248"/>
                      <a:pt x="294041" y="1724248"/>
                    </a:cubicBezTo>
                    <a:close/>
                    <a:moveTo>
                      <a:pt x="3339197" y="1591551"/>
                    </a:moveTo>
                    <a:cubicBezTo>
                      <a:pt x="3339536" y="1591803"/>
                      <a:pt x="3338859" y="1592477"/>
                      <a:pt x="3336151" y="1593823"/>
                    </a:cubicBezTo>
                    <a:lnTo>
                      <a:pt x="3339056" y="1591563"/>
                    </a:lnTo>
                    <a:close/>
                    <a:moveTo>
                      <a:pt x="3336151" y="1496232"/>
                    </a:moveTo>
                    <a:cubicBezTo>
                      <a:pt x="3338859" y="1497594"/>
                      <a:pt x="3339536" y="1497938"/>
                      <a:pt x="3339197" y="1497772"/>
                    </a:cubicBezTo>
                    <a:lnTo>
                      <a:pt x="3336547" y="1496453"/>
                    </a:lnTo>
                    <a:close/>
                    <a:moveTo>
                      <a:pt x="3333104" y="1494726"/>
                    </a:moveTo>
                    <a:cubicBezTo>
                      <a:pt x="3332766" y="1494553"/>
                      <a:pt x="3333443" y="1494886"/>
                      <a:pt x="3336151" y="1496232"/>
                    </a:cubicBezTo>
                    <a:lnTo>
                      <a:pt x="3336057" y="1496208"/>
                    </a:lnTo>
                    <a:close/>
                    <a:moveTo>
                      <a:pt x="3309736" y="1489374"/>
                    </a:moveTo>
                    <a:lnTo>
                      <a:pt x="3336057" y="1496208"/>
                    </a:lnTo>
                    <a:lnTo>
                      <a:pt x="3336151" y="1496255"/>
                    </a:lnTo>
                    <a:lnTo>
                      <a:pt x="3336547" y="1496453"/>
                    </a:lnTo>
                    <a:lnTo>
                      <a:pt x="3363598" y="1511488"/>
                    </a:lnTo>
                    <a:cubicBezTo>
                      <a:pt x="3375797" y="1527751"/>
                      <a:pt x="3375797" y="1553494"/>
                      <a:pt x="3363598" y="1572468"/>
                    </a:cubicBezTo>
                    <a:lnTo>
                      <a:pt x="3339056" y="1591563"/>
                    </a:lnTo>
                    <a:lnTo>
                      <a:pt x="3336151" y="1591803"/>
                    </a:lnTo>
                    <a:cubicBezTo>
                      <a:pt x="3333443" y="1592477"/>
                      <a:pt x="3330735" y="1593823"/>
                      <a:pt x="3336151" y="1593823"/>
                    </a:cubicBezTo>
                    <a:cubicBezTo>
                      <a:pt x="3303644" y="1615498"/>
                      <a:pt x="3254861" y="1582992"/>
                      <a:pt x="3254861" y="1545028"/>
                    </a:cubicBezTo>
                    <a:cubicBezTo>
                      <a:pt x="3254861" y="1516555"/>
                      <a:pt x="3282301" y="1491152"/>
                      <a:pt x="3309736" y="1489374"/>
                    </a:cubicBezTo>
                    <a:close/>
                    <a:moveTo>
                      <a:pt x="338188" y="1474485"/>
                    </a:moveTo>
                    <a:cubicBezTo>
                      <a:pt x="359923" y="1474485"/>
                      <a:pt x="381597" y="1496232"/>
                      <a:pt x="381597" y="1517907"/>
                    </a:cubicBezTo>
                    <a:cubicBezTo>
                      <a:pt x="381597" y="1539642"/>
                      <a:pt x="359850" y="1561317"/>
                      <a:pt x="338188" y="1561317"/>
                    </a:cubicBezTo>
                    <a:cubicBezTo>
                      <a:pt x="316440" y="1561317"/>
                      <a:pt x="294778" y="1539642"/>
                      <a:pt x="294778" y="1517907"/>
                    </a:cubicBezTo>
                    <a:cubicBezTo>
                      <a:pt x="294778" y="1496160"/>
                      <a:pt x="316513" y="1474485"/>
                      <a:pt x="338188" y="1474485"/>
                    </a:cubicBezTo>
                    <a:close/>
                    <a:moveTo>
                      <a:pt x="3249504" y="1268968"/>
                    </a:moveTo>
                    <a:lnTo>
                      <a:pt x="3260235" y="1284834"/>
                    </a:lnTo>
                    <a:lnTo>
                      <a:pt x="3251889" y="1274787"/>
                    </a:lnTo>
                    <a:close/>
                    <a:moveTo>
                      <a:pt x="3249331" y="1268545"/>
                    </a:moveTo>
                    <a:lnTo>
                      <a:pt x="3249504" y="1268968"/>
                    </a:lnTo>
                    <a:lnTo>
                      <a:pt x="3249219" y="1268546"/>
                    </a:lnTo>
                    <a:close/>
                    <a:moveTo>
                      <a:pt x="3220927" y="1252959"/>
                    </a:moveTo>
                    <a:cubicBezTo>
                      <a:pt x="3229739" y="1253978"/>
                      <a:pt x="3238212" y="1257201"/>
                      <a:pt x="3245159" y="1262543"/>
                    </a:cubicBezTo>
                    <a:lnTo>
                      <a:pt x="3249219" y="1268546"/>
                    </a:lnTo>
                    <a:lnTo>
                      <a:pt x="3246718" y="1268562"/>
                    </a:lnTo>
                    <a:lnTo>
                      <a:pt x="3251889" y="1274787"/>
                    </a:lnTo>
                    <a:lnTo>
                      <a:pt x="3261548" y="1298358"/>
                    </a:lnTo>
                    <a:cubicBezTo>
                      <a:pt x="3261548" y="1309193"/>
                      <a:pt x="3257475" y="1320027"/>
                      <a:pt x="3249331" y="1328172"/>
                    </a:cubicBezTo>
                    <a:cubicBezTo>
                      <a:pt x="3243945" y="1339075"/>
                      <a:pt x="3238499" y="1344461"/>
                      <a:pt x="3227668" y="1344461"/>
                    </a:cubicBezTo>
                    <a:cubicBezTo>
                      <a:pt x="3184331" y="1355292"/>
                      <a:pt x="3151825" y="1311955"/>
                      <a:pt x="3173487" y="1273991"/>
                    </a:cubicBezTo>
                    <a:cubicBezTo>
                      <a:pt x="3184325" y="1257702"/>
                      <a:pt x="3203304" y="1250921"/>
                      <a:pt x="3220927" y="1252959"/>
                    </a:cubicBezTo>
                    <a:close/>
                    <a:moveTo>
                      <a:pt x="370984" y="1193723"/>
                    </a:moveTo>
                    <a:cubicBezTo>
                      <a:pt x="377485" y="1192485"/>
                      <a:pt x="384141" y="1192485"/>
                      <a:pt x="390559" y="1194008"/>
                    </a:cubicBezTo>
                    <a:cubicBezTo>
                      <a:pt x="399116" y="1196040"/>
                      <a:pt x="407251" y="1200780"/>
                      <a:pt x="414031" y="1208906"/>
                    </a:cubicBezTo>
                    <a:lnTo>
                      <a:pt x="404062" y="1205782"/>
                    </a:lnTo>
                    <a:lnTo>
                      <a:pt x="392356" y="1198075"/>
                    </a:lnTo>
                    <a:cubicBezTo>
                      <a:pt x="395049" y="1200768"/>
                      <a:pt x="399122" y="1203476"/>
                      <a:pt x="403194" y="1205510"/>
                    </a:cubicBezTo>
                    <a:lnTo>
                      <a:pt x="404062" y="1205782"/>
                    </a:lnTo>
                    <a:lnTo>
                      <a:pt x="420133" y="1216364"/>
                    </a:lnTo>
                    <a:cubicBezTo>
                      <a:pt x="427585" y="1225181"/>
                      <a:pt x="433001" y="1236033"/>
                      <a:pt x="435694" y="1246870"/>
                    </a:cubicBezTo>
                    <a:cubicBezTo>
                      <a:pt x="435694" y="1263160"/>
                      <a:pt x="424862" y="1279449"/>
                      <a:pt x="408573" y="1290280"/>
                    </a:cubicBezTo>
                    <a:cubicBezTo>
                      <a:pt x="392356" y="1301124"/>
                      <a:pt x="370694" y="1301124"/>
                      <a:pt x="354404" y="1290280"/>
                    </a:cubicBezTo>
                    <a:cubicBezTo>
                      <a:pt x="338115" y="1284834"/>
                      <a:pt x="327284" y="1263160"/>
                      <a:pt x="327284" y="1246870"/>
                    </a:cubicBezTo>
                    <a:cubicBezTo>
                      <a:pt x="327284" y="1241412"/>
                      <a:pt x="327284" y="1235967"/>
                      <a:pt x="327284" y="1230581"/>
                    </a:cubicBezTo>
                    <a:cubicBezTo>
                      <a:pt x="333376" y="1212296"/>
                      <a:pt x="351481" y="1197439"/>
                      <a:pt x="370984" y="1193723"/>
                    </a:cubicBezTo>
                    <a:close/>
                    <a:moveTo>
                      <a:pt x="3110419" y="1023260"/>
                    </a:moveTo>
                    <a:cubicBezTo>
                      <a:pt x="3117882" y="1024614"/>
                      <a:pt x="3124662" y="1027322"/>
                      <a:pt x="3130077" y="1030014"/>
                    </a:cubicBezTo>
                    <a:cubicBezTo>
                      <a:pt x="3151752" y="1046304"/>
                      <a:pt x="3162656" y="1078810"/>
                      <a:pt x="3146367" y="1105942"/>
                    </a:cubicBezTo>
                    <a:lnTo>
                      <a:pt x="3146294" y="1105942"/>
                    </a:lnTo>
                    <a:cubicBezTo>
                      <a:pt x="3130077" y="1127605"/>
                      <a:pt x="3097511" y="1138521"/>
                      <a:pt x="3075836" y="1122232"/>
                    </a:cubicBezTo>
                    <a:cubicBezTo>
                      <a:pt x="3048715" y="1111388"/>
                      <a:pt x="3043330" y="1089726"/>
                      <a:pt x="3048715" y="1062593"/>
                    </a:cubicBezTo>
                    <a:cubicBezTo>
                      <a:pt x="3048715" y="1046304"/>
                      <a:pt x="3070378" y="1030014"/>
                      <a:pt x="3086667" y="1024629"/>
                    </a:cubicBezTo>
                    <a:cubicBezTo>
                      <a:pt x="3094812" y="1021906"/>
                      <a:pt x="3102957" y="1021906"/>
                      <a:pt x="3110419" y="1023260"/>
                    </a:cubicBezTo>
                    <a:close/>
                    <a:moveTo>
                      <a:pt x="424862" y="932424"/>
                    </a:moveTo>
                    <a:cubicBezTo>
                      <a:pt x="451983" y="932424"/>
                      <a:pt x="473658" y="954098"/>
                      <a:pt x="473658" y="981219"/>
                    </a:cubicBezTo>
                    <a:cubicBezTo>
                      <a:pt x="473658" y="1008352"/>
                      <a:pt x="451983" y="1030014"/>
                      <a:pt x="424862" y="1030014"/>
                    </a:cubicBezTo>
                    <a:cubicBezTo>
                      <a:pt x="397742" y="1030014"/>
                      <a:pt x="376067" y="1008352"/>
                      <a:pt x="376067" y="981219"/>
                    </a:cubicBezTo>
                    <a:cubicBezTo>
                      <a:pt x="376067" y="954098"/>
                      <a:pt x="397742" y="932424"/>
                      <a:pt x="424862" y="932424"/>
                    </a:cubicBezTo>
                    <a:close/>
                    <a:moveTo>
                      <a:pt x="2999993" y="824002"/>
                    </a:moveTo>
                    <a:cubicBezTo>
                      <a:pt x="3027113" y="824002"/>
                      <a:pt x="3048788" y="845676"/>
                      <a:pt x="3048788" y="872797"/>
                    </a:cubicBezTo>
                    <a:cubicBezTo>
                      <a:pt x="3048788" y="899918"/>
                      <a:pt x="3027113" y="921592"/>
                      <a:pt x="2999993" y="921592"/>
                    </a:cubicBezTo>
                    <a:cubicBezTo>
                      <a:pt x="2972872" y="921592"/>
                      <a:pt x="2951197" y="894472"/>
                      <a:pt x="2951197" y="872797"/>
                    </a:cubicBezTo>
                    <a:cubicBezTo>
                      <a:pt x="2951197" y="845676"/>
                      <a:pt x="2972872" y="824002"/>
                      <a:pt x="2999993" y="824002"/>
                    </a:cubicBezTo>
                    <a:close/>
                    <a:moveTo>
                      <a:pt x="484489" y="677616"/>
                    </a:moveTo>
                    <a:cubicBezTo>
                      <a:pt x="554947" y="677616"/>
                      <a:pt x="554947" y="786038"/>
                      <a:pt x="484489" y="786038"/>
                    </a:cubicBezTo>
                    <a:cubicBezTo>
                      <a:pt x="414031" y="786038"/>
                      <a:pt x="414031" y="677616"/>
                      <a:pt x="484489" y="677616"/>
                    </a:cubicBezTo>
                    <a:close/>
                    <a:moveTo>
                      <a:pt x="1665824" y="621504"/>
                    </a:moveTo>
                    <a:cubicBezTo>
                      <a:pt x="1674633" y="620833"/>
                      <a:pt x="1682759" y="623544"/>
                      <a:pt x="1682759" y="628965"/>
                    </a:cubicBezTo>
                    <a:cubicBezTo>
                      <a:pt x="1704422" y="797014"/>
                      <a:pt x="1753217" y="954316"/>
                      <a:pt x="1785723" y="1116919"/>
                    </a:cubicBezTo>
                    <a:cubicBezTo>
                      <a:pt x="1823747" y="1290425"/>
                      <a:pt x="1850796" y="1469317"/>
                      <a:pt x="1877928" y="1648209"/>
                    </a:cubicBezTo>
                    <a:cubicBezTo>
                      <a:pt x="1905049" y="1821655"/>
                      <a:pt x="1926712" y="1989704"/>
                      <a:pt x="1943001" y="2163223"/>
                    </a:cubicBezTo>
                    <a:cubicBezTo>
                      <a:pt x="1953760" y="2320440"/>
                      <a:pt x="1997170" y="2515621"/>
                      <a:pt x="1948387" y="2672851"/>
                    </a:cubicBezTo>
                    <a:cubicBezTo>
                      <a:pt x="1943001" y="2699971"/>
                      <a:pt x="1910422" y="2694513"/>
                      <a:pt x="1899591" y="2672851"/>
                    </a:cubicBezTo>
                    <a:cubicBezTo>
                      <a:pt x="1845350" y="2521007"/>
                      <a:pt x="1867013" y="2325825"/>
                      <a:pt x="1856181" y="2163223"/>
                    </a:cubicBezTo>
                    <a:cubicBezTo>
                      <a:pt x="1845277" y="1968041"/>
                      <a:pt x="1823603" y="1778306"/>
                      <a:pt x="1791109" y="1583124"/>
                    </a:cubicBezTo>
                    <a:cubicBezTo>
                      <a:pt x="1758603" y="1404160"/>
                      <a:pt x="1747759" y="1225268"/>
                      <a:pt x="1709807" y="1046376"/>
                    </a:cubicBezTo>
                    <a:cubicBezTo>
                      <a:pt x="1677229" y="916279"/>
                      <a:pt x="1623060" y="769893"/>
                      <a:pt x="1644723" y="634339"/>
                    </a:cubicBezTo>
                    <a:lnTo>
                      <a:pt x="1644795" y="634339"/>
                    </a:lnTo>
                    <a:cubicBezTo>
                      <a:pt x="1647524" y="626230"/>
                      <a:pt x="1657015" y="622176"/>
                      <a:pt x="1665824" y="621504"/>
                    </a:cubicBezTo>
                    <a:close/>
                    <a:moveTo>
                      <a:pt x="2897028" y="585544"/>
                    </a:moveTo>
                    <a:cubicBezTo>
                      <a:pt x="2924077" y="585544"/>
                      <a:pt x="2951197" y="612604"/>
                      <a:pt x="2951197" y="639724"/>
                    </a:cubicBezTo>
                    <a:cubicBezTo>
                      <a:pt x="2951197" y="666785"/>
                      <a:pt x="2924149" y="693905"/>
                      <a:pt x="2897028" y="693905"/>
                    </a:cubicBezTo>
                    <a:cubicBezTo>
                      <a:pt x="2864522" y="693905"/>
                      <a:pt x="2842847" y="672230"/>
                      <a:pt x="2842847" y="639724"/>
                    </a:cubicBezTo>
                    <a:cubicBezTo>
                      <a:pt x="2842847" y="612676"/>
                      <a:pt x="2869908" y="585544"/>
                      <a:pt x="2897028" y="585544"/>
                    </a:cubicBezTo>
                    <a:close/>
                    <a:moveTo>
                      <a:pt x="2808364" y="395665"/>
                    </a:moveTo>
                    <a:cubicBezTo>
                      <a:pt x="2815817" y="392946"/>
                      <a:pt x="2823944" y="392946"/>
                      <a:pt x="2832089" y="395675"/>
                    </a:cubicBezTo>
                    <a:cubicBezTo>
                      <a:pt x="2848378" y="401133"/>
                      <a:pt x="2859209" y="417350"/>
                      <a:pt x="2859209" y="433639"/>
                    </a:cubicBezTo>
                    <a:cubicBezTo>
                      <a:pt x="2859209" y="449929"/>
                      <a:pt x="2848378" y="466218"/>
                      <a:pt x="2832089" y="471591"/>
                    </a:cubicBezTo>
                    <a:cubicBezTo>
                      <a:pt x="2821257" y="471591"/>
                      <a:pt x="2804968" y="471591"/>
                      <a:pt x="2794137" y="460760"/>
                    </a:cubicBezTo>
                    <a:cubicBezTo>
                      <a:pt x="2794137" y="455374"/>
                      <a:pt x="2794137" y="455374"/>
                      <a:pt x="2799510" y="460760"/>
                    </a:cubicBezTo>
                    <a:cubicBezTo>
                      <a:pt x="2788606" y="455302"/>
                      <a:pt x="2783221" y="444471"/>
                      <a:pt x="2783221" y="433639"/>
                    </a:cubicBezTo>
                    <a:cubicBezTo>
                      <a:pt x="2783221" y="422796"/>
                      <a:pt x="2783221" y="417350"/>
                      <a:pt x="2788606" y="411965"/>
                    </a:cubicBezTo>
                    <a:lnTo>
                      <a:pt x="2788679" y="411965"/>
                    </a:lnTo>
                    <a:cubicBezTo>
                      <a:pt x="2794131" y="403820"/>
                      <a:pt x="2800911" y="398383"/>
                      <a:pt x="2808364" y="395665"/>
                    </a:cubicBezTo>
                    <a:close/>
                    <a:moveTo>
                      <a:pt x="1140015" y="229886"/>
                    </a:moveTo>
                    <a:lnTo>
                      <a:pt x="1117583" y="315994"/>
                    </a:lnTo>
                    <a:cubicBezTo>
                      <a:pt x="984757" y="736109"/>
                      <a:pt x="594354" y="829156"/>
                      <a:pt x="370754" y="336109"/>
                    </a:cubicBezTo>
                    <a:close/>
                    <a:moveTo>
                      <a:pt x="1140588" y="227687"/>
                    </a:moveTo>
                    <a:lnTo>
                      <a:pt x="1141714" y="229651"/>
                    </a:lnTo>
                    <a:lnTo>
                      <a:pt x="1140015" y="229886"/>
                    </a:lnTo>
                    <a:close/>
                    <a:moveTo>
                      <a:pt x="2007594" y="110086"/>
                    </a:moveTo>
                    <a:lnTo>
                      <a:pt x="1989090" y="198868"/>
                    </a:lnTo>
                    <a:cubicBezTo>
                      <a:pt x="1875760" y="596986"/>
                      <a:pt x="1420775" y="657859"/>
                      <a:pt x="1187075" y="308789"/>
                    </a:cubicBezTo>
                    <a:lnTo>
                      <a:pt x="1141714" y="229651"/>
                    </a:lnTo>
                    <a:lnTo>
                      <a:pt x="1587793" y="168054"/>
                    </a:lnTo>
                    <a:close/>
                    <a:moveTo>
                      <a:pt x="2007941" y="108422"/>
                    </a:moveTo>
                    <a:lnTo>
                      <a:pt x="2009092" y="109879"/>
                    </a:lnTo>
                    <a:lnTo>
                      <a:pt x="2007594" y="110086"/>
                    </a:lnTo>
                    <a:close/>
                    <a:moveTo>
                      <a:pt x="2804823" y="0"/>
                    </a:moveTo>
                    <a:cubicBezTo>
                      <a:pt x="2718381" y="467610"/>
                      <a:pt x="2389020" y="558772"/>
                      <a:pt x="2071262" y="188627"/>
                    </a:cubicBezTo>
                    <a:lnTo>
                      <a:pt x="2009092" y="10987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506" name="Google Shape;1506;p34"/>
            <p:cNvGrpSpPr/>
            <p:nvPr/>
          </p:nvGrpSpPr>
          <p:grpSpPr>
            <a:xfrm>
              <a:off x="3980281" y="4671719"/>
              <a:ext cx="1015040" cy="1131610"/>
              <a:chOff x="5611420" y="3194298"/>
              <a:chExt cx="261211" cy="291202"/>
            </a:xfrm>
          </p:grpSpPr>
          <p:sp>
            <p:nvSpPr>
              <p:cNvPr id="1507" name="Google Shape;1507;p34"/>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8" name="Google Shape;1508;p34"/>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9" name="Google Shape;1509;p34"/>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0" name="Google Shape;1510;p34"/>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1" name="Google Shape;1511;p34"/>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2" name="Google Shape;1512;p34"/>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3" name="Google Shape;1513;p34"/>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4" name="Google Shape;1514;p34"/>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15" name="Google Shape;1515;p34"/>
            <p:cNvGrpSpPr/>
            <p:nvPr/>
          </p:nvGrpSpPr>
          <p:grpSpPr>
            <a:xfrm>
              <a:off x="8487462" y="3716726"/>
              <a:ext cx="1218500" cy="1252148"/>
              <a:chOff x="4960461" y="4113954"/>
              <a:chExt cx="205706" cy="211397"/>
            </a:xfrm>
          </p:grpSpPr>
          <p:sp>
            <p:nvSpPr>
              <p:cNvPr id="1516" name="Google Shape;1516;p34"/>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7" name="Google Shape;1517;p34"/>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 name="Shape 191"/>
        <p:cNvGrpSpPr/>
        <p:nvPr/>
      </p:nvGrpSpPr>
      <p:grpSpPr>
        <a:xfrm>
          <a:off x="0" y="0"/>
          <a:ext cx="0" cy="0"/>
          <a:chOff x="0" y="0"/>
          <a:chExt cx="0" cy="0"/>
        </a:xfrm>
      </p:grpSpPr>
      <p:sp>
        <p:nvSpPr>
          <p:cNvPr id="192" name="Google Shape;192;p5"/>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3" name="Google Shape;193;p5"/>
          <p:cNvSpPr txBox="1"/>
          <p:nvPr>
            <p:ph idx="2" type="title"/>
          </p:nvPr>
        </p:nvSpPr>
        <p:spPr>
          <a:xfrm>
            <a:off x="1519702" y="2674888"/>
            <a:ext cx="2750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5"/>
          <p:cNvSpPr txBox="1"/>
          <p:nvPr>
            <p:ph idx="1" type="subTitle"/>
          </p:nvPr>
        </p:nvSpPr>
        <p:spPr>
          <a:xfrm>
            <a:off x="1519702" y="3176112"/>
            <a:ext cx="27504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5"/>
          <p:cNvSpPr txBox="1"/>
          <p:nvPr>
            <p:ph idx="3" type="title"/>
          </p:nvPr>
        </p:nvSpPr>
        <p:spPr>
          <a:xfrm>
            <a:off x="4873898" y="2674888"/>
            <a:ext cx="2750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5"/>
          <p:cNvSpPr txBox="1"/>
          <p:nvPr>
            <p:ph idx="4" type="subTitle"/>
          </p:nvPr>
        </p:nvSpPr>
        <p:spPr>
          <a:xfrm>
            <a:off x="4873898" y="3176112"/>
            <a:ext cx="27504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7" name="Google Shape;197;p5"/>
          <p:cNvGrpSpPr/>
          <p:nvPr/>
        </p:nvGrpSpPr>
        <p:grpSpPr>
          <a:xfrm>
            <a:off x="-406833" y="-196670"/>
            <a:ext cx="9576271" cy="5509326"/>
            <a:chOff x="-406833" y="-196670"/>
            <a:chExt cx="9576271" cy="5509326"/>
          </a:xfrm>
        </p:grpSpPr>
        <p:grpSp>
          <p:nvGrpSpPr>
            <p:cNvPr id="198" name="Google Shape;198;p5"/>
            <p:cNvGrpSpPr/>
            <p:nvPr/>
          </p:nvGrpSpPr>
          <p:grpSpPr>
            <a:xfrm rot="-856266">
              <a:off x="8489452" y="2755221"/>
              <a:ext cx="621260" cy="554235"/>
              <a:chOff x="359933" y="285489"/>
              <a:chExt cx="621286" cy="554258"/>
            </a:xfrm>
          </p:grpSpPr>
          <p:grpSp>
            <p:nvGrpSpPr>
              <p:cNvPr id="199" name="Google Shape;199;p5"/>
              <p:cNvGrpSpPr/>
              <p:nvPr/>
            </p:nvGrpSpPr>
            <p:grpSpPr>
              <a:xfrm>
                <a:off x="359933" y="285489"/>
                <a:ext cx="440461" cy="554258"/>
                <a:chOff x="392152" y="451452"/>
                <a:chExt cx="221794" cy="279097"/>
              </a:xfrm>
            </p:grpSpPr>
            <p:sp>
              <p:nvSpPr>
                <p:cNvPr id="200" name="Google Shape;200;p5"/>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1" name="Google Shape;201;p5"/>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202" name="Google Shape;202;p5"/>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03" name="Google Shape;203;p5"/>
            <p:cNvGrpSpPr/>
            <p:nvPr/>
          </p:nvGrpSpPr>
          <p:grpSpPr>
            <a:xfrm rot="-6256266">
              <a:off x="4567120" y="4710258"/>
              <a:ext cx="539290" cy="547246"/>
              <a:chOff x="250110" y="293479"/>
              <a:chExt cx="539312" cy="547269"/>
            </a:xfrm>
          </p:grpSpPr>
          <p:grpSp>
            <p:nvGrpSpPr>
              <p:cNvPr id="204" name="Google Shape;204;p5"/>
              <p:cNvGrpSpPr/>
              <p:nvPr/>
            </p:nvGrpSpPr>
            <p:grpSpPr>
              <a:xfrm>
                <a:off x="250110" y="293479"/>
                <a:ext cx="493235" cy="547269"/>
                <a:chOff x="336850" y="455475"/>
                <a:chExt cx="248368" cy="275577"/>
              </a:xfrm>
            </p:grpSpPr>
            <p:sp>
              <p:nvSpPr>
                <p:cNvPr id="205" name="Google Shape;205;p5"/>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6" name="Google Shape;206;p5"/>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207" name="Google Shape;207;p5"/>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08" name="Google Shape;208;p5"/>
            <p:cNvGrpSpPr/>
            <p:nvPr/>
          </p:nvGrpSpPr>
          <p:grpSpPr>
            <a:xfrm rot="-401332">
              <a:off x="-349416" y="-139644"/>
              <a:ext cx="1040328" cy="1046704"/>
              <a:chOff x="7497366" y="3379699"/>
              <a:chExt cx="289685" cy="291452"/>
            </a:xfrm>
          </p:grpSpPr>
          <p:sp>
            <p:nvSpPr>
              <p:cNvPr id="209" name="Google Shape;209;p5"/>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0" name="Google Shape;210;p5"/>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11" name="Google Shape;211;p5"/>
              <p:cNvGrpSpPr/>
              <p:nvPr/>
            </p:nvGrpSpPr>
            <p:grpSpPr>
              <a:xfrm>
                <a:off x="7519361" y="3379699"/>
                <a:ext cx="267689" cy="291452"/>
                <a:chOff x="7519361" y="3379699"/>
                <a:chExt cx="267689" cy="291452"/>
              </a:xfrm>
            </p:grpSpPr>
            <p:sp>
              <p:nvSpPr>
                <p:cNvPr id="212" name="Google Shape;212;p5"/>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 name="Google Shape;213;p5"/>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4" name="Google Shape;214;p5"/>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5" name="Google Shape;215;p5"/>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6" name="Google Shape;216;p5"/>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7" name="Google Shape;217;p5"/>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8" name="Google Shape;218;p5"/>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9" name="Google Shape;219;p5"/>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0" name="Google Shape;220;p5"/>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1" name="Google Shape;221;p5"/>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nvGrpSpPr>
          <p:cNvPr id="222" name="Google Shape;222;p5"/>
          <p:cNvGrpSpPr/>
          <p:nvPr/>
        </p:nvGrpSpPr>
        <p:grpSpPr>
          <a:xfrm>
            <a:off x="-2206168" y="-574417"/>
            <a:ext cx="13188709" cy="6465318"/>
            <a:chOff x="-2206168" y="-574417"/>
            <a:chExt cx="13188709" cy="6465318"/>
          </a:xfrm>
        </p:grpSpPr>
        <p:grpSp>
          <p:nvGrpSpPr>
            <p:cNvPr id="223" name="Google Shape;223;p5"/>
            <p:cNvGrpSpPr/>
            <p:nvPr/>
          </p:nvGrpSpPr>
          <p:grpSpPr>
            <a:xfrm flipH="1" rot="-1187983">
              <a:off x="8539552" y="-304706"/>
              <a:ext cx="2054933" cy="2649854"/>
              <a:chOff x="9665815" y="4025077"/>
              <a:chExt cx="530585" cy="684193"/>
            </a:xfrm>
          </p:grpSpPr>
          <p:sp>
            <p:nvSpPr>
              <p:cNvPr id="224" name="Google Shape;224;p5"/>
              <p:cNvSpPr/>
              <p:nvPr/>
            </p:nvSpPr>
            <p:spPr>
              <a:xfrm>
                <a:off x="9667118" y="4025077"/>
                <a:ext cx="528016" cy="679673"/>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 name="Google Shape;225;p5"/>
              <p:cNvSpPr/>
              <p:nvPr/>
            </p:nvSpPr>
            <p:spPr>
              <a:xfrm>
                <a:off x="9665815" y="4026363"/>
                <a:ext cx="530585" cy="674243"/>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 name="Google Shape;226;p5"/>
              <p:cNvSpPr/>
              <p:nvPr/>
            </p:nvSpPr>
            <p:spPr>
              <a:xfrm>
                <a:off x="9731550" y="4071597"/>
                <a:ext cx="406631" cy="637672"/>
              </a:xfrm>
              <a:custGeom>
                <a:rect b="b" l="l" r="r" t="t"/>
                <a:pathLst>
                  <a:path extrusionOk="0" h="221222" w="141069">
                    <a:moveTo>
                      <a:pt x="96" y="117201"/>
                    </a:moveTo>
                    <a:cubicBezTo>
                      <a:pt x="-2151" y="13038"/>
                      <a:pt x="35565" y="2258"/>
                      <a:pt x="70131" y="18"/>
                    </a:cubicBezTo>
                    <a:cubicBezTo>
                      <a:pt x="155882" y="-2229"/>
                      <a:pt x="141514" y="209247"/>
                      <a:pt x="137919" y="215529"/>
                    </a:cubicBezTo>
                    <a:cubicBezTo>
                      <a:pt x="134324" y="221816"/>
                      <a:pt x="24785" y="223165"/>
                      <a:pt x="8623" y="218221"/>
                    </a:cubicBezTo>
                    <a:cubicBezTo>
                      <a:pt x="8623" y="218667"/>
                      <a:pt x="5931" y="196221"/>
                      <a:pt x="96" y="1172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 name="Google Shape;227;p5"/>
              <p:cNvSpPr/>
              <p:nvPr/>
            </p:nvSpPr>
            <p:spPr>
              <a:xfrm>
                <a:off x="9773045" y="4581544"/>
                <a:ext cx="303008" cy="38816"/>
              </a:xfrm>
              <a:custGeom>
                <a:rect b="b" l="l" r="r" t="t"/>
                <a:pathLst>
                  <a:path extrusionOk="0" h="13466" w="105120">
                    <a:moveTo>
                      <a:pt x="4554" y="13466"/>
                    </a:moveTo>
                    <a:cubicBezTo>
                      <a:pt x="2308" y="13466"/>
                      <a:pt x="514" y="11671"/>
                      <a:pt x="68" y="9425"/>
                    </a:cubicBezTo>
                    <a:cubicBezTo>
                      <a:pt x="-378" y="7179"/>
                      <a:pt x="1417" y="4938"/>
                      <a:pt x="4108" y="4487"/>
                    </a:cubicBezTo>
                    <a:cubicBezTo>
                      <a:pt x="15785" y="3138"/>
                      <a:pt x="97490" y="446"/>
                      <a:pt x="100634" y="0"/>
                    </a:cubicBezTo>
                    <a:cubicBezTo>
                      <a:pt x="102880" y="0"/>
                      <a:pt x="105120" y="1795"/>
                      <a:pt x="105120" y="4487"/>
                    </a:cubicBezTo>
                    <a:cubicBezTo>
                      <a:pt x="105120" y="7179"/>
                      <a:pt x="103326" y="8973"/>
                      <a:pt x="100634" y="8973"/>
                    </a:cubicBezTo>
                    <a:cubicBezTo>
                      <a:pt x="99736" y="8973"/>
                      <a:pt x="16230" y="12117"/>
                      <a:pt x="4560" y="13460"/>
                    </a:cubicBezTo>
                    <a:cubicBezTo>
                      <a:pt x="4560" y="13460"/>
                      <a:pt x="4560" y="13460"/>
                      <a:pt x="4560" y="134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 name="Google Shape;228;p5"/>
              <p:cNvSpPr/>
              <p:nvPr/>
            </p:nvSpPr>
            <p:spPr>
              <a:xfrm>
                <a:off x="9766767" y="4357340"/>
                <a:ext cx="315743" cy="27493"/>
              </a:xfrm>
              <a:custGeom>
                <a:rect b="b" l="l" r="r" t="t"/>
                <a:pathLst>
                  <a:path extrusionOk="0" h="9538" w="109538">
                    <a:moveTo>
                      <a:pt x="4486" y="9539"/>
                    </a:moveTo>
                    <a:cubicBezTo>
                      <a:pt x="2240" y="9539"/>
                      <a:pt x="0" y="7744"/>
                      <a:pt x="0" y="5498"/>
                    </a:cubicBezTo>
                    <a:cubicBezTo>
                      <a:pt x="0" y="2806"/>
                      <a:pt x="1795" y="1011"/>
                      <a:pt x="4040" y="559"/>
                    </a:cubicBezTo>
                    <a:cubicBezTo>
                      <a:pt x="16608" y="-338"/>
                      <a:pt x="101012" y="114"/>
                      <a:pt x="105052" y="114"/>
                    </a:cubicBezTo>
                    <a:cubicBezTo>
                      <a:pt x="107744" y="114"/>
                      <a:pt x="109539" y="2360"/>
                      <a:pt x="109539" y="4600"/>
                    </a:cubicBezTo>
                    <a:cubicBezTo>
                      <a:pt x="109539" y="7292"/>
                      <a:pt x="107744" y="9087"/>
                      <a:pt x="105052" y="9087"/>
                    </a:cubicBezTo>
                    <a:cubicBezTo>
                      <a:pt x="105052" y="9087"/>
                      <a:pt x="105052" y="9087"/>
                      <a:pt x="105052" y="9087"/>
                    </a:cubicBezTo>
                    <a:cubicBezTo>
                      <a:pt x="104155" y="9087"/>
                      <a:pt x="17060" y="8641"/>
                      <a:pt x="4486" y="9539"/>
                    </a:cubicBezTo>
                    <a:cubicBezTo>
                      <a:pt x="4938" y="9539"/>
                      <a:pt x="4938" y="9539"/>
                      <a:pt x="4486" y="9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 name="Google Shape;229;p5"/>
              <p:cNvSpPr/>
              <p:nvPr/>
            </p:nvSpPr>
            <p:spPr>
              <a:xfrm>
                <a:off x="9757705" y="4271097"/>
                <a:ext cx="310572" cy="27196"/>
              </a:xfrm>
              <a:custGeom>
                <a:rect b="b" l="l" r="r" t="t"/>
                <a:pathLst>
                  <a:path extrusionOk="0" h="9435" w="107744">
                    <a:moveTo>
                      <a:pt x="103258" y="9378"/>
                    </a:moveTo>
                    <a:cubicBezTo>
                      <a:pt x="103258" y="9378"/>
                      <a:pt x="103258" y="9378"/>
                      <a:pt x="103258" y="9378"/>
                    </a:cubicBezTo>
                    <a:cubicBezTo>
                      <a:pt x="102361" y="9378"/>
                      <a:pt x="17060" y="8481"/>
                      <a:pt x="4938" y="9378"/>
                    </a:cubicBezTo>
                    <a:cubicBezTo>
                      <a:pt x="2692" y="9824"/>
                      <a:pt x="452" y="7583"/>
                      <a:pt x="0" y="5337"/>
                    </a:cubicBezTo>
                    <a:cubicBezTo>
                      <a:pt x="0" y="2645"/>
                      <a:pt x="1795" y="850"/>
                      <a:pt x="4041" y="399"/>
                    </a:cubicBezTo>
                    <a:cubicBezTo>
                      <a:pt x="16609" y="-498"/>
                      <a:pt x="99669" y="399"/>
                      <a:pt x="103258" y="399"/>
                    </a:cubicBezTo>
                    <a:cubicBezTo>
                      <a:pt x="105950" y="399"/>
                      <a:pt x="107744" y="2645"/>
                      <a:pt x="107744" y="4886"/>
                    </a:cubicBezTo>
                    <a:cubicBezTo>
                      <a:pt x="107744" y="7583"/>
                      <a:pt x="105498" y="9378"/>
                      <a:pt x="103258" y="93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 name="Google Shape;230;p5"/>
              <p:cNvSpPr/>
              <p:nvPr/>
            </p:nvSpPr>
            <p:spPr>
              <a:xfrm>
                <a:off x="9813256" y="4307023"/>
                <a:ext cx="30658" cy="31546"/>
              </a:xfrm>
              <a:custGeom>
                <a:rect b="b" l="l" r="r" t="t"/>
                <a:pathLst>
                  <a:path extrusionOk="0" h="10944" w="10636">
                    <a:moveTo>
                      <a:pt x="3622" y="58"/>
                    </a:moveTo>
                    <a:cubicBezTo>
                      <a:pt x="-3110" y="956"/>
                      <a:pt x="479" y="12181"/>
                      <a:pt x="6766" y="10832"/>
                    </a:cubicBezTo>
                    <a:cubicBezTo>
                      <a:pt x="13498" y="9032"/>
                      <a:pt x="10806" y="-845"/>
                      <a:pt x="3622" y="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 name="Google Shape;231;p5"/>
              <p:cNvSpPr/>
              <p:nvPr/>
            </p:nvSpPr>
            <p:spPr>
              <a:xfrm>
                <a:off x="9910939" y="4306962"/>
                <a:ext cx="24314" cy="29367"/>
              </a:xfrm>
              <a:custGeom>
                <a:rect b="b" l="l" r="r" t="t"/>
                <a:pathLst>
                  <a:path extrusionOk="0" h="10188" w="8435">
                    <a:moveTo>
                      <a:pt x="7893" y="1874"/>
                    </a:moveTo>
                    <a:cubicBezTo>
                      <a:pt x="6544" y="-3065"/>
                      <a:pt x="-1532" y="2771"/>
                      <a:pt x="257" y="7709"/>
                    </a:cubicBezTo>
                    <a:cubicBezTo>
                      <a:pt x="2504" y="12648"/>
                      <a:pt x="10585" y="9956"/>
                      <a:pt x="7893" y="18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 name="Google Shape;232;p5"/>
              <p:cNvSpPr/>
              <p:nvPr/>
            </p:nvSpPr>
            <p:spPr>
              <a:xfrm>
                <a:off x="10008132" y="4311980"/>
                <a:ext cx="30090" cy="31993"/>
              </a:xfrm>
              <a:custGeom>
                <a:rect b="b" l="l" r="r" t="t"/>
                <a:pathLst>
                  <a:path extrusionOk="0" h="11099" w="10439">
                    <a:moveTo>
                      <a:pt x="658" y="8660"/>
                    </a:moveTo>
                    <a:cubicBezTo>
                      <a:pt x="3801" y="14948"/>
                      <a:pt x="13225" y="7763"/>
                      <a:pt x="9636" y="1927"/>
                    </a:cubicBezTo>
                    <a:cubicBezTo>
                      <a:pt x="6493" y="-3011"/>
                      <a:pt x="-2486" y="2379"/>
                      <a:pt x="658" y="86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 name="Google Shape;233;p5"/>
              <p:cNvSpPr/>
              <p:nvPr/>
            </p:nvSpPr>
            <p:spPr>
              <a:xfrm>
                <a:off x="9792068" y="4408833"/>
                <a:ext cx="55001" cy="50106"/>
              </a:xfrm>
              <a:custGeom>
                <a:rect b="b" l="l" r="r" t="t"/>
                <a:pathLst>
                  <a:path extrusionOk="0" h="17383" w="19081">
                    <a:moveTo>
                      <a:pt x="200" y="11427"/>
                    </a:moveTo>
                    <a:cubicBezTo>
                      <a:pt x="2892" y="23105"/>
                      <a:pt x="28931" y="16366"/>
                      <a:pt x="15014" y="2002"/>
                    </a:cubicBezTo>
                    <a:cubicBezTo>
                      <a:pt x="9179" y="-3388"/>
                      <a:pt x="-1600" y="2899"/>
                      <a:pt x="200" y="114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 name="Google Shape;234;p5"/>
              <p:cNvSpPr/>
              <p:nvPr/>
            </p:nvSpPr>
            <p:spPr>
              <a:xfrm>
                <a:off x="9816923" y="4554360"/>
                <a:ext cx="24201" cy="29808"/>
              </a:xfrm>
              <a:custGeom>
                <a:rect b="b" l="l" r="r" t="t"/>
                <a:pathLst>
                  <a:path extrusionOk="0" h="10341" w="8396">
                    <a:moveTo>
                      <a:pt x="2796" y="0"/>
                    </a:moveTo>
                    <a:cubicBezTo>
                      <a:pt x="-1245" y="0"/>
                      <a:pt x="-1245" y="10774"/>
                      <a:pt x="5042" y="10328"/>
                    </a:cubicBezTo>
                    <a:cubicBezTo>
                      <a:pt x="11329" y="9883"/>
                      <a:pt x="7734" y="0"/>
                      <a:pt x="279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 name="Google Shape;235;p5"/>
              <p:cNvSpPr/>
              <p:nvPr/>
            </p:nvSpPr>
            <p:spPr>
              <a:xfrm>
                <a:off x="9912300" y="4544148"/>
                <a:ext cx="30162" cy="32777"/>
              </a:xfrm>
              <a:custGeom>
                <a:rect b="b" l="l" r="r" t="t"/>
                <a:pathLst>
                  <a:path extrusionOk="0" h="11371" w="10464">
                    <a:moveTo>
                      <a:pt x="682" y="8933"/>
                    </a:moveTo>
                    <a:cubicBezTo>
                      <a:pt x="3826" y="15220"/>
                      <a:pt x="13250" y="8036"/>
                      <a:pt x="9661" y="2200"/>
                    </a:cubicBezTo>
                    <a:cubicBezTo>
                      <a:pt x="6072" y="-3190"/>
                      <a:pt x="-2461" y="2200"/>
                      <a:pt x="682" y="89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 name="Google Shape;236;p5"/>
              <p:cNvSpPr/>
              <p:nvPr/>
            </p:nvSpPr>
            <p:spPr>
              <a:xfrm>
                <a:off x="10019206" y="4544802"/>
                <a:ext cx="21832" cy="27796"/>
              </a:xfrm>
              <a:custGeom>
                <a:rect b="b" l="l" r="r" t="t"/>
                <a:pathLst>
                  <a:path extrusionOk="0" h="9643" w="7574">
                    <a:moveTo>
                      <a:pt x="7144" y="1967"/>
                    </a:moveTo>
                    <a:cubicBezTo>
                      <a:pt x="5795" y="-2972"/>
                      <a:pt x="-1835" y="2412"/>
                      <a:pt x="411" y="6905"/>
                    </a:cubicBezTo>
                    <a:cubicBezTo>
                      <a:pt x="2206" y="11843"/>
                      <a:pt x="9390" y="10049"/>
                      <a:pt x="7144" y="1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7" name="Google Shape;237;p5"/>
            <p:cNvGrpSpPr/>
            <p:nvPr/>
          </p:nvGrpSpPr>
          <p:grpSpPr>
            <a:xfrm rot="290281">
              <a:off x="-2074823" y="2548435"/>
              <a:ext cx="2766487" cy="3231562"/>
              <a:chOff x="4294868" y="3574237"/>
              <a:chExt cx="1512139" cy="1766346"/>
            </a:xfrm>
          </p:grpSpPr>
          <p:sp>
            <p:nvSpPr>
              <p:cNvPr id="238" name="Google Shape;238;p5"/>
              <p:cNvSpPr/>
              <p:nvPr/>
            </p:nvSpPr>
            <p:spPr>
              <a:xfrm>
                <a:off x="4294868" y="5154229"/>
                <a:ext cx="1512139" cy="186354"/>
              </a:xfrm>
              <a:custGeom>
                <a:rect b="b" l="l" r="r" t="t"/>
                <a:pathLst>
                  <a:path extrusionOk="0" h="64650" w="524593">
                    <a:moveTo>
                      <a:pt x="67200" y="973"/>
                    </a:moveTo>
                    <a:cubicBezTo>
                      <a:pt x="36224" y="76"/>
                      <a:pt x="3001" y="10850"/>
                      <a:pt x="755" y="22973"/>
                    </a:cubicBezTo>
                    <a:cubicBezTo>
                      <a:pt x="-1491" y="35096"/>
                      <a:pt x="-143" y="47219"/>
                      <a:pt x="24999" y="52158"/>
                    </a:cubicBezTo>
                    <a:cubicBezTo>
                      <a:pt x="49689" y="57096"/>
                      <a:pt x="111197" y="51260"/>
                      <a:pt x="139030" y="57096"/>
                    </a:cubicBezTo>
                    <a:cubicBezTo>
                      <a:pt x="166418" y="62932"/>
                      <a:pt x="312329" y="67870"/>
                      <a:pt x="351381" y="62034"/>
                    </a:cubicBezTo>
                    <a:cubicBezTo>
                      <a:pt x="390439" y="56199"/>
                      <a:pt x="466761" y="52609"/>
                      <a:pt x="492354" y="49466"/>
                    </a:cubicBezTo>
                    <a:cubicBezTo>
                      <a:pt x="517941" y="45870"/>
                      <a:pt x="529166" y="34651"/>
                      <a:pt x="522885" y="27466"/>
                    </a:cubicBezTo>
                    <a:cubicBezTo>
                      <a:pt x="516598" y="20281"/>
                      <a:pt x="500435" y="1425"/>
                      <a:pt x="467664" y="76"/>
                    </a:cubicBezTo>
                    <a:cubicBezTo>
                      <a:pt x="434893" y="-1724"/>
                      <a:pt x="109848" y="29261"/>
                      <a:pt x="67200" y="9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 name="Google Shape;239;p5"/>
              <p:cNvSpPr/>
              <p:nvPr/>
            </p:nvSpPr>
            <p:spPr>
              <a:xfrm>
                <a:off x="4454916" y="3701087"/>
                <a:ext cx="1225847" cy="1490803"/>
              </a:xfrm>
              <a:custGeom>
                <a:rect b="b" l="l" r="r" t="t"/>
                <a:pathLst>
                  <a:path extrusionOk="0" h="517191" w="425272">
                    <a:moveTo>
                      <a:pt x="3" y="255039"/>
                    </a:moveTo>
                    <a:cubicBezTo>
                      <a:pt x="3598" y="307121"/>
                      <a:pt x="25590" y="504228"/>
                      <a:pt x="30083" y="510961"/>
                    </a:cubicBezTo>
                    <a:cubicBezTo>
                      <a:pt x="35021" y="517694"/>
                      <a:pt x="381612" y="522638"/>
                      <a:pt x="405405" y="505571"/>
                    </a:cubicBezTo>
                    <a:cubicBezTo>
                      <a:pt x="406302" y="427448"/>
                      <a:pt x="426952" y="283772"/>
                      <a:pt x="425163" y="267608"/>
                    </a:cubicBezTo>
                    <a:cubicBezTo>
                      <a:pt x="423368" y="251444"/>
                      <a:pt x="219990" y="-1785"/>
                      <a:pt x="202930" y="9"/>
                    </a:cubicBezTo>
                    <a:cubicBezTo>
                      <a:pt x="185870" y="2256"/>
                      <a:pt x="-900" y="231691"/>
                      <a:pt x="3" y="25503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 name="Google Shape;240;p5"/>
              <p:cNvSpPr/>
              <p:nvPr/>
            </p:nvSpPr>
            <p:spPr>
              <a:xfrm>
                <a:off x="5598849" y="4428093"/>
                <a:ext cx="119082" cy="744535"/>
              </a:xfrm>
              <a:custGeom>
                <a:rect b="b" l="l" r="r" t="t"/>
                <a:pathLst>
                  <a:path extrusionOk="0" h="258295" w="41312">
                    <a:moveTo>
                      <a:pt x="41307" y="36484"/>
                    </a:moveTo>
                    <a:cubicBezTo>
                      <a:pt x="37266" y="75545"/>
                      <a:pt x="26939" y="226851"/>
                      <a:pt x="23801" y="246159"/>
                    </a:cubicBezTo>
                    <a:cubicBezTo>
                      <a:pt x="17514" y="264570"/>
                      <a:pt x="-443" y="260077"/>
                      <a:pt x="8" y="245713"/>
                    </a:cubicBezTo>
                    <a:cubicBezTo>
                      <a:pt x="8" y="231344"/>
                      <a:pt x="11233" y="15833"/>
                      <a:pt x="14822" y="566"/>
                    </a:cubicBezTo>
                    <a:cubicBezTo>
                      <a:pt x="18411" y="-4378"/>
                      <a:pt x="41312" y="24361"/>
                      <a:pt x="41312" y="364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 name="Google Shape;241;p5"/>
              <p:cNvSpPr/>
              <p:nvPr/>
            </p:nvSpPr>
            <p:spPr>
              <a:xfrm>
                <a:off x="5600141" y="4473712"/>
                <a:ext cx="117773" cy="623831"/>
              </a:xfrm>
              <a:custGeom>
                <a:rect b="b" l="l" r="r" t="t"/>
                <a:pathLst>
                  <a:path extrusionOk="0" h="216420" w="40858">
                    <a:moveTo>
                      <a:pt x="31880" y="6"/>
                    </a:moveTo>
                    <a:cubicBezTo>
                      <a:pt x="36818" y="7191"/>
                      <a:pt x="40859" y="15273"/>
                      <a:pt x="40859" y="20657"/>
                    </a:cubicBezTo>
                    <a:cubicBezTo>
                      <a:pt x="40859" y="21102"/>
                      <a:pt x="40859" y="22006"/>
                      <a:pt x="40859" y="22451"/>
                    </a:cubicBezTo>
                    <a:cubicBezTo>
                      <a:pt x="34126" y="29636"/>
                      <a:pt x="24696" y="35020"/>
                      <a:pt x="9882" y="39061"/>
                    </a:cubicBezTo>
                    <a:cubicBezTo>
                      <a:pt x="10327" y="30082"/>
                      <a:pt x="11231" y="22000"/>
                      <a:pt x="11676" y="14815"/>
                    </a:cubicBezTo>
                    <a:cubicBezTo>
                      <a:pt x="17066" y="12123"/>
                      <a:pt x="25147" y="7185"/>
                      <a:pt x="31880" y="0"/>
                    </a:cubicBezTo>
                    <a:close/>
                    <a:moveTo>
                      <a:pt x="6" y="216420"/>
                    </a:moveTo>
                    <a:cubicBezTo>
                      <a:pt x="6" y="212379"/>
                      <a:pt x="452" y="206995"/>
                      <a:pt x="903" y="201605"/>
                    </a:cubicBezTo>
                    <a:cubicBezTo>
                      <a:pt x="9430" y="202051"/>
                      <a:pt x="19312" y="198010"/>
                      <a:pt x="26942" y="192626"/>
                    </a:cubicBezTo>
                    <a:cubicBezTo>
                      <a:pt x="26496" y="199359"/>
                      <a:pt x="26044" y="205195"/>
                      <a:pt x="25593" y="210585"/>
                    </a:cubicBezTo>
                    <a:cubicBezTo>
                      <a:pt x="17512" y="213277"/>
                      <a:pt x="8081" y="216420"/>
                      <a:pt x="0" y="216420"/>
                    </a:cubicBezTo>
                    <a:close/>
                    <a:moveTo>
                      <a:pt x="2697" y="158949"/>
                    </a:moveTo>
                    <a:cubicBezTo>
                      <a:pt x="11676" y="158503"/>
                      <a:pt x="22004" y="153559"/>
                      <a:pt x="30085" y="147271"/>
                    </a:cubicBezTo>
                    <a:cubicBezTo>
                      <a:pt x="29640" y="154004"/>
                      <a:pt x="29188" y="160738"/>
                      <a:pt x="28736" y="167031"/>
                    </a:cubicBezTo>
                    <a:cubicBezTo>
                      <a:pt x="21552" y="171969"/>
                      <a:pt x="11231" y="176010"/>
                      <a:pt x="1800" y="177359"/>
                    </a:cubicBezTo>
                    <a:cubicBezTo>
                      <a:pt x="2252" y="171523"/>
                      <a:pt x="2697" y="165236"/>
                      <a:pt x="2697" y="158949"/>
                    </a:cubicBezTo>
                    <a:close/>
                    <a:moveTo>
                      <a:pt x="34126" y="101477"/>
                    </a:moveTo>
                    <a:cubicBezTo>
                      <a:pt x="33680" y="110005"/>
                      <a:pt x="32777" y="118984"/>
                      <a:pt x="32331" y="127518"/>
                    </a:cubicBezTo>
                    <a:cubicBezTo>
                      <a:pt x="23353" y="132908"/>
                      <a:pt x="13025" y="136046"/>
                      <a:pt x="4498" y="137846"/>
                    </a:cubicBezTo>
                    <a:cubicBezTo>
                      <a:pt x="4944" y="129764"/>
                      <a:pt x="5395" y="121236"/>
                      <a:pt x="5847" y="113154"/>
                    </a:cubicBezTo>
                    <a:cubicBezTo>
                      <a:pt x="13928" y="111805"/>
                      <a:pt x="26050" y="108210"/>
                      <a:pt x="34132" y="101477"/>
                    </a:cubicBezTo>
                    <a:close/>
                    <a:moveTo>
                      <a:pt x="8087" y="67800"/>
                    </a:moveTo>
                    <a:cubicBezTo>
                      <a:pt x="17066" y="66005"/>
                      <a:pt x="29188" y="61067"/>
                      <a:pt x="37715" y="53882"/>
                    </a:cubicBezTo>
                    <a:cubicBezTo>
                      <a:pt x="37269" y="61067"/>
                      <a:pt x="36366" y="69149"/>
                      <a:pt x="35921" y="77231"/>
                    </a:cubicBezTo>
                    <a:cubicBezTo>
                      <a:pt x="28736" y="82169"/>
                      <a:pt x="18860" y="86656"/>
                      <a:pt x="6738" y="89354"/>
                    </a:cubicBezTo>
                    <a:cubicBezTo>
                      <a:pt x="7190" y="82175"/>
                      <a:pt x="7636" y="74991"/>
                      <a:pt x="8087" y="678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 name="Google Shape;242;p5"/>
              <p:cNvSpPr/>
              <p:nvPr/>
            </p:nvSpPr>
            <p:spPr>
              <a:xfrm>
                <a:off x="4931620" y="4693592"/>
                <a:ext cx="280320" cy="514529"/>
              </a:xfrm>
              <a:custGeom>
                <a:rect b="b" l="l" r="r" t="t"/>
                <a:pathLst>
                  <a:path extrusionOk="0" h="178501" w="97249">
                    <a:moveTo>
                      <a:pt x="5217" y="172012"/>
                    </a:moveTo>
                    <a:cubicBezTo>
                      <a:pt x="5663" y="145971"/>
                      <a:pt x="-2419" y="67397"/>
                      <a:pt x="730" y="40905"/>
                    </a:cubicBezTo>
                    <a:cubicBezTo>
                      <a:pt x="3422" y="14412"/>
                      <a:pt x="21831" y="946"/>
                      <a:pt x="46521" y="49"/>
                    </a:cubicBezTo>
                    <a:cubicBezTo>
                      <a:pt x="71663" y="-849"/>
                      <a:pt x="95455" y="10377"/>
                      <a:pt x="96352" y="55274"/>
                    </a:cubicBezTo>
                    <a:cubicBezTo>
                      <a:pt x="97250" y="100171"/>
                      <a:pt x="97250" y="176499"/>
                      <a:pt x="97250" y="176499"/>
                    </a:cubicBezTo>
                    <a:cubicBezTo>
                      <a:pt x="97250" y="176499"/>
                      <a:pt x="9258" y="183232"/>
                      <a:pt x="5217" y="1720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 name="Google Shape;243;p5"/>
              <p:cNvSpPr/>
              <p:nvPr/>
            </p:nvSpPr>
            <p:spPr>
              <a:xfrm>
                <a:off x="5145764" y="4900995"/>
                <a:ext cx="40499" cy="43805"/>
              </a:xfrm>
              <a:custGeom>
                <a:rect b="b" l="l" r="r" t="t"/>
                <a:pathLst>
                  <a:path extrusionOk="0" h="15197" w="14050">
                    <a:moveTo>
                      <a:pt x="11284" y="2626"/>
                    </a:moveTo>
                    <a:cubicBezTo>
                      <a:pt x="1408" y="-4559"/>
                      <a:pt x="-3084" y="4421"/>
                      <a:pt x="2306" y="12503"/>
                    </a:cubicBezTo>
                    <a:cubicBezTo>
                      <a:pt x="7695" y="20585"/>
                      <a:pt x="19366" y="8462"/>
                      <a:pt x="11284" y="26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 name="Google Shape;244;p5"/>
              <p:cNvSpPr/>
              <p:nvPr/>
            </p:nvSpPr>
            <p:spPr>
              <a:xfrm>
                <a:off x="4564111" y="4799873"/>
                <a:ext cx="190885" cy="195676"/>
              </a:xfrm>
              <a:custGeom>
                <a:rect b="b" l="l" r="r" t="t"/>
                <a:pathLst>
                  <a:path extrusionOk="0" h="67884" w="66222">
                    <a:moveTo>
                      <a:pt x="55946" y="6724"/>
                    </a:moveTo>
                    <a:cubicBezTo>
                      <a:pt x="41578" y="-6742"/>
                      <a:pt x="11950" y="1334"/>
                      <a:pt x="2520" y="19293"/>
                    </a:cubicBezTo>
                    <a:cubicBezTo>
                      <a:pt x="-6905" y="37252"/>
                      <a:pt x="11047" y="72723"/>
                      <a:pt x="40681" y="67333"/>
                    </a:cubicBezTo>
                    <a:cubicBezTo>
                      <a:pt x="70760" y="62395"/>
                      <a:pt x="72109" y="21539"/>
                      <a:pt x="55946" y="6718"/>
                    </a:cubicBezTo>
                    <a:close/>
                    <a:moveTo>
                      <a:pt x="35297" y="47580"/>
                    </a:moveTo>
                    <a:cubicBezTo>
                      <a:pt x="24970" y="48929"/>
                      <a:pt x="12847" y="35903"/>
                      <a:pt x="24072" y="25129"/>
                    </a:cubicBezTo>
                    <a:cubicBezTo>
                      <a:pt x="35297" y="14354"/>
                      <a:pt x="46968" y="24231"/>
                      <a:pt x="47865" y="34108"/>
                    </a:cubicBezTo>
                    <a:cubicBezTo>
                      <a:pt x="47865" y="39046"/>
                      <a:pt x="45619" y="46231"/>
                      <a:pt x="35291" y="475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 name="Google Shape;245;p5"/>
              <p:cNvSpPr/>
              <p:nvPr/>
            </p:nvSpPr>
            <p:spPr>
              <a:xfrm>
                <a:off x="4405660" y="4423012"/>
                <a:ext cx="145105" cy="773294"/>
              </a:xfrm>
              <a:custGeom>
                <a:rect b="b" l="l" r="r" t="t"/>
                <a:pathLst>
                  <a:path extrusionOk="0" h="268272" w="50340">
                    <a:moveTo>
                      <a:pt x="32" y="38699"/>
                    </a:moveTo>
                    <a:cubicBezTo>
                      <a:pt x="5867" y="79109"/>
                      <a:pt x="22030" y="236251"/>
                      <a:pt x="25619" y="256011"/>
                    </a:cubicBezTo>
                    <a:cubicBezTo>
                      <a:pt x="32803" y="275319"/>
                      <a:pt x="51206" y="269477"/>
                      <a:pt x="50309" y="254662"/>
                    </a:cubicBezTo>
                    <a:cubicBezTo>
                      <a:pt x="49411" y="239847"/>
                      <a:pt x="30551" y="16248"/>
                      <a:pt x="26064" y="535"/>
                    </a:cubicBezTo>
                    <a:cubicBezTo>
                      <a:pt x="22024" y="-4403"/>
                      <a:pt x="-871" y="26130"/>
                      <a:pt x="26" y="3869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 name="Google Shape;246;p5"/>
              <p:cNvSpPr/>
              <p:nvPr/>
            </p:nvSpPr>
            <p:spPr>
              <a:xfrm>
                <a:off x="4405669" y="4472430"/>
                <a:ext cx="141133" cy="643362"/>
              </a:xfrm>
              <a:custGeom>
                <a:rect b="b" l="l" r="r" t="t"/>
                <a:pathLst>
                  <a:path extrusionOk="0" h="223196" w="48962">
                    <a:moveTo>
                      <a:pt x="48963" y="223147"/>
                    </a:moveTo>
                    <a:cubicBezTo>
                      <a:pt x="48517" y="218661"/>
                      <a:pt x="48065" y="213722"/>
                      <a:pt x="47614" y="207429"/>
                    </a:cubicBezTo>
                    <a:cubicBezTo>
                      <a:pt x="38635" y="208327"/>
                      <a:pt x="28308" y="204737"/>
                      <a:pt x="20226" y="198901"/>
                    </a:cubicBezTo>
                    <a:cubicBezTo>
                      <a:pt x="21124" y="205634"/>
                      <a:pt x="21575" y="211922"/>
                      <a:pt x="22473" y="217312"/>
                    </a:cubicBezTo>
                    <a:cubicBezTo>
                      <a:pt x="30554" y="220907"/>
                      <a:pt x="40881" y="223599"/>
                      <a:pt x="48963" y="223147"/>
                    </a:cubicBezTo>
                    <a:close/>
                    <a:moveTo>
                      <a:pt x="9905" y="105512"/>
                    </a:moveTo>
                    <a:cubicBezTo>
                      <a:pt x="10802" y="114492"/>
                      <a:pt x="11699" y="123471"/>
                      <a:pt x="13048" y="132450"/>
                    </a:cubicBezTo>
                    <a:cubicBezTo>
                      <a:pt x="22473" y="137840"/>
                      <a:pt x="33252" y="140532"/>
                      <a:pt x="42676" y="142327"/>
                    </a:cubicBezTo>
                    <a:cubicBezTo>
                      <a:pt x="41779" y="133799"/>
                      <a:pt x="41327" y="125266"/>
                      <a:pt x="40430" y="116738"/>
                    </a:cubicBezTo>
                    <a:cubicBezTo>
                      <a:pt x="31005" y="114943"/>
                      <a:pt x="18432" y="111800"/>
                      <a:pt x="9899" y="105512"/>
                    </a:cubicBezTo>
                    <a:close/>
                    <a:moveTo>
                      <a:pt x="35498" y="69143"/>
                    </a:moveTo>
                    <a:cubicBezTo>
                      <a:pt x="26073" y="67348"/>
                      <a:pt x="13048" y="62856"/>
                      <a:pt x="4069" y="56123"/>
                    </a:cubicBezTo>
                    <a:cubicBezTo>
                      <a:pt x="4967" y="63759"/>
                      <a:pt x="5864" y="71841"/>
                      <a:pt x="6761" y="80369"/>
                    </a:cubicBezTo>
                    <a:cubicBezTo>
                      <a:pt x="14397" y="85307"/>
                      <a:pt x="25170" y="89348"/>
                      <a:pt x="37738" y="92046"/>
                    </a:cubicBezTo>
                    <a:cubicBezTo>
                      <a:pt x="37286" y="84410"/>
                      <a:pt x="36389" y="76779"/>
                      <a:pt x="35492" y="69149"/>
                    </a:cubicBezTo>
                    <a:close/>
                    <a:moveTo>
                      <a:pt x="8562" y="0"/>
                    </a:moveTo>
                    <a:cubicBezTo>
                      <a:pt x="3624" y="7636"/>
                      <a:pt x="-417" y="16164"/>
                      <a:pt x="35" y="21548"/>
                    </a:cubicBezTo>
                    <a:cubicBezTo>
                      <a:pt x="35" y="21994"/>
                      <a:pt x="35" y="22897"/>
                      <a:pt x="480" y="23795"/>
                    </a:cubicBezTo>
                    <a:cubicBezTo>
                      <a:pt x="7664" y="31431"/>
                      <a:pt x="17986" y="36363"/>
                      <a:pt x="33252" y="39959"/>
                    </a:cubicBezTo>
                    <a:cubicBezTo>
                      <a:pt x="32354" y="30979"/>
                      <a:pt x="31457" y="22451"/>
                      <a:pt x="30560" y="14815"/>
                    </a:cubicBezTo>
                    <a:cubicBezTo>
                      <a:pt x="24273" y="12123"/>
                      <a:pt x="15746" y="7185"/>
                      <a:pt x="8562" y="0"/>
                    </a:cubicBezTo>
                    <a:close/>
                    <a:moveTo>
                      <a:pt x="44031" y="163881"/>
                    </a:moveTo>
                    <a:cubicBezTo>
                      <a:pt x="35052" y="163881"/>
                      <a:pt x="23827" y="158943"/>
                      <a:pt x="14849" y="152655"/>
                    </a:cubicBezTo>
                    <a:cubicBezTo>
                      <a:pt x="15746" y="159840"/>
                      <a:pt x="16197" y="166573"/>
                      <a:pt x="17095" y="173306"/>
                    </a:cubicBezTo>
                    <a:cubicBezTo>
                      <a:pt x="24731" y="178245"/>
                      <a:pt x="35504" y="181834"/>
                      <a:pt x="45380" y="182731"/>
                    </a:cubicBezTo>
                    <a:cubicBezTo>
                      <a:pt x="45380" y="176896"/>
                      <a:pt x="44934" y="170608"/>
                      <a:pt x="44031" y="1638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 name="Google Shape;247;p5"/>
              <p:cNvSpPr/>
              <p:nvPr/>
            </p:nvSpPr>
            <p:spPr>
              <a:xfrm>
                <a:off x="4328756" y="3596887"/>
                <a:ext cx="1435938" cy="967534"/>
              </a:xfrm>
              <a:custGeom>
                <a:rect b="b" l="l" r="r" t="t"/>
                <a:pathLst>
                  <a:path extrusionOk="0" h="335658" w="498157">
                    <a:moveTo>
                      <a:pt x="6064" y="291191"/>
                    </a:moveTo>
                    <a:cubicBezTo>
                      <a:pt x="-9653" y="323068"/>
                      <a:pt x="8310" y="347765"/>
                      <a:pt x="24473" y="329355"/>
                    </a:cubicBezTo>
                    <a:cubicBezTo>
                      <a:pt x="40635" y="310944"/>
                      <a:pt x="72510" y="272781"/>
                      <a:pt x="98103" y="244945"/>
                    </a:cubicBezTo>
                    <a:cubicBezTo>
                      <a:pt x="123690" y="217555"/>
                      <a:pt x="185198" y="139433"/>
                      <a:pt x="199114" y="112495"/>
                    </a:cubicBezTo>
                    <a:cubicBezTo>
                      <a:pt x="213483" y="85557"/>
                      <a:pt x="246706" y="48742"/>
                      <a:pt x="257925" y="56372"/>
                    </a:cubicBezTo>
                    <a:cubicBezTo>
                      <a:pt x="269149" y="64008"/>
                      <a:pt x="299675" y="89598"/>
                      <a:pt x="318084" y="125069"/>
                    </a:cubicBezTo>
                    <a:cubicBezTo>
                      <a:pt x="336492" y="160541"/>
                      <a:pt x="402487" y="241356"/>
                      <a:pt x="419998" y="262910"/>
                    </a:cubicBezTo>
                    <a:cubicBezTo>
                      <a:pt x="437504" y="284910"/>
                      <a:pt x="472973" y="337443"/>
                      <a:pt x="492279" y="325320"/>
                    </a:cubicBezTo>
                    <a:cubicBezTo>
                      <a:pt x="511586" y="313197"/>
                      <a:pt x="478814" y="266505"/>
                      <a:pt x="459057" y="240910"/>
                    </a:cubicBezTo>
                    <a:cubicBezTo>
                      <a:pt x="439299" y="215315"/>
                      <a:pt x="359839" y="123275"/>
                      <a:pt x="345923" y="100823"/>
                    </a:cubicBezTo>
                    <a:cubicBezTo>
                      <a:pt x="331554" y="78372"/>
                      <a:pt x="274991" y="-5141"/>
                      <a:pt x="251192" y="249"/>
                    </a:cubicBezTo>
                    <a:cubicBezTo>
                      <a:pt x="226948" y="6085"/>
                      <a:pt x="159159" y="89598"/>
                      <a:pt x="133566" y="130453"/>
                    </a:cubicBezTo>
                    <a:cubicBezTo>
                      <a:pt x="107973" y="172664"/>
                      <a:pt x="25364" y="254382"/>
                      <a:pt x="6064" y="2911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 name="Google Shape;248;p5"/>
              <p:cNvSpPr/>
              <p:nvPr/>
            </p:nvSpPr>
            <p:spPr>
              <a:xfrm>
                <a:off x="4307695" y="3574237"/>
                <a:ext cx="1478884" cy="945051"/>
              </a:xfrm>
              <a:custGeom>
                <a:rect b="b" l="l" r="r" t="t"/>
                <a:pathLst>
                  <a:path extrusionOk="0" h="327858" w="513056">
                    <a:moveTo>
                      <a:pt x="7529" y="291413"/>
                    </a:moveTo>
                    <a:cubicBezTo>
                      <a:pt x="-9977" y="323290"/>
                      <a:pt x="6632" y="330926"/>
                      <a:pt x="20994" y="325981"/>
                    </a:cubicBezTo>
                    <a:cubicBezTo>
                      <a:pt x="35363" y="321043"/>
                      <a:pt x="38054" y="299941"/>
                      <a:pt x="40301" y="286469"/>
                    </a:cubicBezTo>
                    <a:cubicBezTo>
                      <a:pt x="42547" y="273003"/>
                      <a:pt x="54669" y="277489"/>
                      <a:pt x="62298" y="277941"/>
                    </a:cubicBezTo>
                    <a:cubicBezTo>
                      <a:pt x="69934" y="278838"/>
                      <a:pt x="84748" y="270305"/>
                      <a:pt x="84748" y="253249"/>
                    </a:cubicBezTo>
                    <a:cubicBezTo>
                      <a:pt x="84748" y="236188"/>
                      <a:pt x="90583" y="229900"/>
                      <a:pt x="102254" y="226311"/>
                    </a:cubicBezTo>
                    <a:cubicBezTo>
                      <a:pt x="114376" y="222716"/>
                      <a:pt x="124704" y="220024"/>
                      <a:pt x="126944" y="202962"/>
                    </a:cubicBezTo>
                    <a:cubicBezTo>
                      <a:pt x="129190" y="185901"/>
                      <a:pt x="129636" y="175572"/>
                      <a:pt x="141758" y="167490"/>
                    </a:cubicBezTo>
                    <a:cubicBezTo>
                      <a:pt x="153880" y="159854"/>
                      <a:pt x="165105" y="154922"/>
                      <a:pt x="168694" y="134717"/>
                    </a:cubicBezTo>
                    <a:cubicBezTo>
                      <a:pt x="172289" y="114957"/>
                      <a:pt x="175878" y="108676"/>
                      <a:pt x="186200" y="105086"/>
                    </a:cubicBezTo>
                    <a:cubicBezTo>
                      <a:pt x="196973" y="101491"/>
                      <a:pt x="217177" y="102394"/>
                      <a:pt x="213587" y="85327"/>
                    </a:cubicBezTo>
                    <a:cubicBezTo>
                      <a:pt x="209993" y="68265"/>
                      <a:pt x="216279" y="57937"/>
                      <a:pt x="229304" y="54793"/>
                    </a:cubicBezTo>
                    <a:cubicBezTo>
                      <a:pt x="241872" y="52101"/>
                      <a:pt x="248611" y="30102"/>
                      <a:pt x="257589" y="35486"/>
                    </a:cubicBezTo>
                    <a:cubicBezTo>
                      <a:pt x="266568" y="41321"/>
                      <a:pt x="271958" y="57937"/>
                      <a:pt x="285874" y="61527"/>
                    </a:cubicBezTo>
                    <a:cubicBezTo>
                      <a:pt x="300243" y="65122"/>
                      <a:pt x="310564" y="65568"/>
                      <a:pt x="311913" y="79034"/>
                    </a:cubicBezTo>
                    <a:cubicBezTo>
                      <a:pt x="313262" y="92500"/>
                      <a:pt x="316851" y="110013"/>
                      <a:pt x="328076" y="118095"/>
                    </a:cubicBezTo>
                    <a:cubicBezTo>
                      <a:pt x="339301" y="125731"/>
                      <a:pt x="343793" y="129321"/>
                      <a:pt x="347834" y="144136"/>
                    </a:cubicBezTo>
                    <a:cubicBezTo>
                      <a:pt x="351874" y="158951"/>
                      <a:pt x="356361" y="167484"/>
                      <a:pt x="373873" y="167484"/>
                    </a:cubicBezTo>
                    <a:cubicBezTo>
                      <a:pt x="391379" y="167484"/>
                      <a:pt x="395871" y="177361"/>
                      <a:pt x="400809" y="193525"/>
                    </a:cubicBezTo>
                    <a:cubicBezTo>
                      <a:pt x="405747" y="209689"/>
                      <a:pt x="413376" y="220915"/>
                      <a:pt x="424155" y="221812"/>
                    </a:cubicBezTo>
                    <a:cubicBezTo>
                      <a:pt x="434929" y="222710"/>
                      <a:pt x="438524" y="231689"/>
                      <a:pt x="437621" y="247402"/>
                    </a:cubicBezTo>
                    <a:cubicBezTo>
                      <a:pt x="436723" y="263120"/>
                      <a:pt x="444805" y="278381"/>
                      <a:pt x="457378" y="281525"/>
                    </a:cubicBezTo>
                    <a:cubicBezTo>
                      <a:pt x="469946" y="284217"/>
                      <a:pt x="484315" y="297689"/>
                      <a:pt x="485664" y="312504"/>
                    </a:cubicBezTo>
                    <a:cubicBezTo>
                      <a:pt x="487012" y="327319"/>
                      <a:pt x="517092" y="339442"/>
                      <a:pt x="512599" y="308908"/>
                    </a:cubicBezTo>
                    <a:cubicBezTo>
                      <a:pt x="508559" y="281519"/>
                      <a:pt x="463214" y="237519"/>
                      <a:pt x="449749" y="220458"/>
                    </a:cubicBezTo>
                    <a:cubicBezTo>
                      <a:pt x="436284" y="203396"/>
                      <a:pt x="367592" y="115843"/>
                      <a:pt x="350080" y="90254"/>
                    </a:cubicBezTo>
                    <a:cubicBezTo>
                      <a:pt x="332574" y="64664"/>
                      <a:pt x="282737" y="-8971"/>
                      <a:pt x="255349" y="905"/>
                    </a:cubicBezTo>
                    <a:cubicBezTo>
                      <a:pt x="227961" y="10782"/>
                      <a:pt x="162419" y="90705"/>
                      <a:pt x="132785" y="137397"/>
                    </a:cubicBezTo>
                    <a:cubicBezTo>
                      <a:pt x="104048" y="185437"/>
                      <a:pt x="24583" y="260416"/>
                      <a:pt x="7523" y="2913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 name="Google Shape;249;p5"/>
              <p:cNvSpPr/>
              <p:nvPr/>
            </p:nvSpPr>
            <p:spPr>
              <a:xfrm>
                <a:off x="4564417" y="4799865"/>
                <a:ext cx="188141" cy="195399"/>
              </a:xfrm>
              <a:custGeom>
                <a:rect b="b" l="l" r="r" t="t"/>
                <a:pathLst>
                  <a:path extrusionOk="0" h="67788" w="65270">
                    <a:moveTo>
                      <a:pt x="49108" y="2240"/>
                    </a:moveTo>
                    <a:cubicBezTo>
                      <a:pt x="42375" y="4487"/>
                      <a:pt x="36088" y="10768"/>
                      <a:pt x="37431" y="21097"/>
                    </a:cubicBezTo>
                    <a:cubicBezTo>
                      <a:pt x="40123" y="21994"/>
                      <a:pt x="42821" y="24240"/>
                      <a:pt x="44164" y="26487"/>
                    </a:cubicBezTo>
                    <a:cubicBezTo>
                      <a:pt x="49553" y="17959"/>
                      <a:pt x="56731" y="15712"/>
                      <a:pt x="63018" y="18850"/>
                    </a:cubicBezTo>
                    <a:cubicBezTo>
                      <a:pt x="61224" y="13912"/>
                      <a:pt x="58532" y="9871"/>
                      <a:pt x="55382" y="6727"/>
                    </a:cubicBezTo>
                    <a:cubicBezTo>
                      <a:pt x="54034" y="4932"/>
                      <a:pt x="51788" y="3132"/>
                      <a:pt x="49096" y="2240"/>
                    </a:cubicBezTo>
                    <a:close/>
                    <a:moveTo>
                      <a:pt x="47313" y="33671"/>
                    </a:moveTo>
                    <a:cubicBezTo>
                      <a:pt x="47313" y="33671"/>
                      <a:pt x="47313" y="33671"/>
                      <a:pt x="47313" y="33671"/>
                    </a:cubicBezTo>
                    <a:cubicBezTo>
                      <a:pt x="47758" y="36815"/>
                      <a:pt x="46867" y="39959"/>
                      <a:pt x="45067" y="42651"/>
                    </a:cubicBezTo>
                    <a:cubicBezTo>
                      <a:pt x="50456" y="45794"/>
                      <a:pt x="54943" y="52527"/>
                      <a:pt x="56292" y="59712"/>
                    </a:cubicBezTo>
                    <a:cubicBezTo>
                      <a:pt x="60778" y="55225"/>
                      <a:pt x="63927" y="48938"/>
                      <a:pt x="65270" y="42651"/>
                    </a:cubicBezTo>
                    <a:cubicBezTo>
                      <a:pt x="61675" y="35918"/>
                      <a:pt x="52696" y="32322"/>
                      <a:pt x="47313" y="33671"/>
                    </a:cubicBezTo>
                    <a:close/>
                    <a:moveTo>
                      <a:pt x="26658" y="45794"/>
                    </a:moveTo>
                    <a:cubicBezTo>
                      <a:pt x="25761" y="51630"/>
                      <a:pt x="23063" y="58815"/>
                      <a:pt x="18576" y="63301"/>
                    </a:cubicBezTo>
                    <a:cubicBezTo>
                      <a:pt x="23063" y="65993"/>
                      <a:pt x="28452" y="67788"/>
                      <a:pt x="34739" y="67788"/>
                    </a:cubicBezTo>
                    <a:cubicBezTo>
                      <a:pt x="39226" y="61952"/>
                      <a:pt x="39677" y="53870"/>
                      <a:pt x="36088" y="47137"/>
                    </a:cubicBezTo>
                    <a:cubicBezTo>
                      <a:pt x="35642" y="47137"/>
                      <a:pt x="35642" y="47137"/>
                      <a:pt x="35191" y="47137"/>
                    </a:cubicBezTo>
                    <a:cubicBezTo>
                      <a:pt x="32499" y="48035"/>
                      <a:pt x="29355" y="47137"/>
                      <a:pt x="26664" y="45788"/>
                    </a:cubicBezTo>
                    <a:close/>
                    <a:moveTo>
                      <a:pt x="20371" y="39507"/>
                    </a:moveTo>
                    <a:cubicBezTo>
                      <a:pt x="19022" y="37261"/>
                      <a:pt x="19022" y="34569"/>
                      <a:pt x="19474" y="31871"/>
                    </a:cubicBezTo>
                    <a:cubicBezTo>
                      <a:pt x="12741" y="31871"/>
                      <a:pt x="4660" y="29624"/>
                      <a:pt x="619" y="25138"/>
                    </a:cubicBezTo>
                    <a:cubicBezTo>
                      <a:pt x="-730" y="30973"/>
                      <a:pt x="173" y="38158"/>
                      <a:pt x="2865" y="44445"/>
                    </a:cubicBezTo>
                    <a:cubicBezTo>
                      <a:pt x="8255" y="45794"/>
                      <a:pt x="13638" y="43999"/>
                      <a:pt x="20377" y="39507"/>
                    </a:cubicBezTo>
                    <a:close/>
                    <a:moveTo>
                      <a:pt x="14084" y="7179"/>
                    </a:moveTo>
                    <a:cubicBezTo>
                      <a:pt x="14530" y="13912"/>
                      <a:pt x="17679" y="18404"/>
                      <a:pt x="22611" y="26487"/>
                    </a:cubicBezTo>
                    <a:cubicBezTo>
                      <a:pt x="23057" y="26041"/>
                      <a:pt x="23508" y="25589"/>
                      <a:pt x="23960" y="24692"/>
                    </a:cubicBezTo>
                    <a:cubicBezTo>
                      <a:pt x="26206" y="22445"/>
                      <a:pt x="28898" y="21097"/>
                      <a:pt x="31144" y="20205"/>
                    </a:cubicBezTo>
                    <a:cubicBezTo>
                      <a:pt x="30698" y="14815"/>
                      <a:pt x="30247" y="6287"/>
                      <a:pt x="31590" y="0"/>
                    </a:cubicBezTo>
                    <a:cubicBezTo>
                      <a:pt x="25309" y="1349"/>
                      <a:pt x="19468" y="3595"/>
                      <a:pt x="14084" y="718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 name="Google Shape;250;p5"/>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 name="Google Shape;251;p5"/>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 name="Google Shape;252;p5"/>
              <p:cNvSpPr/>
              <p:nvPr/>
            </p:nvSpPr>
            <p:spPr>
              <a:xfrm>
                <a:off x="4821047" y="4522303"/>
                <a:ext cx="515230" cy="677137"/>
              </a:xfrm>
              <a:custGeom>
                <a:rect b="b" l="l" r="r" t="t"/>
                <a:pathLst>
                  <a:path extrusionOk="0" h="234913" w="178744">
                    <a:moveTo>
                      <a:pt x="175121" y="233234"/>
                    </a:moveTo>
                    <a:cubicBezTo>
                      <a:pt x="170183" y="204501"/>
                      <a:pt x="173327" y="173522"/>
                      <a:pt x="176916" y="137153"/>
                    </a:cubicBezTo>
                    <a:cubicBezTo>
                      <a:pt x="180511" y="100783"/>
                      <a:pt x="180511" y="41517"/>
                      <a:pt x="160753" y="18620"/>
                    </a:cubicBezTo>
                    <a:cubicBezTo>
                      <a:pt x="142344" y="-2928"/>
                      <a:pt x="112265" y="-4277"/>
                      <a:pt x="98348" y="6943"/>
                    </a:cubicBezTo>
                    <a:cubicBezTo>
                      <a:pt x="84883" y="18168"/>
                      <a:pt x="90712" y="49593"/>
                      <a:pt x="114511" y="55881"/>
                    </a:cubicBezTo>
                    <a:cubicBezTo>
                      <a:pt x="138303" y="62614"/>
                      <a:pt x="136509" y="56326"/>
                      <a:pt x="136509" y="56326"/>
                    </a:cubicBezTo>
                    <a:cubicBezTo>
                      <a:pt x="136509" y="56326"/>
                      <a:pt x="139652" y="39716"/>
                      <a:pt x="134714" y="37916"/>
                    </a:cubicBezTo>
                    <a:cubicBezTo>
                      <a:pt x="128427" y="35670"/>
                      <a:pt x="113168" y="41060"/>
                      <a:pt x="105086" y="31183"/>
                    </a:cubicBezTo>
                    <a:cubicBezTo>
                      <a:pt x="97005" y="21306"/>
                      <a:pt x="110922" y="6937"/>
                      <a:pt x="133817" y="22203"/>
                    </a:cubicBezTo>
                    <a:cubicBezTo>
                      <a:pt x="153575" y="35224"/>
                      <a:pt x="161205" y="68449"/>
                      <a:pt x="158061" y="130408"/>
                    </a:cubicBezTo>
                    <a:cubicBezTo>
                      <a:pt x="154918" y="192818"/>
                      <a:pt x="155815" y="232776"/>
                      <a:pt x="155815" y="232776"/>
                    </a:cubicBezTo>
                    <a:cubicBezTo>
                      <a:pt x="155815" y="232776"/>
                      <a:pt x="170629" y="237269"/>
                      <a:pt x="175121" y="233228"/>
                    </a:cubicBezTo>
                    <a:close/>
                    <a:moveTo>
                      <a:pt x="3623" y="233234"/>
                    </a:moveTo>
                    <a:cubicBezTo>
                      <a:pt x="8561" y="204501"/>
                      <a:pt x="5418" y="173522"/>
                      <a:pt x="1828" y="137153"/>
                    </a:cubicBezTo>
                    <a:cubicBezTo>
                      <a:pt x="-1766" y="100783"/>
                      <a:pt x="-1766" y="41517"/>
                      <a:pt x="17991" y="18620"/>
                    </a:cubicBezTo>
                    <a:cubicBezTo>
                      <a:pt x="36400" y="-2928"/>
                      <a:pt x="66480" y="-4277"/>
                      <a:pt x="80396" y="6943"/>
                    </a:cubicBezTo>
                    <a:cubicBezTo>
                      <a:pt x="93862" y="18168"/>
                      <a:pt x="88032" y="49593"/>
                      <a:pt x="64234" y="55881"/>
                    </a:cubicBezTo>
                    <a:cubicBezTo>
                      <a:pt x="40441" y="62614"/>
                      <a:pt x="42235" y="56326"/>
                      <a:pt x="42235" y="56326"/>
                    </a:cubicBezTo>
                    <a:cubicBezTo>
                      <a:pt x="42235" y="56326"/>
                      <a:pt x="39092" y="39716"/>
                      <a:pt x="44030" y="37916"/>
                    </a:cubicBezTo>
                    <a:cubicBezTo>
                      <a:pt x="50317" y="35670"/>
                      <a:pt x="65577" y="41060"/>
                      <a:pt x="73658" y="31183"/>
                    </a:cubicBezTo>
                    <a:cubicBezTo>
                      <a:pt x="81740" y="21306"/>
                      <a:pt x="67823" y="6937"/>
                      <a:pt x="44927" y="22203"/>
                    </a:cubicBezTo>
                    <a:cubicBezTo>
                      <a:pt x="25170" y="35224"/>
                      <a:pt x="17540" y="68449"/>
                      <a:pt x="20683" y="130408"/>
                    </a:cubicBezTo>
                    <a:cubicBezTo>
                      <a:pt x="23827" y="192818"/>
                      <a:pt x="22929" y="232776"/>
                      <a:pt x="22929" y="232776"/>
                    </a:cubicBezTo>
                    <a:cubicBezTo>
                      <a:pt x="22929" y="232776"/>
                      <a:pt x="8115" y="237269"/>
                      <a:pt x="3623"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 name="Google Shape;253;p5"/>
              <p:cNvSpPr/>
              <p:nvPr/>
            </p:nvSpPr>
            <p:spPr>
              <a:xfrm>
                <a:off x="4819828" y="4522874"/>
                <a:ext cx="251530" cy="623831"/>
              </a:xfrm>
              <a:custGeom>
                <a:rect b="b" l="l" r="r" t="t"/>
                <a:pathLst>
                  <a:path extrusionOk="0" h="216420" w="87261">
                    <a:moveTo>
                      <a:pt x="23353" y="207441"/>
                    </a:moveTo>
                    <a:cubicBezTo>
                      <a:pt x="23353" y="203846"/>
                      <a:pt x="23353" y="199805"/>
                      <a:pt x="23353" y="195318"/>
                    </a:cubicBezTo>
                    <a:cubicBezTo>
                      <a:pt x="19312" y="201154"/>
                      <a:pt x="12128" y="204743"/>
                      <a:pt x="6293" y="204743"/>
                    </a:cubicBezTo>
                    <a:cubicBezTo>
                      <a:pt x="6293" y="208784"/>
                      <a:pt x="5847" y="212379"/>
                      <a:pt x="5847" y="216420"/>
                    </a:cubicBezTo>
                    <a:cubicBezTo>
                      <a:pt x="11237" y="216420"/>
                      <a:pt x="18415" y="213277"/>
                      <a:pt x="23353" y="207441"/>
                    </a:cubicBezTo>
                    <a:close/>
                    <a:moveTo>
                      <a:pt x="66000" y="35929"/>
                    </a:moveTo>
                    <a:cubicBezTo>
                      <a:pt x="62405" y="36827"/>
                      <a:pt x="58364" y="36827"/>
                      <a:pt x="54775" y="36827"/>
                    </a:cubicBezTo>
                    <a:cubicBezTo>
                      <a:pt x="61062" y="40422"/>
                      <a:pt x="66000" y="49395"/>
                      <a:pt x="64200" y="55237"/>
                    </a:cubicBezTo>
                    <a:cubicBezTo>
                      <a:pt x="64200" y="55237"/>
                      <a:pt x="64645" y="55237"/>
                      <a:pt x="64645" y="55237"/>
                    </a:cubicBezTo>
                    <a:cubicBezTo>
                      <a:pt x="69132" y="53888"/>
                      <a:pt x="73173" y="51642"/>
                      <a:pt x="76322" y="48950"/>
                    </a:cubicBezTo>
                    <a:cubicBezTo>
                      <a:pt x="74973" y="44011"/>
                      <a:pt x="72281" y="38621"/>
                      <a:pt x="65994" y="35929"/>
                    </a:cubicBezTo>
                    <a:close/>
                    <a:moveTo>
                      <a:pt x="74527" y="19765"/>
                    </a:moveTo>
                    <a:cubicBezTo>
                      <a:pt x="76322" y="22457"/>
                      <a:pt x="76773" y="25601"/>
                      <a:pt x="74973" y="29190"/>
                    </a:cubicBezTo>
                    <a:cubicBezTo>
                      <a:pt x="80362" y="29636"/>
                      <a:pt x="83952" y="30985"/>
                      <a:pt x="85746" y="34129"/>
                    </a:cubicBezTo>
                    <a:cubicBezTo>
                      <a:pt x="87095" y="29190"/>
                      <a:pt x="87541" y="24252"/>
                      <a:pt x="87095" y="19314"/>
                    </a:cubicBezTo>
                    <a:cubicBezTo>
                      <a:pt x="83958" y="17965"/>
                      <a:pt x="79014" y="18416"/>
                      <a:pt x="74527" y="19765"/>
                    </a:cubicBezTo>
                    <a:close/>
                    <a:moveTo>
                      <a:pt x="64200" y="6"/>
                    </a:moveTo>
                    <a:cubicBezTo>
                      <a:pt x="61056" y="4493"/>
                      <a:pt x="58810" y="11232"/>
                      <a:pt x="58364" y="16170"/>
                    </a:cubicBezTo>
                    <a:cubicBezTo>
                      <a:pt x="62405" y="15273"/>
                      <a:pt x="66000" y="15724"/>
                      <a:pt x="69138" y="16616"/>
                    </a:cubicBezTo>
                    <a:cubicBezTo>
                      <a:pt x="72281" y="12575"/>
                      <a:pt x="75870" y="8534"/>
                      <a:pt x="79911" y="6287"/>
                    </a:cubicBezTo>
                    <a:cubicBezTo>
                      <a:pt x="75870" y="2698"/>
                      <a:pt x="70480" y="897"/>
                      <a:pt x="64194" y="0"/>
                    </a:cubicBezTo>
                    <a:close/>
                    <a:moveTo>
                      <a:pt x="50734" y="6"/>
                    </a:moveTo>
                    <a:cubicBezTo>
                      <a:pt x="46248" y="903"/>
                      <a:pt x="41756" y="2252"/>
                      <a:pt x="37269" y="4047"/>
                    </a:cubicBezTo>
                    <a:cubicBezTo>
                      <a:pt x="36824" y="11683"/>
                      <a:pt x="42207" y="19314"/>
                      <a:pt x="45351" y="22006"/>
                    </a:cubicBezTo>
                    <a:cubicBezTo>
                      <a:pt x="47597" y="20657"/>
                      <a:pt x="49837" y="19314"/>
                      <a:pt x="51638" y="18410"/>
                    </a:cubicBezTo>
                    <a:cubicBezTo>
                      <a:pt x="49843" y="13020"/>
                      <a:pt x="48494" y="5842"/>
                      <a:pt x="50740" y="0"/>
                    </a:cubicBezTo>
                    <a:close/>
                    <a:moveTo>
                      <a:pt x="13917" y="23800"/>
                    </a:moveTo>
                    <a:cubicBezTo>
                      <a:pt x="17512" y="29636"/>
                      <a:pt x="25142" y="35478"/>
                      <a:pt x="31423" y="37267"/>
                    </a:cubicBezTo>
                    <a:cubicBezTo>
                      <a:pt x="33217" y="33671"/>
                      <a:pt x="35463" y="30533"/>
                      <a:pt x="37709" y="27841"/>
                    </a:cubicBezTo>
                    <a:cubicBezTo>
                      <a:pt x="31423" y="26047"/>
                      <a:pt x="23793" y="21108"/>
                      <a:pt x="21546" y="13924"/>
                    </a:cubicBezTo>
                    <a:cubicBezTo>
                      <a:pt x="20198" y="15273"/>
                      <a:pt x="18855" y="16616"/>
                      <a:pt x="17951" y="17965"/>
                    </a:cubicBezTo>
                    <a:cubicBezTo>
                      <a:pt x="16608" y="19759"/>
                      <a:pt x="15260" y="22006"/>
                      <a:pt x="13911" y="23800"/>
                    </a:cubicBezTo>
                    <a:close/>
                    <a:moveTo>
                      <a:pt x="22450" y="69149"/>
                    </a:moveTo>
                    <a:cubicBezTo>
                      <a:pt x="22895" y="64662"/>
                      <a:pt x="23799" y="60621"/>
                      <a:pt x="24696" y="56580"/>
                    </a:cubicBezTo>
                    <a:cubicBezTo>
                      <a:pt x="18409" y="55231"/>
                      <a:pt x="10327" y="51190"/>
                      <a:pt x="5390" y="46252"/>
                    </a:cubicBezTo>
                    <a:cubicBezTo>
                      <a:pt x="4041" y="52088"/>
                      <a:pt x="2698" y="57929"/>
                      <a:pt x="2246" y="64211"/>
                    </a:cubicBezTo>
                    <a:cubicBezTo>
                      <a:pt x="7184" y="66903"/>
                      <a:pt x="15265" y="69149"/>
                      <a:pt x="22450" y="69149"/>
                    </a:cubicBezTo>
                    <a:close/>
                    <a:moveTo>
                      <a:pt x="20203" y="93841"/>
                    </a:moveTo>
                    <a:cubicBezTo>
                      <a:pt x="20203" y="90697"/>
                      <a:pt x="20649" y="87553"/>
                      <a:pt x="20649" y="84861"/>
                    </a:cubicBezTo>
                    <a:cubicBezTo>
                      <a:pt x="14814" y="85759"/>
                      <a:pt x="6281" y="86656"/>
                      <a:pt x="446" y="84416"/>
                    </a:cubicBezTo>
                    <a:cubicBezTo>
                      <a:pt x="446" y="87559"/>
                      <a:pt x="0" y="90251"/>
                      <a:pt x="0" y="93395"/>
                    </a:cubicBezTo>
                    <a:cubicBezTo>
                      <a:pt x="5390" y="94744"/>
                      <a:pt x="13019" y="96087"/>
                      <a:pt x="20203" y="93841"/>
                    </a:cubicBezTo>
                    <a:close/>
                    <a:moveTo>
                      <a:pt x="20203" y="108656"/>
                    </a:moveTo>
                    <a:cubicBezTo>
                      <a:pt x="14814" y="111799"/>
                      <a:pt x="7636" y="114943"/>
                      <a:pt x="446" y="114492"/>
                    </a:cubicBezTo>
                    <a:cubicBezTo>
                      <a:pt x="446" y="119430"/>
                      <a:pt x="891" y="124368"/>
                      <a:pt x="1343" y="128861"/>
                    </a:cubicBezTo>
                    <a:cubicBezTo>
                      <a:pt x="8076" y="127964"/>
                      <a:pt x="14808" y="125266"/>
                      <a:pt x="20649" y="120333"/>
                    </a:cubicBezTo>
                    <a:cubicBezTo>
                      <a:pt x="20203" y="116292"/>
                      <a:pt x="20203" y="112251"/>
                      <a:pt x="20203" y="108656"/>
                    </a:cubicBezTo>
                    <a:close/>
                    <a:moveTo>
                      <a:pt x="21998" y="150861"/>
                    </a:moveTo>
                    <a:cubicBezTo>
                      <a:pt x="21998" y="146374"/>
                      <a:pt x="21552" y="141881"/>
                      <a:pt x="21552" y="136943"/>
                    </a:cubicBezTo>
                    <a:cubicBezTo>
                      <a:pt x="17066" y="142333"/>
                      <a:pt x="9876" y="147271"/>
                      <a:pt x="3595" y="147717"/>
                    </a:cubicBezTo>
                    <a:cubicBezTo>
                      <a:pt x="4041" y="152655"/>
                      <a:pt x="4492" y="157594"/>
                      <a:pt x="4944" y="162087"/>
                    </a:cubicBezTo>
                    <a:cubicBezTo>
                      <a:pt x="10779" y="160738"/>
                      <a:pt x="17066" y="157148"/>
                      <a:pt x="22004" y="150861"/>
                    </a:cubicBezTo>
                    <a:close/>
                    <a:moveTo>
                      <a:pt x="22895" y="180045"/>
                    </a:moveTo>
                    <a:cubicBezTo>
                      <a:pt x="22895" y="175559"/>
                      <a:pt x="22450" y="170620"/>
                      <a:pt x="22450" y="165676"/>
                    </a:cubicBezTo>
                    <a:cubicBezTo>
                      <a:pt x="18409" y="171512"/>
                      <a:pt x="12122" y="176450"/>
                      <a:pt x="5841" y="176901"/>
                    </a:cubicBezTo>
                    <a:cubicBezTo>
                      <a:pt x="6287" y="181840"/>
                      <a:pt x="6287" y="186327"/>
                      <a:pt x="6287" y="191271"/>
                    </a:cubicBezTo>
                    <a:cubicBezTo>
                      <a:pt x="10773" y="189922"/>
                      <a:pt x="17060" y="186784"/>
                      <a:pt x="22895" y="1800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 name="Google Shape;254;p5"/>
              <p:cNvSpPr/>
              <p:nvPr/>
            </p:nvSpPr>
            <p:spPr>
              <a:xfrm>
                <a:off x="4830207" y="5163511"/>
                <a:ext cx="56932" cy="36233"/>
              </a:xfrm>
              <a:custGeom>
                <a:rect b="b" l="l" r="r" t="t"/>
                <a:pathLst>
                  <a:path extrusionOk="0" h="12570" w="19751">
                    <a:moveTo>
                      <a:pt x="19752" y="10774"/>
                    </a:moveTo>
                    <a:cubicBezTo>
                      <a:pt x="19752" y="10774"/>
                      <a:pt x="19752" y="7179"/>
                      <a:pt x="19752" y="0"/>
                    </a:cubicBezTo>
                    <a:cubicBezTo>
                      <a:pt x="14814" y="4487"/>
                      <a:pt x="6733" y="8082"/>
                      <a:pt x="446" y="8979"/>
                    </a:cubicBezTo>
                    <a:cubicBezTo>
                      <a:pt x="446" y="9425"/>
                      <a:pt x="446" y="10328"/>
                      <a:pt x="0" y="10774"/>
                    </a:cubicBezTo>
                    <a:cubicBezTo>
                      <a:pt x="4938" y="14815"/>
                      <a:pt x="19752" y="10774"/>
                      <a:pt x="19752" y="10774"/>
                    </a:cubicBezTo>
                    <a:close/>
                  </a:path>
                </a:pathLst>
              </a:custGeom>
              <a:solidFill>
                <a:srgbClr val="C127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 name="Google Shape;255;p5"/>
              <p:cNvSpPr/>
              <p:nvPr/>
            </p:nvSpPr>
            <p:spPr>
              <a:xfrm>
                <a:off x="5087255" y="4522891"/>
                <a:ext cx="250230" cy="623813"/>
              </a:xfrm>
              <a:custGeom>
                <a:rect b="b" l="l" r="r" t="t"/>
                <a:pathLst>
                  <a:path extrusionOk="0" h="216414" w="86810">
                    <a:moveTo>
                      <a:pt x="21262" y="35923"/>
                    </a:moveTo>
                    <a:cubicBezTo>
                      <a:pt x="24857" y="36821"/>
                      <a:pt x="28898" y="36821"/>
                      <a:pt x="32487" y="36821"/>
                    </a:cubicBezTo>
                    <a:cubicBezTo>
                      <a:pt x="26200" y="40416"/>
                      <a:pt x="21262" y="49390"/>
                      <a:pt x="23062" y="55231"/>
                    </a:cubicBezTo>
                    <a:cubicBezTo>
                      <a:pt x="23062" y="55231"/>
                      <a:pt x="22617" y="55231"/>
                      <a:pt x="22617" y="55231"/>
                    </a:cubicBezTo>
                    <a:cubicBezTo>
                      <a:pt x="18130" y="53882"/>
                      <a:pt x="14090" y="51636"/>
                      <a:pt x="10940" y="48944"/>
                    </a:cubicBezTo>
                    <a:cubicBezTo>
                      <a:pt x="11838" y="44005"/>
                      <a:pt x="14529" y="38616"/>
                      <a:pt x="21268" y="35923"/>
                    </a:cubicBezTo>
                    <a:close/>
                    <a:moveTo>
                      <a:pt x="63464" y="207435"/>
                    </a:moveTo>
                    <a:cubicBezTo>
                      <a:pt x="63464" y="203840"/>
                      <a:pt x="63464" y="199799"/>
                      <a:pt x="63464" y="195312"/>
                    </a:cubicBezTo>
                    <a:cubicBezTo>
                      <a:pt x="67504" y="201148"/>
                      <a:pt x="74688" y="204737"/>
                      <a:pt x="80524" y="204737"/>
                    </a:cubicBezTo>
                    <a:cubicBezTo>
                      <a:pt x="80524" y="208778"/>
                      <a:pt x="80969" y="212373"/>
                      <a:pt x="80969" y="216414"/>
                    </a:cubicBezTo>
                    <a:cubicBezTo>
                      <a:pt x="75580" y="216414"/>
                      <a:pt x="68401" y="213271"/>
                      <a:pt x="63464" y="207435"/>
                    </a:cubicBezTo>
                    <a:close/>
                    <a:moveTo>
                      <a:pt x="63915" y="180045"/>
                    </a:moveTo>
                    <a:cubicBezTo>
                      <a:pt x="63915" y="175559"/>
                      <a:pt x="64361" y="170620"/>
                      <a:pt x="64361" y="165676"/>
                    </a:cubicBezTo>
                    <a:cubicBezTo>
                      <a:pt x="68401" y="171512"/>
                      <a:pt x="74688" y="176450"/>
                      <a:pt x="80969" y="176901"/>
                    </a:cubicBezTo>
                    <a:cubicBezTo>
                      <a:pt x="80524" y="181840"/>
                      <a:pt x="80524" y="186327"/>
                      <a:pt x="80524" y="191271"/>
                    </a:cubicBezTo>
                    <a:cubicBezTo>
                      <a:pt x="76037" y="189922"/>
                      <a:pt x="70196" y="186784"/>
                      <a:pt x="63915" y="180045"/>
                    </a:cubicBezTo>
                    <a:close/>
                    <a:moveTo>
                      <a:pt x="64812" y="150861"/>
                    </a:moveTo>
                    <a:cubicBezTo>
                      <a:pt x="64812" y="146374"/>
                      <a:pt x="65258" y="141881"/>
                      <a:pt x="65258" y="136943"/>
                    </a:cubicBezTo>
                    <a:cubicBezTo>
                      <a:pt x="69744" y="142333"/>
                      <a:pt x="76935" y="147271"/>
                      <a:pt x="83216" y="147717"/>
                    </a:cubicBezTo>
                    <a:cubicBezTo>
                      <a:pt x="82770" y="152655"/>
                      <a:pt x="82318" y="157594"/>
                      <a:pt x="81867" y="162086"/>
                    </a:cubicBezTo>
                    <a:cubicBezTo>
                      <a:pt x="76031" y="160738"/>
                      <a:pt x="69744" y="157148"/>
                      <a:pt x="64807" y="150861"/>
                    </a:cubicBezTo>
                    <a:close/>
                    <a:moveTo>
                      <a:pt x="66607" y="108656"/>
                    </a:moveTo>
                    <a:cubicBezTo>
                      <a:pt x="71996" y="111799"/>
                      <a:pt x="79175" y="114943"/>
                      <a:pt x="86365" y="114492"/>
                    </a:cubicBezTo>
                    <a:cubicBezTo>
                      <a:pt x="86365" y="119430"/>
                      <a:pt x="85919" y="124368"/>
                      <a:pt x="85467" y="128861"/>
                    </a:cubicBezTo>
                    <a:cubicBezTo>
                      <a:pt x="78735" y="127964"/>
                      <a:pt x="72002" y="125266"/>
                      <a:pt x="66161" y="120333"/>
                    </a:cubicBezTo>
                    <a:cubicBezTo>
                      <a:pt x="66607" y="116292"/>
                      <a:pt x="66607" y="112251"/>
                      <a:pt x="66607" y="108656"/>
                    </a:cubicBezTo>
                    <a:close/>
                    <a:moveTo>
                      <a:pt x="66607" y="93841"/>
                    </a:moveTo>
                    <a:cubicBezTo>
                      <a:pt x="66607" y="90697"/>
                      <a:pt x="66161" y="87553"/>
                      <a:pt x="66161" y="84861"/>
                    </a:cubicBezTo>
                    <a:cubicBezTo>
                      <a:pt x="71996" y="85759"/>
                      <a:pt x="80530" y="86656"/>
                      <a:pt x="86365" y="84416"/>
                    </a:cubicBezTo>
                    <a:cubicBezTo>
                      <a:pt x="86365" y="87559"/>
                      <a:pt x="86811" y="90251"/>
                      <a:pt x="86811" y="93395"/>
                    </a:cubicBezTo>
                    <a:cubicBezTo>
                      <a:pt x="81421" y="94744"/>
                      <a:pt x="73791" y="96087"/>
                      <a:pt x="66607" y="93841"/>
                    </a:cubicBezTo>
                    <a:close/>
                    <a:moveTo>
                      <a:pt x="64361" y="69149"/>
                    </a:moveTo>
                    <a:cubicBezTo>
                      <a:pt x="63915" y="64662"/>
                      <a:pt x="63012" y="60621"/>
                      <a:pt x="62115" y="56580"/>
                    </a:cubicBezTo>
                    <a:cubicBezTo>
                      <a:pt x="68401" y="55231"/>
                      <a:pt x="76483" y="51190"/>
                      <a:pt x="81421" y="46252"/>
                    </a:cubicBezTo>
                    <a:cubicBezTo>
                      <a:pt x="82770" y="52088"/>
                      <a:pt x="83667" y="57929"/>
                      <a:pt x="84564" y="64211"/>
                    </a:cubicBezTo>
                    <a:cubicBezTo>
                      <a:pt x="79626" y="66903"/>
                      <a:pt x="71545" y="69149"/>
                      <a:pt x="64361" y="69149"/>
                    </a:cubicBezTo>
                    <a:close/>
                    <a:moveTo>
                      <a:pt x="72894" y="23800"/>
                    </a:moveTo>
                    <a:cubicBezTo>
                      <a:pt x="69299" y="29636"/>
                      <a:pt x="61669" y="35478"/>
                      <a:pt x="55388" y="37267"/>
                    </a:cubicBezTo>
                    <a:cubicBezTo>
                      <a:pt x="53593" y="33671"/>
                      <a:pt x="51347" y="30533"/>
                      <a:pt x="49101" y="27841"/>
                    </a:cubicBezTo>
                    <a:cubicBezTo>
                      <a:pt x="55388" y="26047"/>
                      <a:pt x="63018" y="21108"/>
                      <a:pt x="65264" y="13924"/>
                    </a:cubicBezTo>
                    <a:cubicBezTo>
                      <a:pt x="66613" y="15273"/>
                      <a:pt x="67956" y="16616"/>
                      <a:pt x="68859" y="17965"/>
                    </a:cubicBezTo>
                    <a:cubicBezTo>
                      <a:pt x="70202" y="19759"/>
                      <a:pt x="71551" y="22006"/>
                      <a:pt x="72900" y="23800"/>
                    </a:cubicBezTo>
                    <a:close/>
                    <a:moveTo>
                      <a:pt x="36527" y="6"/>
                    </a:moveTo>
                    <a:cubicBezTo>
                      <a:pt x="41014" y="903"/>
                      <a:pt x="45506" y="2252"/>
                      <a:pt x="49992" y="4047"/>
                    </a:cubicBezTo>
                    <a:cubicBezTo>
                      <a:pt x="50438" y="11683"/>
                      <a:pt x="45055" y="19314"/>
                      <a:pt x="41911" y="22006"/>
                    </a:cubicBezTo>
                    <a:cubicBezTo>
                      <a:pt x="39665" y="20657"/>
                      <a:pt x="37425" y="19314"/>
                      <a:pt x="35624" y="18410"/>
                    </a:cubicBezTo>
                    <a:cubicBezTo>
                      <a:pt x="36973" y="13020"/>
                      <a:pt x="38316" y="5842"/>
                      <a:pt x="36522" y="0"/>
                    </a:cubicBezTo>
                    <a:close/>
                    <a:moveTo>
                      <a:pt x="22611" y="6"/>
                    </a:moveTo>
                    <a:cubicBezTo>
                      <a:pt x="25754" y="4493"/>
                      <a:pt x="28000" y="11232"/>
                      <a:pt x="28446" y="16170"/>
                    </a:cubicBezTo>
                    <a:cubicBezTo>
                      <a:pt x="24405" y="15273"/>
                      <a:pt x="20810" y="15724"/>
                      <a:pt x="17673" y="16616"/>
                    </a:cubicBezTo>
                    <a:cubicBezTo>
                      <a:pt x="14529" y="12575"/>
                      <a:pt x="10940" y="8534"/>
                      <a:pt x="6899" y="6287"/>
                    </a:cubicBezTo>
                    <a:cubicBezTo>
                      <a:pt x="10940" y="2698"/>
                      <a:pt x="16330" y="897"/>
                      <a:pt x="22617" y="0"/>
                    </a:cubicBezTo>
                    <a:close/>
                    <a:moveTo>
                      <a:pt x="12735" y="19765"/>
                    </a:moveTo>
                    <a:cubicBezTo>
                      <a:pt x="10940" y="22457"/>
                      <a:pt x="10489" y="25601"/>
                      <a:pt x="12289" y="29190"/>
                    </a:cubicBezTo>
                    <a:cubicBezTo>
                      <a:pt x="6899" y="29636"/>
                      <a:pt x="3311" y="30985"/>
                      <a:pt x="1516" y="34129"/>
                    </a:cubicBezTo>
                    <a:cubicBezTo>
                      <a:pt x="167" y="29190"/>
                      <a:pt x="-279" y="24252"/>
                      <a:pt x="167" y="19314"/>
                    </a:cubicBezTo>
                    <a:cubicBezTo>
                      <a:pt x="2859" y="17965"/>
                      <a:pt x="8248" y="18416"/>
                      <a:pt x="12735" y="19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 name="Google Shape;256;p5"/>
              <p:cNvSpPr/>
              <p:nvPr/>
            </p:nvSpPr>
            <p:spPr>
              <a:xfrm>
                <a:off x="5270161" y="5163511"/>
                <a:ext cx="56932" cy="36233"/>
              </a:xfrm>
              <a:custGeom>
                <a:rect b="b" l="l" r="r" t="t"/>
                <a:pathLst>
                  <a:path extrusionOk="0" h="12570" w="19751">
                    <a:moveTo>
                      <a:pt x="0" y="10774"/>
                    </a:moveTo>
                    <a:cubicBezTo>
                      <a:pt x="0" y="10774"/>
                      <a:pt x="0" y="7179"/>
                      <a:pt x="0" y="0"/>
                    </a:cubicBezTo>
                    <a:cubicBezTo>
                      <a:pt x="4938" y="4487"/>
                      <a:pt x="13019" y="8082"/>
                      <a:pt x="19306" y="8979"/>
                    </a:cubicBezTo>
                    <a:cubicBezTo>
                      <a:pt x="19306" y="9425"/>
                      <a:pt x="19306" y="10328"/>
                      <a:pt x="19752" y="10774"/>
                    </a:cubicBezTo>
                    <a:cubicBezTo>
                      <a:pt x="14814" y="14815"/>
                      <a:pt x="0" y="10774"/>
                      <a:pt x="0" y="10774"/>
                    </a:cubicBezTo>
                    <a:close/>
                  </a:path>
                </a:pathLst>
              </a:custGeom>
              <a:solidFill>
                <a:srgbClr val="C127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 name="Google Shape;257;p5"/>
              <p:cNvSpPr/>
              <p:nvPr/>
            </p:nvSpPr>
            <p:spPr>
              <a:xfrm>
                <a:off x="4462667" y="5121270"/>
                <a:ext cx="1177400" cy="114600"/>
              </a:xfrm>
              <a:custGeom>
                <a:rect b="b" l="l" r="r" t="t"/>
                <a:pathLst>
                  <a:path extrusionOk="0" h="39757" w="408465">
                    <a:moveTo>
                      <a:pt x="6" y="17347"/>
                    </a:moveTo>
                    <a:cubicBezTo>
                      <a:pt x="6" y="7019"/>
                      <a:pt x="29188" y="-2412"/>
                      <a:pt x="39961" y="6573"/>
                    </a:cubicBezTo>
                    <a:cubicBezTo>
                      <a:pt x="50734" y="15552"/>
                      <a:pt x="56570" y="16450"/>
                      <a:pt x="62857" y="12408"/>
                    </a:cubicBezTo>
                    <a:cubicBezTo>
                      <a:pt x="69143" y="8367"/>
                      <a:pt x="85752" y="6573"/>
                      <a:pt x="92936" y="11963"/>
                    </a:cubicBezTo>
                    <a:cubicBezTo>
                      <a:pt x="100120" y="17353"/>
                      <a:pt x="101463" y="20491"/>
                      <a:pt x="108202" y="16450"/>
                    </a:cubicBezTo>
                    <a:cubicBezTo>
                      <a:pt x="114934" y="12408"/>
                      <a:pt x="128851" y="11060"/>
                      <a:pt x="139178" y="14203"/>
                    </a:cubicBezTo>
                    <a:cubicBezTo>
                      <a:pt x="149506" y="17347"/>
                      <a:pt x="164766" y="9716"/>
                      <a:pt x="178237" y="10608"/>
                    </a:cubicBezTo>
                    <a:cubicBezTo>
                      <a:pt x="192153" y="11505"/>
                      <a:pt x="206967" y="16444"/>
                      <a:pt x="218644" y="14203"/>
                    </a:cubicBezTo>
                    <a:cubicBezTo>
                      <a:pt x="230320" y="11511"/>
                      <a:pt x="247374" y="285"/>
                      <a:pt x="263989" y="6567"/>
                    </a:cubicBezTo>
                    <a:cubicBezTo>
                      <a:pt x="280597" y="12403"/>
                      <a:pt x="295863" y="16895"/>
                      <a:pt x="307088" y="12403"/>
                    </a:cubicBezTo>
                    <a:cubicBezTo>
                      <a:pt x="318312" y="7916"/>
                      <a:pt x="343454" y="280"/>
                      <a:pt x="357816" y="2526"/>
                    </a:cubicBezTo>
                    <a:cubicBezTo>
                      <a:pt x="372184" y="4772"/>
                      <a:pt x="395080" y="-3310"/>
                      <a:pt x="402264" y="1629"/>
                    </a:cubicBezTo>
                    <a:cubicBezTo>
                      <a:pt x="409448" y="6567"/>
                      <a:pt x="413941" y="19587"/>
                      <a:pt x="395080" y="24080"/>
                    </a:cubicBezTo>
                    <a:cubicBezTo>
                      <a:pt x="376225" y="28567"/>
                      <a:pt x="338510" y="22731"/>
                      <a:pt x="326388" y="29018"/>
                    </a:cubicBezTo>
                    <a:cubicBezTo>
                      <a:pt x="314266" y="35306"/>
                      <a:pt x="284186" y="44285"/>
                      <a:pt x="262640" y="37100"/>
                    </a:cubicBezTo>
                    <a:cubicBezTo>
                      <a:pt x="241093" y="29916"/>
                      <a:pt x="212808" y="31710"/>
                      <a:pt x="196646" y="35306"/>
                    </a:cubicBezTo>
                    <a:cubicBezTo>
                      <a:pt x="180483" y="38901"/>
                      <a:pt x="155793" y="39792"/>
                      <a:pt x="131994" y="36203"/>
                    </a:cubicBezTo>
                    <a:cubicBezTo>
                      <a:pt x="108202" y="32162"/>
                      <a:pt x="109545" y="30367"/>
                      <a:pt x="96080" y="35306"/>
                    </a:cubicBezTo>
                    <a:cubicBezTo>
                      <a:pt x="82609" y="40244"/>
                      <a:pt x="0" y="32614"/>
                      <a:pt x="0" y="1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 name="Google Shape;258;p5"/>
              <p:cNvSpPr/>
              <p:nvPr/>
            </p:nvSpPr>
            <p:spPr>
              <a:xfrm>
                <a:off x="4531002" y="3931470"/>
                <a:ext cx="1074694" cy="1176576"/>
              </a:xfrm>
              <a:custGeom>
                <a:rect b="b" l="l" r="r" t="t"/>
                <a:pathLst>
                  <a:path extrusionOk="0" h="408179" w="372834">
                    <a:moveTo>
                      <a:pt x="28827" y="378951"/>
                    </a:moveTo>
                    <a:cubicBezTo>
                      <a:pt x="21643" y="378505"/>
                      <a:pt x="19848" y="391074"/>
                      <a:pt x="27929" y="391520"/>
                    </a:cubicBezTo>
                    <a:cubicBezTo>
                      <a:pt x="36462" y="392423"/>
                      <a:pt x="37354" y="378951"/>
                      <a:pt x="28827" y="378951"/>
                    </a:cubicBezTo>
                    <a:close/>
                    <a:moveTo>
                      <a:pt x="4594" y="230178"/>
                    </a:moveTo>
                    <a:cubicBezTo>
                      <a:pt x="5093" y="222595"/>
                      <a:pt x="9555" y="215017"/>
                      <a:pt x="14464" y="206988"/>
                    </a:cubicBezTo>
                    <a:cubicBezTo>
                      <a:pt x="20751" y="196214"/>
                      <a:pt x="27484" y="184536"/>
                      <a:pt x="24340" y="174214"/>
                    </a:cubicBezTo>
                    <a:cubicBezTo>
                      <a:pt x="23443" y="170619"/>
                      <a:pt x="21648" y="168824"/>
                      <a:pt x="18951" y="168378"/>
                    </a:cubicBezTo>
                    <a:cubicBezTo>
                      <a:pt x="15807" y="167933"/>
                      <a:pt x="11766" y="170625"/>
                      <a:pt x="9972" y="174214"/>
                    </a:cubicBezTo>
                    <a:cubicBezTo>
                      <a:pt x="8623" y="176906"/>
                      <a:pt x="9075" y="179152"/>
                      <a:pt x="10418" y="180947"/>
                    </a:cubicBezTo>
                    <a:cubicBezTo>
                      <a:pt x="12212" y="182742"/>
                      <a:pt x="11766" y="185434"/>
                      <a:pt x="9972" y="187234"/>
                    </a:cubicBezTo>
                    <a:cubicBezTo>
                      <a:pt x="8178" y="189029"/>
                      <a:pt x="5485" y="188583"/>
                      <a:pt x="3685" y="186789"/>
                    </a:cubicBezTo>
                    <a:cubicBezTo>
                      <a:pt x="-356" y="182302"/>
                      <a:pt x="-1253" y="176015"/>
                      <a:pt x="1891" y="170179"/>
                    </a:cubicBezTo>
                    <a:cubicBezTo>
                      <a:pt x="5485" y="163446"/>
                      <a:pt x="12664" y="158501"/>
                      <a:pt x="19848" y="159405"/>
                    </a:cubicBezTo>
                    <a:cubicBezTo>
                      <a:pt x="26135" y="159850"/>
                      <a:pt x="30621" y="164343"/>
                      <a:pt x="32867" y="171528"/>
                    </a:cubicBezTo>
                    <a:cubicBezTo>
                      <a:pt x="36357" y="182707"/>
                      <a:pt x="32240" y="193340"/>
                      <a:pt x="26862" y="203217"/>
                    </a:cubicBezTo>
                    <a:cubicBezTo>
                      <a:pt x="29413" y="201129"/>
                      <a:pt x="32093" y="198783"/>
                      <a:pt x="35108" y="195768"/>
                    </a:cubicBezTo>
                    <a:cubicBezTo>
                      <a:pt x="41588" y="189534"/>
                      <a:pt x="47365" y="184331"/>
                      <a:pt x="52549" y="180085"/>
                    </a:cubicBezTo>
                    <a:cubicBezTo>
                      <a:pt x="55077" y="176583"/>
                      <a:pt x="55311" y="173059"/>
                      <a:pt x="55311" y="168830"/>
                    </a:cubicBezTo>
                    <a:cubicBezTo>
                      <a:pt x="55757" y="162097"/>
                      <a:pt x="55757" y="154015"/>
                      <a:pt x="66084" y="147727"/>
                    </a:cubicBezTo>
                    <a:cubicBezTo>
                      <a:pt x="75509" y="141440"/>
                      <a:pt x="81802" y="132461"/>
                      <a:pt x="81350" y="126625"/>
                    </a:cubicBezTo>
                    <a:cubicBezTo>
                      <a:pt x="80904" y="123481"/>
                      <a:pt x="78206" y="120789"/>
                      <a:pt x="72823" y="118989"/>
                    </a:cubicBezTo>
                    <a:cubicBezTo>
                      <a:pt x="67885" y="117194"/>
                      <a:pt x="63844" y="118091"/>
                      <a:pt x="61146" y="121235"/>
                    </a:cubicBezTo>
                    <a:cubicBezTo>
                      <a:pt x="58900" y="123927"/>
                      <a:pt x="58003" y="127968"/>
                      <a:pt x="58900" y="129763"/>
                    </a:cubicBezTo>
                    <a:cubicBezTo>
                      <a:pt x="59346" y="130208"/>
                      <a:pt x="59798" y="130660"/>
                      <a:pt x="61146" y="130660"/>
                    </a:cubicBezTo>
                    <a:cubicBezTo>
                      <a:pt x="63838" y="130660"/>
                      <a:pt x="65633" y="132455"/>
                      <a:pt x="66084" y="134701"/>
                    </a:cubicBezTo>
                    <a:cubicBezTo>
                      <a:pt x="66084" y="137393"/>
                      <a:pt x="64290" y="139188"/>
                      <a:pt x="62044" y="139640"/>
                    </a:cubicBezTo>
                    <a:cubicBezTo>
                      <a:pt x="57106" y="140085"/>
                      <a:pt x="53517" y="137845"/>
                      <a:pt x="51271" y="133352"/>
                    </a:cubicBezTo>
                    <a:cubicBezTo>
                      <a:pt x="48579" y="127962"/>
                      <a:pt x="49922" y="119886"/>
                      <a:pt x="54865" y="114942"/>
                    </a:cubicBezTo>
                    <a:cubicBezTo>
                      <a:pt x="59803" y="109106"/>
                      <a:pt x="67885" y="107757"/>
                      <a:pt x="75966" y="110455"/>
                    </a:cubicBezTo>
                    <a:cubicBezTo>
                      <a:pt x="86740" y="114050"/>
                      <a:pt x="89883" y="120783"/>
                      <a:pt x="90335" y="125722"/>
                    </a:cubicBezTo>
                    <a:cubicBezTo>
                      <a:pt x="91683" y="137399"/>
                      <a:pt x="80910" y="149071"/>
                      <a:pt x="71028" y="155352"/>
                    </a:cubicBezTo>
                    <a:cubicBezTo>
                      <a:pt x="64741" y="159393"/>
                      <a:pt x="64741" y="163434"/>
                      <a:pt x="64296" y="169270"/>
                    </a:cubicBezTo>
                    <a:lnTo>
                      <a:pt x="64149" y="171528"/>
                    </a:lnTo>
                    <a:cubicBezTo>
                      <a:pt x="72049" y="166490"/>
                      <a:pt x="78171" y="164542"/>
                      <a:pt x="83150" y="165229"/>
                    </a:cubicBezTo>
                    <a:cubicBezTo>
                      <a:pt x="87191" y="165674"/>
                      <a:pt x="90786" y="168372"/>
                      <a:pt x="93026" y="171962"/>
                    </a:cubicBezTo>
                    <a:cubicBezTo>
                      <a:pt x="97964" y="180941"/>
                      <a:pt x="96621" y="191721"/>
                      <a:pt x="89883" y="198003"/>
                    </a:cubicBezTo>
                    <a:cubicBezTo>
                      <a:pt x="84945" y="202044"/>
                      <a:pt x="76863" y="203838"/>
                      <a:pt x="67885" y="197105"/>
                    </a:cubicBezTo>
                    <a:cubicBezTo>
                      <a:pt x="66090" y="195756"/>
                      <a:pt x="65639" y="192619"/>
                      <a:pt x="66988" y="190818"/>
                    </a:cubicBezTo>
                    <a:cubicBezTo>
                      <a:pt x="68337" y="189023"/>
                      <a:pt x="71474" y="188572"/>
                      <a:pt x="73275" y="189921"/>
                    </a:cubicBezTo>
                    <a:cubicBezTo>
                      <a:pt x="77315" y="193064"/>
                      <a:pt x="80910" y="193516"/>
                      <a:pt x="83602" y="191270"/>
                    </a:cubicBezTo>
                    <a:cubicBezTo>
                      <a:pt x="86745" y="188577"/>
                      <a:pt x="88088" y="182290"/>
                      <a:pt x="84951" y="176900"/>
                    </a:cubicBezTo>
                    <a:cubicBezTo>
                      <a:pt x="84054" y="175105"/>
                      <a:pt x="82705" y="174654"/>
                      <a:pt x="81807" y="174654"/>
                    </a:cubicBezTo>
                    <a:cubicBezTo>
                      <a:pt x="77303" y="174056"/>
                      <a:pt x="69591" y="178067"/>
                      <a:pt x="58935" y="186701"/>
                    </a:cubicBezTo>
                    <a:cubicBezTo>
                      <a:pt x="57645" y="188243"/>
                      <a:pt x="56021" y="189774"/>
                      <a:pt x="53974" y="191264"/>
                    </a:cubicBezTo>
                    <a:cubicBezTo>
                      <a:pt x="53640" y="191428"/>
                      <a:pt x="53311" y="191598"/>
                      <a:pt x="52977" y="191739"/>
                    </a:cubicBezTo>
                    <a:cubicBezTo>
                      <a:pt x="49259" y="195006"/>
                      <a:pt x="45248" y="198736"/>
                      <a:pt x="40955" y="202935"/>
                    </a:cubicBezTo>
                    <a:cubicBezTo>
                      <a:pt x="36017" y="207874"/>
                      <a:pt x="31530" y="211463"/>
                      <a:pt x="27489" y="214612"/>
                    </a:cubicBezTo>
                    <a:cubicBezTo>
                      <a:pt x="20622" y="219897"/>
                      <a:pt x="15930" y="223474"/>
                      <a:pt x="13690" y="229815"/>
                    </a:cubicBezTo>
                    <a:cubicBezTo>
                      <a:pt x="13638" y="230143"/>
                      <a:pt x="13602" y="230460"/>
                      <a:pt x="13573" y="230776"/>
                    </a:cubicBezTo>
                    <a:cubicBezTo>
                      <a:pt x="13573" y="231785"/>
                      <a:pt x="13256" y="232665"/>
                      <a:pt x="12746" y="233375"/>
                    </a:cubicBezTo>
                    <a:cubicBezTo>
                      <a:pt x="12019" y="237293"/>
                      <a:pt x="11978" y="242196"/>
                      <a:pt x="12670" y="248735"/>
                    </a:cubicBezTo>
                    <a:cubicBezTo>
                      <a:pt x="14464" y="268043"/>
                      <a:pt x="28387" y="268495"/>
                      <a:pt x="32427" y="268495"/>
                    </a:cubicBezTo>
                    <a:cubicBezTo>
                      <a:pt x="41406" y="268049"/>
                      <a:pt x="51282" y="261762"/>
                      <a:pt x="51282" y="251885"/>
                    </a:cubicBezTo>
                    <a:cubicBezTo>
                      <a:pt x="51282" y="246049"/>
                      <a:pt x="49488" y="242008"/>
                      <a:pt x="46344" y="240659"/>
                    </a:cubicBezTo>
                    <a:cubicBezTo>
                      <a:pt x="44098" y="239762"/>
                      <a:pt x="41858" y="240213"/>
                      <a:pt x="40509" y="241556"/>
                    </a:cubicBezTo>
                    <a:cubicBezTo>
                      <a:pt x="38714" y="243351"/>
                      <a:pt x="39160" y="245597"/>
                      <a:pt x="39612" y="247392"/>
                    </a:cubicBezTo>
                    <a:cubicBezTo>
                      <a:pt x="40509" y="249639"/>
                      <a:pt x="39166" y="252330"/>
                      <a:pt x="36920" y="253228"/>
                    </a:cubicBezTo>
                    <a:cubicBezTo>
                      <a:pt x="34674" y="254125"/>
                      <a:pt x="31982" y="252782"/>
                      <a:pt x="31085" y="250536"/>
                    </a:cubicBezTo>
                    <a:cubicBezTo>
                      <a:pt x="28838" y="244700"/>
                      <a:pt x="30187" y="238858"/>
                      <a:pt x="34228" y="235269"/>
                    </a:cubicBezTo>
                    <a:cubicBezTo>
                      <a:pt x="38269" y="231228"/>
                      <a:pt x="44555" y="230331"/>
                      <a:pt x="49945" y="232577"/>
                    </a:cubicBezTo>
                    <a:cubicBezTo>
                      <a:pt x="53089" y="233926"/>
                      <a:pt x="60273" y="238413"/>
                      <a:pt x="60273" y="251885"/>
                    </a:cubicBezTo>
                    <a:cubicBezTo>
                      <a:pt x="60273" y="266700"/>
                      <a:pt x="46356" y="276577"/>
                      <a:pt x="32885" y="277474"/>
                    </a:cubicBezTo>
                    <a:cubicBezTo>
                      <a:pt x="32885" y="277022"/>
                      <a:pt x="32439" y="277022"/>
                      <a:pt x="31988" y="277022"/>
                    </a:cubicBezTo>
                    <a:cubicBezTo>
                      <a:pt x="20311" y="277022"/>
                      <a:pt x="6400" y="269838"/>
                      <a:pt x="4154" y="249187"/>
                    </a:cubicBezTo>
                    <a:cubicBezTo>
                      <a:pt x="3328" y="241222"/>
                      <a:pt x="3556" y="235111"/>
                      <a:pt x="4612" y="230172"/>
                    </a:cubicBezTo>
                    <a:close/>
                    <a:moveTo>
                      <a:pt x="351174" y="378951"/>
                    </a:moveTo>
                    <a:cubicBezTo>
                      <a:pt x="358358" y="378505"/>
                      <a:pt x="360153" y="391074"/>
                      <a:pt x="352071" y="391520"/>
                    </a:cubicBezTo>
                    <a:cubicBezTo>
                      <a:pt x="343544" y="392423"/>
                      <a:pt x="343093" y="378951"/>
                      <a:pt x="351174" y="378951"/>
                    </a:cubicBezTo>
                    <a:close/>
                    <a:moveTo>
                      <a:pt x="326930" y="397361"/>
                    </a:moveTo>
                    <a:cubicBezTo>
                      <a:pt x="337257" y="399156"/>
                      <a:pt x="333217" y="407690"/>
                      <a:pt x="326484" y="408136"/>
                    </a:cubicBezTo>
                    <a:cubicBezTo>
                      <a:pt x="319751" y="409033"/>
                      <a:pt x="318403" y="396012"/>
                      <a:pt x="326930" y="397361"/>
                    </a:cubicBezTo>
                    <a:close/>
                    <a:moveTo>
                      <a:pt x="298645" y="376711"/>
                    </a:moveTo>
                    <a:cubicBezTo>
                      <a:pt x="306726" y="375813"/>
                      <a:pt x="308521" y="388834"/>
                      <a:pt x="299994" y="389279"/>
                    </a:cubicBezTo>
                    <a:cubicBezTo>
                      <a:pt x="291467" y="389279"/>
                      <a:pt x="291015" y="377608"/>
                      <a:pt x="298645" y="376711"/>
                    </a:cubicBezTo>
                    <a:close/>
                    <a:moveTo>
                      <a:pt x="223220" y="35928"/>
                    </a:moveTo>
                    <a:cubicBezTo>
                      <a:pt x="207955" y="24702"/>
                      <a:pt x="173389" y="22907"/>
                      <a:pt x="140612" y="49394"/>
                    </a:cubicBezTo>
                    <a:cubicBezTo>
                      <a:pt x="121757" y="65112"/>
                      <a:pt x="100656" y="100578"/>
                      <a:pt x="121305" y="128865"/>
                    </a:cubicBezTo>
                    <a:cubicBezTo>
                      <a:pt x="141955" y="157153"/>
                      <a:pt x="145995" y="149516"/>
                      <a:pt x="176527" y="162537"/>
                    </a:cubicBezTo>
                    <a:cubicBezTo>
                      <a:pt x="207057" y="175557"/>
                      <a:pt x="247910" y="160290"/>
                      <a:pt x="254197" y="125722"/>
                    </a:cubicBezTo>
                    <a:cubicBezTo>
                      <a:pt x="260930" y="91599"/>
                      <a:pt x="238486" y="47599"/>
                      <a:pt x="223220" y="35922"/>
                    </a:cubicBezTo>
                    <a:close/>
                    <a:moveTo>
                      <a:pt x="229056" y="144132"/>
                    </a:moveTo>
                    <a:cubicBezTo>
                      <a:pt x="205263" y="163440"/>
                      <a:pt x="164856" y="153112"/>
                      <a:pt x="140612" y="133358"/>
                    </a:cubicBezTo>
                    <a:cubicBezTo>
                      <a:pt x="116368" y="113599"/>
                      <a:pt x="119962" y="83523"/>
                      <a:pt x="142406" y="63318"/>
                    </a:cubicBezTo>
                    <a:cubicBezTo>
                      <a:pt x="186854" y="24708"/>
                      <a:pt x="228604" y="48948"/>
                      <a:pt x="237583" y="72297"/>
                    </a:cubicBezTo>
                    <a:cubicBezTo>
                      <a:pt x="247013" y="95646"/>
                      <a:pt x="252397" y="124830"/>
                      <a:pt x="229056" y="144132"/>
                    </a:cubicBezTo>
                    <a:close/>
                    <a:moveTo>
                      <a:pt x="44984" y="152214"/>
                    </a:moveTo>
                    <a:cubicBezTo>
                      <a:pt x="36456" y="149968"/>
                      <a:pt x="34656" y="161639"/>
                      <a:pt x="42737" y="163440"/>
                    </a:cubicBezTo>
                    <a:cubicBezTo>
                      <a:pt x="50819" y="165235"/>
                      <a:pt x="51716" y="154015"/>
                      <a:pt x="44984" y="152214"/>
                    </a:cubicBezTo>
                    <a:close/>
                    <a:moveTo>
                      <a:pt x="60701" y="203398"/>
                    </a:moveTo>
                    <a:cubicBezTo>
                      <a:pt x="47235" y="201604"/>
                      <a:pt x="40943" y="224501"/>
                      <a:pt x="54865" y="225398"/>
                    </a:cubicBezTo>
                    <a:cubicBezTo>
                      <a:pt x="68782" y="226296"/>
                      <a:pt x="72371" y="205193"/>
                      <a:pt x="60701" y="203398"/>
                    </a:cubicBezTo>
                    <a:close/>
                    <a:moveTo>
                      <a:pt x="319470" y="192712"/>
                    </a:moveTo>
                    <a:lnTo>
                      <a:pt x="319294" y="192624"/>
                    </a:lnTo>
                    <a:cubicBezTo>
                      <a:pt x="317717" y="191481"/>
                      <a:pt x="316385" y="190302"/>
                      <a:pt x="315253" y="189100"/>
                    </a:cubicBezTo>
                    <a:cubicBezTo>
                      <a:pt x="303653" y="179440"/>
                      <a:pt x="295319" y="174924"/>
                      <a:pt x="290569" y="175563"/>
                    </a:cubicBezTo>
                    <a:cubicBezTo>
                      <a:pt x="289672" y="175563"/>
                      <a:pt x="288323" y="176009"/>
                      <a:pt x="287426" y="177809"/>
                    </a:cubicBezTo>
                    <a:cubicBezTo>
                      <a:pt x="284282" y="183199"/>
                      <a:pt x="285631" y="189487"/>
                      <a:pt x="288775" y="192179"/>
                    </a:cubicBezTo>
                    <a:cubicBezTo>
                      <a:pt x="291467" y="194425"/>
                      <a:pt x="295061" y="193973"/>
                      <a:pt x="299102" y="190830"/>
                    </a:cubicBezTo>
                    <a:cubicBezTo>
                      <a:pt x="300897" y="189481"/>
                      <a:pt x="304040" y="189481"/>
                      <a:pt x="305389" y="191727"/>
                    </a:cubicBezTo>
                    <a:cubicBezTo>
                      <a:pt x="306738" y="193522"/>
                      <a:pt x="306738" y="196665"/>
                      <a:pt x="304492" y="198014"/>
                    </a:cubicBezTo>
                    <a:cubicBezTo>
                      <a:pt x="295513" y="205199"/>
                      <a:pt x="287432" y="202953"/>
                      <a:pt x="282494" y="198912"/>
                    </a:cubicBezTo>
                    <a:cubicBezTo>
                      <a:pt x="275761" y="193076"/>
                      <a:pt x="273967" y="181850"/>
                      <a:pt x="279350" y="172871"/>
                    </a:cubicBezTo>
                    <a:cubicBezTo>
                      <a:pt x="281596" y="168830"/>
                      <a:pt x="284740" y="166584"/>
                      <a:pt x="289226" y="166138"/>
                    </a:cubicBezTo>
                    <a:cubicBezTo>
                      <a:pt x="294528" y="165446"/>
                      <a:pt x="300903" y="167481"/>
                      <a:pt x="309002" y="172724"/>
                    </a:cubicBezTo>
                    <a:cubicBezTo>
                      <a:pt x="308978" y="172003"/>
                      <a:pt x="308978" y="171305"/>
                      <a:pt x="308978" y="170630"/>
                    </a:cubicBezTo>
                    <a:cubicBezTo>
                      <a:pt x="308533" y="164795"/>
                      <a:pt x="308533" y="160754"/>
                      <a:pt x="302246" y="156713"/>
                    </a:cubicBezTo>
                    <a:cubicBezTo>
                      <a:pt x="292370" y="150425"/>
                      <a:pt x="281596" y="138754"/>
                      <a:pt x="282939" y="127083"/>
                    </a:cubicBezTo>
                    <a:cubicBezTo>
                      <a:pt x="283385" y="122144"/>
                      <a:pt x="286534" y="115857"/>
                      <a:pt x="297308" y="111816"/>
                    </a:cubicBezTo>
                    <a:cubicBezTo>
                      <a:pt x="305835" y="109124"/>
                      <a:pt x="313470" y="110467"/>
                      <a:pt x="318408" y="116302"/>
                    </a:cubicBezTo>
                    <a:cubicBezTo>
                      <a:pt x="322895" y="121692"/>
                      <a:pt x="324695" y="129323"/>
                      <a:pt x="322003" y="134713"/>
                    </a:cubicBezTo>
                    <a:cubicBezTo>
                      <a:pt x="320209" y="138754"/>
                      <a:pt x="316168" y="141000"/>
                      <a:pt x="311230" y="141000"/>
                    </a:cubicBezTo>
                    <a:cubicBezTo>
                      <a:pt x="308538" y="141000"/>
                      <a:pt x="306744" y="138754"/>
                      <a:pt x="307190" y="136062"/>
                    </a:cubicBezTo>
                    <a:cubicBezTo>
                      <a:pt x="307190" y="133370"/>
                      <a:pt x="309436" y="131575"/>
                      <a:pt x="312127" y="132021"/>
                    </a:cubicBezTo>
                    <a:cubicBezTo>
                      <a:pt x="313476" y="132021"/>
                      <a:pt x="313922" y="131575"/>
                      <a:pt x="314374" y="131123"/>
                    </a:cubicBezTo>
                    <a:cubicBezTo>
                      <a:pt x="315271" y="129329"/>
                      <a:pt x="314819" y="125288"/>
                      <a:pt x="312127" y="122596"/>
                    </a:cubicBezTo>
                    <a:cubicBezTo>
                      <a:pt x="309436" y="119452"/>
                      <a:pt x="305395" y="119000"/>
                      <a:pt x="300451" y="120349"/>
                    </a:cubicBezTo>
                    <a:cubicBezTo>
                      <a:pt x="295061" y="122144"/>
                      <a:pt x="292370" y="124836"/>
                      <a:pt x="291924" y="127986"/>
                    </a:cubicBezTo>
                    <a:cubicBezTo>
                      <a:pt x="291027" y="133821"/>
                      <a:pt x="297759" y="142801"/>
                      <a:pt x="307190" y="149088"/>
                    </a:cubicBezTo>
                    <a:cubicBezTo>
                      <a:pt x="317065" y="155821"/>
                      <a:pt x="317517" y="163903"/>
                      <a:pt x="317963" y="170191"/>
                    </a:cubicBezTo>
                    <a:cubicBezTo>
                      <a:pt x="317963" y="174501"/>
                      <a:pt x="318209" y="178073"/>
                      <a:pt x="320866" y="181639"/>
                    </a:cubicBezTo>
                    <a:cubicBezTo>
                      <a:pt x="325792" y="185762"/>
                      <a:pt x="331228" y="190753"/>
                      <a:pt x="337269" y="196677"/>
                    </a:cubicBezTo>
                    <a:cubicBezTo>
                      <a:pt x="340260" y="199393"/>
                      <a:pt x="342917" y="201780"/>
                      <a:pt x="345450" y="203944"/>
                    </a:cubicBezTo>
                    <a:cubicBezTo>
                      <a:pt x="340465" y="194372"/>
                      <a:pt x="336935" y="184108"/>
                      <a:pt x="339967" y="173334"/>
                    </a:cubicBezTo>
                    <a:cubicBezTo>
                      <a:pt x="342213" y="166150"/>
                      <a:pt x="347151" y="161657"/>
                      <a:pt x="352986" y="161211"/>
                    </a:cubicBezTo>
                    <a:cubicBezTo>
                      <a:pt x="359719" y="160765"/>
                      <a:pt x="367354" y="165252"/>
                      <a:pt x="370943" y="171985"/>
                    </a:cubicBezTo>
                    <a:cubicBezTo>
                      <a:pt x="374087" y="177821"/>
                      <a:pt x="373190" y="184108"/>
                      <a:pt x="369149" y="188595"/>
                    </a:cubicBezTo>
                    <a:cubicBezTo>
                      <a:pt x="367354" y="190390"/>
                      <a:pt x="364663" y="190841"/>
                      <a:pt x="362862" y="189041"/>
                    </a:cubicBezTo>
                    <a:cubicBezTo>
                      <a:pt x="361068" y="187246"/>
                      <a:pt x="360616" y="184554"/>
                      <a:pt x="362416" y="182753"/>
                    </a:cubicBezTo>
                    <a:cubicBezTo>
                      <a:pt x="364211" y="180959"/>
                      <a:pt x="364211" y="178712"/>
                      <a:pt x="362862" y="176020"/>
                    </a:cubicBezTo>
                    <a:cubicBezTo>
                      <a:pt x="361068" y="172425"/>
                      <a:pt x="357027" y="169733"/>
                      <a:pt x="353883" y="170185"/>
                    </a:cubicBezTo>
                    <a:cubicBezTo>
                      <a:pt x="351637" y="170185"/>
                      <a:pt x="349843" y="172431"/>
                      <a:pt x="348494" y="176020"/>
                    </a:cubicBezTo>
                    <a:cubicBezTo>
                      <a:pt x="345350" y="186349"/>
                      <a:pt x="352089" y="197569"/>
                      <a:pt x="358370" y="208794"/>
                    </a:cubicBezTo>
                    <a:cubicBezTo>
                      <a:pt x="363308" y="216876"/>
                      <a:pt x="367794" y="224513"/>
                      <a:pt x="368246" y="232143"/>
                    </a:cubicBezTo>
                    <a:cubicBezTo>
                      <a:pt x="368322" y="232524"/>
                      <a:pt x="368316" y="232900"/>
                      <a:pt x="368252" y="233269"/>
                    </a:cubicBezTo>
                    <a:cubicBezTo>
                      <a:pt x="368914" y="237803"/>
                      <a:pt x="368950" y="243275"/>
                      <a:pt x="368246" y="250102"/>
                    </a:cubicBezTo>
                    <a:cubicBezTo>
                      <a:pt x="366445" y="271210"/>
                      <a:pt x="352529" y="278395"/>
                      <a:pt x="340858" y="278395"/>
                    </a:cubicBezTo>
                    <a:cubicBezTo>
                      <a:pt x="340412" y="278395"/>
                      <a:pt x="339961" y="278395"/>
                      <a:pt x="339509" y="278395"/>
                    </a:cubicBezTo>
                    <a:cubicBezTo>
                      <a:pt x="326044" y="277498"/>
                      <a:pt x="312122" y="268066"/>
                      <a:pt x="312122" y="252806"/>
                    </a:cubicBezTo>
                    <a:cubicBezTo>
                      <a:pt x="312122" y="239339"/>
                      <a:pt x="319306" y="234847"/>
                      <a:pt x="322449" y="233498"/>
                    </a:cubicBezTo>
                    <a:cubicBezTo>
                      <a:pt x="327839" y="231252"/>
                      <a:pt x="334126" y="232149"/>
                      <a:pt x="338166" y="236190"/>
                    </a:cubicBezTo>
                    <a:cubicBezTo>
                      <a:pt x="342207" y="239785"/>
                      <a:pt x="343104" y="245615"/>
                      <a:pt x="341310" y="251457"/>
                    </a:cubicBezTo>
                    <a:cubicBezTo>
                      <a:pt x="340412" y="253703"/>
                      <a:pt x="337715" y="255052"/>
                      <a:pt x="335474" y="254149"/>
                    </a:cubicBezTo>
                    <a:cubicBezTo>
                      <a:pt x="333228" y="253251"/>
                      <a:pt x="331880" y="250554"/>
                      <a:pt x="332783" y="248313"/>
                    </a:cubicBezTo>
                    <a:cubicBezTo>
                      <a:pt x="333228" y="246518"/>
                      <a:pt x="333680" y="244272"/>
                      <a:pt x="331885" y="242477"/>
                    </a:cubicBezTo>
                    <a:cubicBezTo>
                      <a:pt x="330536" y="241128"/>
                      <a:pt x="327845" y="240683"/>
                      <a:pt x="326050" y="241580"/>
                    </a:cubicBezTo>
                    <a:cubicBezTo>
                      <a:pt x="322907" y="242929"/>
                      <a:pt x="321112" y="246970"/>
                      <a:pt x="321112" y="252806"/>
                    </a:cubicBezTo>
                    <a:cubicBezTo>
                      <a:pt x="321112" y="262231"/>
                      <a:pt x="330988" y="268970"/>
                      <a:pt x="339967" y="269415"/>
                    </a:cubicBezTo>
                    <a:cubicBezTo>
                      <a:pt x="344007" y="269415"/>
                      <a:pt x="357924" y="268970"/>
                      <a:pt x="359725" y="249656"/>
                    </a:cubicBezTo>
                    <a:cubicBezTo>
                      <a:pt x="360434" y="242976"/>
                      <a:pt x="360381" y="238014"/>
                      <a:pt x="359607" y="234055"/>
                    </a:cubicBezTo>
                    <a:cubicBezTo>
                      <a:pt x="359402" y="233609"/>
                      <a:pt x="359279" y="233117"/>
                      <a:pt x="359279" y="232606"/>
                    </a:cubicBezTo>
                    <a:cubicBezTo>
                      <a:pt x="357332" y="225046"/>
                      <a:pt x="352423" y="221310"/>
                      <a:pt x="344910" y="215533"/>
                    </a:cubicBezTo>
                    <a:cubicBezTo>
                      <a:pt x="340870" y="212390"/>
                      <a:pt x="336383" y="208800"/>
                      <a:pt x="331445" y="203856"/>
                    </a:cubicBezTo>
                    <a:cubicBezTo>
                      <a:pt x="327176" y="199686"/>
                      <a:pt x="323194" y="195973"/>
                      <a:pt x="319499" y="192724"/>
                    </a:cubicBezTo>
                    <a:close/>
                    <a:moveTo>
                      <a:pt x="173389" y="172419"/>
                    </a:moveTo>
                    <a:cubicBezTo>
                      <a:pt x="164862" y="167933"/>
                      <a:pt x="155883" y="180947"/>
                      <a:pt x="164862" y="185885"/>
                    </a:cubicBezTo>
                    <a:cubicBezTo>
                      <a:pt x="173841" y="191275"/>
                      <a:pt x="181922" y="177358"/>
                      <a:pt x="173389" y="172419"/>
                    </a:cubicBezTo>
                    <a:close/>
                    <a:moveTo>
                      <a:pt x="115024" y="158947"/>
                    </a:moveTo>
                    <a:cubicBezTo>
                      <a:pt x="102902" y="158947"/>
                      <a:pt x="107840" y="176454"/>
                      <a:pt x="117716" y="174666"/>
                    </a:cubicBezTo>
                    <a:cubicBezTo>
                      <a:pt x="127592" y="172419"/>
                      <a:pt x="122654" y="158947"/>
                      <a:pt x="115024" y="158947"/>
                    </a:cubicBezTo>
                    <a:close/>
                    <a:moveTo>
                      <a:pt x="92575" y="79476"/>
                    </a:moveTo>
                    <a:cubicBezTo>
                      <a:pt x="82247" y="86209"/>
                      <a:pt x="86740" y="95194"/>
                      <a:pt x="97513" y="95194"/>
                    </a:cubicBezTo>
                    <a:cubicBezTo>
                      <a:pt x="107840" y="95194"/>
                      <a:pt x="101553" y="73194"/>
                      <a:pt x="92575" y="79476"/>
                    </a:cubicBezTo>
                    <a:close/>
                    <a:moveTo>
                      <a:pt x="121311" y="30538"/>
                    </a:moveTo>
                    <a:cubicBezTo>
                      <a:pt x="112784" y="34579"/>
                      <a:pt x="114579" y="49846"/>
                      <a:pt x="123106" y="47148"/>
                    </a:cubicBezTo>
                    <a:cubicBezTo>
                      <a:pt x="131633" y="44010"/>
                      <a:pt x="132530" y="25148"/>
                      <a:pt x="121311" y="30538"/>
                    </a:cubicBezTo>
                    <a:close/>
                    <a:moveTo>
                      <a:pt x="162164" y="456"/>
                    </a:moveTo>
                    <a:cubicBezTo>
                      <a:pt x="151391" y="3148"/>
                      <a:pt x="155877" y="14825"/>
                      <a:pt x="164856" y="15271"/>
                    </a:cubicBezTo>
                    <a:cubicBezTo>
                      <a:pt x="173834" y="15717"/>
                      <a:pt x="176081" y="-3139"/>
                      <a:pt x="162164" y="456"/>
                    </a:cubicBezTo>
                    <a:close/>
                    <a:moveTo>
                      <a:pt x="223220" y="902"/>
                    </a:moveTo>
                    <a:cubicBezTo>
                      <a:pt x="211996" y="-1790"/>
                      <a:pt x="207503" y="13471"/>
                      <a:pt x="217385" y="17963"/>
                    </a:cubicBezTo>
                    <a:cubicBezTo>
                      <a:pt x="227261" y="22004"/>
                      <a:pt x="236240" y="4046"/>
                      <a:pt x="223220" y="902"/>
                    </a:cubicBezTo>
                    <a:close/>
                    <a:moveTo>
                      <a:pt x="268565" y="61963"/>
                    </a:moveTo>
                    <a:cubicBezTo>
                      <a:pt x="258689" y="57922"/>
                      <a:pt x="252403" y="77681"/>
                      <a:pt x="263627" y="80819"/>
                    </a:cubicBezTo>
                    <a:cubicBezTo>
                      <a:pt x="275304" y="84414"/>
                      <a:pt x="280242" y="67353"/>
                      <a:pt x="268565" y="61963"/>
                    </a:cubicBezTo>
                    <a:close/>
                    <a:moveTo>
                      <a:pt x="243424" y="169721"/>
                    </a:moveTo>
                    <a:cubicBezTo>
                      <a:pt x="235342" y="167029"/>
                      <a:pt x="234445" y="177358"/>
                      <a:pt x="242075" y="180947"/>
                    </a:cubicBezTo>
                    <a:cubicBezTo>
                      <a:pt x="249711" y="184542"/>
                      <a:pt x="250608" y="171968"/>
                      <a:pt x="243424" y="169721"/>
                    </a:cubicBezTo>
                    <a:close/>
                    <a:moveTo>
                      <a:pt x="295501" y="240659"/>
                    </a:moveTo>
                    <a:cubicBezTo>
                      <a:pt x="302685" y="241556"/>
                      <a:pt x="304480" y="252336"/>
                      <a:pt x="295056" y="251885"/>
                    </a:cubicBezTo>
                    <a:cubicBezTo>
                      <a:pt x="286077" y="251885"/>
                      <a:pt x="290118" y="240213"/>
                      <a:pt x="295501" y="240659"/>
                    </a:cubicBezTo>
                    <a:close/>
                    <a:moveTo>
                      <a:pt x="327827" y="153557"/>
                    </a:moveTo>
                    <a:cubicBezTo>
                      <a:pt x="336354" y="151311"/>
                      <a:pt x="338154" y="162982"/>
                      <a:pt x="330073" y="164783"/>
                    </a:cubicBezTo>
                    <a:cubicBezTo>
                      <a:pt x="321992" y="166578"/>
                      <a:pt x="321094" y="155358"/>
                      <a:pt x="327827" y="153557"/>
                    </a:cubicBezTo>
                    <a:close/>
                    <a:moveTo>
                      <a:pt x="312562" y="205193"/>
                    </a:moveTo>
                    <a:cubicBezTo>
                      <a:pt x="326027" y="203398"/>
                      <a:pt x="332319" y="226296"/>
                      <a:pt x="318397" y="227193"/>
                    </a:cubicBezTo>
                    <a:cubicBezTo>
                      <a:pt x="304028" y="227639"/>
                      <a:pt x="300439" y="206542"/>
                      <a:pt x="312562" y="205193"/>
                    </a:cubicBezTo>
                    <a:close/>
                    <a:moveTo>
                      <a:pt x="271703" y="114496"/>
                    </a:moveTo>
                    <a:cubicBezTo>
                      <a:pt x="262278" y="112701"/>
                      <a:pt x="260027" y="129763"/>
                      <a:pt x="271257" y="129763"/>
                    </a:cubicBezTo>
                    <a:cubicBezTo>
                      <a:pt x="282934" y="129317"/>
                      <a:pt x="281585" y="116297"/>
                      <a:pt x="271703" y="114496"/>
                    </a:cubicBezTo>
                    <a:close/>
                    <a:moveTo>
                      <a:pt x="77309" y="239316"/>
                    </a:moveTo>
                    <a:cubicBezTo>
                      <a:pt x="70125" y="240213"/>
                      <a:pt x="68331" y="250993"/>
                      <a:pt x="77755" y="250542"/>
                    </a:cubicBezTo>
                    <a:cubicBezTo>
                      <a:pt x="87185" y="250096"/>
                      <a:pt x="82693" y="238419"/>
                      <a:pt x="77309" y="239316"/>
                    </a:cubicBezTo>
                    <a:close/>
                    <a:moveTo>
                      <a:pt x="81350" y="376705"/>
                    </a:moveTo>
                    <a:cubicBezTo>
                      <a:pt x="73268" y="375807"/>
                      <a:pt x="71474" y="388828"/>
                      <a:pt x="80001" y="389273"/>
                    </a:cubicBezTo>
                    <a:cubicBezTo>
                      <a:pt x="88528" y="389273"/>
                      <a:pt x="88980" y="377602"/>
                      <a:pt x="81350" y="376705"/>
                    </a:cubicBezTo>
                    <a:close/>
                    <a:moveTo>
                      <a:pt x="53065" y="397356"/>
                    </a:moveTo>
                    <a:cubicBezTo>
                      <a:pt x="42737" y="399150"/>
                      <a:pt x="46778" y="407684"/>
                      <a:pt x="53511" y="408130"/>
                    </a:cubicBezTo>
                    <a:cubicBezTo>
                      <a:pt x="60243" y="409027"/>
                      <a:pt x="61592" y="396007"/>
                      <a:pt x="53065" y="3973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 name="Google Shape;259;p5"/>
              <p:cNvSpPr/>
              <p:nvPr/>
            </p:nvSpPr>
            <p:spPr>
              <a:xfrm>
                <a:off x="5401942" y="4799882"/>
                <a:ext cx="189960" cy="195684"/>
              </a:xfrm>
              <a:custGeom>
                <a:rect b="b" l="l" r="r" t="t"/>
                <a:pathLst>
                  <a:path extrusionOk="0" h="67887" w="65901">
                    <a:moveTo>
                      <a:pt x="25219" y="67336"/>
                    </a:moveTo>
                    <a:cubicBezTo>
                      <a:pt x="54847" y="72726"/>
                      <a:pt x="72810" y="37254"/>
                      <a:pt x="63380" y="19295"/>
                    </a:cubicBezTo>
                    <a:cubicBezTo>
                      <a:pt x="53956" y="1337"/>
                      <a:pt x="24322" y="-6745"/>
                      <a:pt x="9953" y="6727"/>
                    </a:cubicBezTo>
                    <a:cubicBezTo>
                      <a:pt x="-5764" y="21542"/>
                      <a:pt x="-4415" y="62404"/>
                      <a:pt x="25219" y="67342"/>
                    </a:cubicBezTo>
                    <a:close/>
                    <a:moveTo>
                      <a:pt x="18932" y="34111"/>
                    </a:moveTo>
                    <a:cubicBezTo>
                      <a:pt x="19829" y="24234"/>
                      <a:pt x="31054" y="14351"/>
                      <a:pt x="42725" y="25131"/>
                    </a:cubicBezTo>
                    <a:cubicBezTo>
                      <a:pt x="53949" y="35905"/>
                      <a:pt x="41827" y="49377"/>
                      <a:pt x="31500" y="47583"/>
                    </a:cubicBezTo>
                    <a:cubicBezTo>
                      <a:pt x="20727" y="46234"/>
                      <a:pt x="18480" y="39055"/>
                      <a:pt x="18926" y="341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 name="Google Shape;260;p5"/>
              <p:cNvSpPr/>
              <p:nvPr/>
            </p:nvSpPr>
            <p:spPr>
              <a:xfrm>
                <a:off x="5404749" y="4799865"/>
                <a:ext cx="188141" cy="195399"/>
              </a:xfrm>
              <a:custGeom>
                <a:rect b="b" l="l" r="r" t="t"/>
                <a:pathLst>
                  <a:path extrusionOk="0" h="67788" w="65270">
                    <a:moveTo>
                      <a:pt x="17957" y="33671"/>
                    </a:moveTo>
                    <a:cubicBezTo>
                      <a:pt x="17957" y="33671"/>
                      <a:pt x="17957" y="33671"/>
                      <a:pt x="17957" y="33671"/>
                    </a:cubicBezTo>
                    <a:cubicBezTo>
                      <a:pt x="17512" y="36815"/>
                      <a:pt x="18403" y="39959"/>
                      <a:pt x="20204" y="42651"/>
                    </a:cubicBezTo>
                    <a:cubicBezTo>
                      <a:pt x="14814" y="45794"/>
                      <a:pt x="10328" y="52527"/>
                      <a:pt x="8979" y="59712"/>
                    </a:cubicBezTo>
                    <a:cubicBezTo>
                      <a:pt x="4492" y="55225"/>
                      <a:pt x="1343" y="48938"/>
                      <a:pt x="0" y="42651"/>
                    </a:cubicBezTo>
                    <a:cubicBezTo>
                      <a:pt x="4041" y="35918"/>
                      <a:pt x="12574" y="32322"/>
                      <a:pt x="17957" y="33671"/>
                    </a:cubicBezTo>
                    <a:close/>
                    <a:moveTo>
                      <a:pt x="38613" y="45794"/>
                    </a:moveTo>
                    <a:cubicBezTo>
                      <a:pt x="39510" y="51630"/>
                      <a:pt x="42208" y="58815"/>
                      <a:pt x="46694" y="63301"/>
                    </a:cubicBezTo>
                    <a:cubicBezTo>
                      <a:pt x="42208" y="65993"/>
                      <a:pt x="36818" y="67788"/>
                      <a:pt x="30531" y="67788"/>
                    </a:cubicBezTo>
                    <a:cubicBezTo>
                      <a:pt x="26045" y="61952"/>
                      <a:pt x="25593" y="53870"/>
                      <a:pt x="29182" y="47137"/>
                    </a:cubicBezTo>
                    <a:cubicBezTo>
                      <a:pt x="29628" y="47137"/>
                      <a:pt x="29628" y="47137"/>
                      <a:pt x="30080" y="47137"/>
                    </a:cubicBezTo>
                    <a:cubicBezTo>
                      <a:pt x="33217" y="48035"/>
                      <a:pt x="35915" y="47137"/>
                      <a:pt x="38607" y="45788"/>
                    </a:cubicBezTo>
                    <a:close/>
                    <a:moveTo>
                      <a:pt x="44899" y="39507"/>
                    </a:moveTo>
                    <a:cubicBezTo>
                      <a:pt x="46248" y="37261"/>
                      <a:pt x="46248" y="34569"/>
                      <a:pt x="45797" y="31871"/>
                    </a:cubicBezTo>
                    <a:cubicBezTo>
                      <a:pt x="52529" y="31871"/>
                      <a:pt x="60611" y="29624"/>
                      <a:pt x="64651" y="25138"/>
                    </a:cubicBezTo>
                    <a:cubicBezTo>
                      <a:pt x="66000" y="30973"/>
                      <a:pt x="65097" y="38158"/>
                      <a:pt x="62405" y="44445"/>
                    </a:cubicBezTo>
                    <a:cubicBezTo>
                      <a:pt x="57016" y="45794"/>
                      <a:pt x="51632" y="43999"/>
                      <a:pt x="44894" y="39507"/>
                    </a:cubicBezTo>
                    <a:close/>
                    <a:moveTo>
                      <a:pt x="51186" y="7179"/>
                    </a:moveTo>
                    <a:cubicBezTo>
                      <a:pt x="50740" y="13912"/>
                      <a:pt x="47591" y="18404"/>
                      <a:pt x="42659" y="26487"/>
                    </a:cubicBezTo>
                    <a:cubicBezTo>
                      <a:pt x="42213" y="26041"/>
                      <a:pt x="41762" y="25589"/>
                      <a:pt x="41310" y="24692"/>
                    </a:cubicBezTo>
                    <a:cubicBezTo>
                      <a:pt x="39064" y="22445"/>
                      <a:pt x="36372" y="21097"/>
                      <a:pt x="34126" y="20205"/>
                    </a:cubicBezTo>
                    <a:cubicBezTo>
                      <a:pt x="34572" y="14815"/>
                      <a:pt x="35023" y="6287"/>
                      <a:pt x="33680" y="0"/>
                    </a:cubicBezTo>
                    <a:cubicBezTo>
                      <a:pt x="39961" y="1349"/>
                      <a:pt x="46248" y="3595"/>
                      <a:pt x="51186" y="7185"/>
                    </a:cubicBezTo>
                    <a:close/>
                    <a:moveTo>
                      <a:pt x="16169" y="2240"/>
                    </a:moveTo>
                    <a:cubicBezTo>
                      <a:pt x="22901" y="4487"/>
                      <a:pt x="29188" y="10768"/>
                      <a:pt x="27845" y="21097"/>
                    </a:cubicBezTo>
                    <a:cubicBezTo>
                      <a:pt x="25153" y="21994"/>
                      <a:pt x="22456" y="24240"/>
                      <a:pt x="21113" y="26487"/>
                    </a:cubicBezTo>
                    <a:cubicBezTo>
                      <a:pt x="15723" y="17959"/>
                      <a:pt x="8545" y="15712"/>
                      <a:pt x="2258" y="18850"/>
                    </a:cubicBezTo>
                    <a:cubicBezTo>
                      <a:pt x="4053" y="13912"/>
                      <a:pt x="6744" y="9871"/>
                      <a:pt x="9894" y="6727"/>
                    </a:cubicBezTo>
                    <a:cubicBezTo>
                      <a:pt x="11242" y="4932"/>
                      <a:pt x="13483" y="3132"/>
                      <a:pt x="16181" y="22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 name="Shape 261"/>
        <p:cNvGrpSpPr/>
        <p:nvPr/>
      </p:nvGrpSpPr>
      <p:grpSpPr>
        <a:xfrm>
          <a:off x="0" y="0"/>
          <a:ext cx="0" cy="0"/>
          <a:chOff x="0" y="0"/>
          <a:chExt cx="0" cy="0"/>
        </a:xfrm>
      </p:grpSpPr>
      <p:sp>
        <p:nvSpPr>
          <p:cNvPr id="262" name="Google Shape;262;p6"/>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263" name="Google Shape;263;p6"/>
          <p:cNvGrpSpPr/>
          <p:nvPr/>
        </p:nvGrpSpPr>
        <p:grpSpPr>
          <a:xfrm>
            <a:off x="-992549" y="-359081"/>
            <a:ext cx="11363387" cy="6157576"/>
            <a:chOff x="-992549" y="-359081"/>
            <a:chExt cx="11363387" cy="6157576"/>
          </a:xfrm>
        </p:grpSpPr>
        <p:grpSp>
          <p:nvGrpSpPr>
            <p:cNvPr id="264" name="Google Shape;264;p6"/>
            <p:cNvGrpSpPr/>
            <p:nvPr/>
          </p:nvGrpSpPr>
          <p:grpSpPr>
            <a:xfrm flipH="1" rot="-745920">
              <a:off x="8428624" y="786888"/>
              <a:ext cx="1736731" cy="2096784"/>
              <a:chOff x="-7333631" y="47943"/>
              <a:chExt cx="2576738" cy="3115099"/>
            </a:xfrm>
          </p:grpSpPr>
          <p:sp>
            <p:nvSpPr>
              <p:cNvPr id="265" name="Google Shape;265;p6"/>
              <p:cNvSpPr/>
              <p:nvPr/>
            </p:nvSpPr>
            <p:spPr>
              <a:xfrm>
                <a:off x="-7333631" y="47943"/>
                <a:ext cx="2576738" cy="3115099"/>
              </a:xfrm>
              <a:custGeom>
                <a:rect b="b" l="l" r="r" t="t"/>
                <a:pathLst>
                  <a:path extrusionOk="0" h="665264" w="550291">
                    <a:moveTo>
                      <a:pt x="186877" y="222969"/>
                    </a:moveTo>
                    <a:cubicBezTo>
                      <a:pt x="186877" y="222969"/>
                      <a:pt x="73743" y="112964"/>
                      <a:pt x="20317" y="163703"/>
                    </a:cubicBezTo>
                    <a:cubicBezTo>
                      <a:pt x="-33110" y="214887"/>
                      <a:pt x="30644" y="277297"/>
                      <a:pt x="75989" y="310071"/>
                    </a:cubicBezTo>
                    <a:cubicBezTo>
                      <a:pt x="121780" y="343296"/>
                      <a:pt x="119986" y="349132"/>
                      <a:pt x="118637" y="357214"/>
                    </a:cubicBezTo>
                    <a:cubicBezTo>
                      <a:pt x="117288" y="365296"/>
                      <a:pt x="80927" y="458234"/>
                      <a:pt x="70148" y="474398"/>
                    </a:cubicBezTo>
                    <a:cubicBezTo>
                      <a:pt x="59375" y="490562"/>
                      <a:pt x="49945" y="514356"/>
                      <a:pt x="40966" y="517048"/>
                    </a:cubicBezTo>
                    <a:cubicBezTo>
                      <a:pt x="32439" y="519740"/>
                      <a:pt x="-16049" y="555658"/>
                      <a:pt x="26598" y="594273"/>
                    </a:cubicBezTo>
                    <a:cubicBezTo>
                      <a:pt x="68799" y="632437"/>
                      <a:pt x="155449" y="650848"/>
                      <a:pt x="173852" y="627047"/>
                    </a:cubicBezTo>
                    <a:cubicBezTo>
                      <a:pt x="192261" y="603253"/>
                      <a:pt x="221443" y="491453"/>
                      <a:pt x="246585" y="495494"/>
                    </a:cubicBezTo>
                    <a:cubicBezTo>
                      <a:pt x="272172" y="499981"/>
                      <a:pt x="262302" y="635129"/>
                      <a:pt x="295519" y="655334"/>
                    </a:cubicBezTo>
                    <a:cubicBezTo>
                      <a:pt x="329187" y="675094"/>
                      <a:pt x="448162" y="666109"/>
                      <a:pt x="452203" y="621663"/>
                    </a:cubicBezTo>
                    <a:cubicBezTo>
                      <a:pt x="456689" y="577664"/>
                      <a:pt x="429753" y="572274"/>
                      <a:pt x="421672" y="557910"/>
                    </a:cubicBezTo>
                    <a:cubicBezTo>
                      <a:pt x="413591" y="543992"/>
                      <a:pt x="400571" y="475747"/>
                      <a:pt x="400571" y="457336"/>
                    </a:cubicBezTo>
                    <a:cubicBezTo>
                      <a:pt x="400571" y="438926"/>
                      <a:pt x="390244" y="413337"/>
                      <a:pt x="396085" y="411988"/>
                    </a:cubicBezTo>
                    <a:cubicBezTo>
                      <a:pt x="402372" y="410639"/>
                      <a:pt x="499343" y="492356"/>
                      <a:pt x="543339" y="425905"/>
                    </a:cubicBezTo>
                    <a:cubicBezTo>
                      <a:pt x="581945" y="367537"/>
                      <a:pt x="448162" y="288065"/>
                      <a:pt x="426610" y="273696"/>
                    </a:cubicBezTo>
                    <a:cubicBezTo>
                      <a:pt x="405509" y="259326"/>
                      <a:pt x="394736" y="261127"/>
                      <a:pt x="394736" y="261127"/>
                    </a:cubicBezTo>
                    <a:cubicBezTo>
                      <a:pt x="394736" y="261127"/>
                      <a:pt x="464325" y="215779"/>
                      <a:pt x="449505" y="125979"/>
                    </a:cubicBezTo>
                    <a:cubicBezTo>
                      <a:pt x="434691" y="36179"/>
                      <a:pt x="367794" y="6994"/>
                      <a:pt x="313025" y="713"/>
                    </a:cubicBezTo>
                    <a:cubicBezTo>
                      <a:pt x="258255" y="-5574"/>
                      <a:pt x="187769" y="30343"/>
                      <a:pt x="168462" y="83774"/>
                    </a:cubicBezTo>
                    <a:cubicBezTo>
                      <a:pt x="150053" y="138102"/>
                      <a:pt x="153197" y="190635"/>
                      <a:pt x="186871" y="2229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 name="Google Shape;266;p6"/>
              <p:cNvSpPr/>
              <p:nvPr/>
            </p:nvSpPr>
            <p:spPr>
              <a:xfrm>
                <a:off x="-6120958" y="143441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0"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 name="Google Shape;267;p6"/>
              <p:cNvSpPr/>
              <p:nvPr/>
            </p:nvSpPr>
            <p:spPr>
              <a:xfrm>
                <a:off x="-6162992" y="171606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 name="Google Shape;268;p6"/>
              <p:cNvSpPr/>
              <p:nvPr/>
            </p:nvSpPr>
            <p:spPr>
              <a:xfrm>
                <a:off x="-6200825" y="200612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 name="Google Shape;269;p6"/>
              <p:cNvSpPr/>
              <p:nvPr/>
            </p:nvSpPr>
            <p:spPr>
              <a:xfrm>
                <a:off x="-6253931" y="648258"/>
                <a:ext cx="112108" cy="113532"/>
              </a:xfrm>
              <a:custGeom>
                <a:rect b="b" l="l" r="r" t="t"/>
                <a:pathLst>
                  <a:path extrusionOk="0" h="24246" w="23942">
                    <a:moveTo>
                      <a:pt x="23912" y="18410"/>
                    </a:moveTo>
                    <a:cubicBezTo>
                      <a:pt x="24358" y="13924"/>
                      <a:pt x="19871" y="10774"/>
                      <a:pt x="16728" y="7636"/>
                    </a:cubicBezTo>
                    <a:cubicBezTo>
                      <a:pt x="13133" y="4493"/>
                      <a:pt x="10441" y="0"/>
                      <a:pt x="5503" y="0"/>
                    </a:cubicBezTo>
                    <a:cubicBezTo>
                      <a:pt x="2811" y="0"/>
                      <a:pt x="1462" y="1795"/>
                      <a:pt x="565" y="4041"/>
                    </a:cubicBezTo>
                    <a:cubicBezTo>
                      <a:pt x="-1681" y="8979"/>
                      <a:pt x="3257" y="13918"/>
                      <a:pt x="6852" y="17061"/>
                    </a:cubicBezTo>
                    <a:cubicBezTo>
                      <a:pt x="9995" y="19753"/>
                      <a:pt x="14036" y="24246"/>
                      <a:pt x="18528" y="24246"/>
                    </a:cubicBezTo>
                    <a:cubicBezTo>
                      <a:pt x="21672" y="23800"/>
                      <a:pt x="23918" y="21102"/>
                      <a:pt x="23918" y="184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 name="Google Shape;270;p6"/>
              <p:cNvSpPr/>
              <p:nvPr/>
            </p:nvSpPr>
            <p:spPr>
              <a:xfrm>
                <a:off x="-5642400" y="840532"/>
                <a:ext cx="127392" cy="86533"/>
              </a:xfrm>
              <a:custGeom>
                <a:rect b="b" l="l" r="r" t="t"/>
                <a:pathLst>
                  <a:path extrusionOk="0" h="18480" w="27206">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7977" y="6975"/>
                      <a:pt x="27977" y="1133"/>
                      <a:pt x="23485"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 name="Google Shape;271;p6"/>
              <p:cNvSpPr/>
              <p:nvPr/>
            </p:nvSpPr>
            <p:spPr>
              <a:xfrm>
                <a:off x="-6070467" y="586035"/>
                <a:ext cx="493170" cy="389294"/>
              </a:xfrm>
              <a:custGeom>
                <a:rect b="b" l="l" r="r" t="t"/>
                <a:pathLst>
                  <a:path extrusionOk="0" h="83138" w="105322">
                    <a:moveTo>
                      <a:pt x="20643" y="10147"/>
                    </a:moveTo>
                    <a:cubicBezTo>
                      <a:pt x="20643" y="9250"/>
                      <a:pt x="20643" y="7901"/>
                      <a:pt x="20198" y="7003"/>
                    </a:cubicBezTo>
                    <a:cubicBezTo>
                      <a:pt x="19752" y="4311"/>
                      <a:pt x="17951" y="2517"/>
                      <a:pt x="15711" y="1168"/>
                    </a:cubicBezTo>
                    <a:cubicBezTo>
                      <a:pt x="13465" y="-181"/>
                      <a:pt x="11225" y="-181"/>
                      <a:pt x="8527" y="270"/>
                    </a:cubicBezTo>
                    <a:cubicBezTo>
                      <a:pt x="6281" y="716"/>
                      <a:pt x="5384" y="1619"/>
                      <a:pt x="3589" y="2963"/>
                    </a:cubicBezTo>
                    <a:cubicBezTo>
                      <a:pt x="4035" y="2517"/>
                      <a:pt x="4938" y="2065"/>
                      <a:pt x="5384" y="1614"/>
                    </a:cubicBezTo>
                    <a:lnTo>
                      <a:pt x="4938" y="2059"/>
                    </a:lnTo>
                    <a:cubicBezTo>
                      <a:pt x="1794" y="3854"/>
                      <a:pt x="0" y="7449"/>
                      <a:pt x="0" y="11039"/>
                    </a:cubicBezTo>
                    <a:cubicBezTo>
                      <a:pt x="0" y="14634"/>
                      <a:pt x="1794" y="18223"/>
                      <a:pt x="4938" y="20018"/>
                    </a:cubicBezTo>
                    <a:cubicBezTo>
                      <a:pt x="8081" y="21813"/>
                      <a:pt x="12122" y="21813"/>
                      <a:pt x="15266" y="20018"/>
                    </a:cubicBezTo>
                    <a:cubicBezTo>
                      <a:pt x="16614" y="19121"/>
                      <a:pt x="17957" y="17772"/>
                      <a:pt x="18860" y="16423"/>
                    </a:cubicBezTo>
                    <a:cubicBezTo>
                      <a:pt x="20203" y="13731"/>
                      <a:pt x="20655" y="11936"/>
                      <a:pt x="20655" y="10135"/>
                    </a:cubicBezTo>
                    <a:close/>
                    <a:moveTo>
                      <a:pt x="7624" y="46516"/>
                    </a:moveTo>
                    <a:cubicBezTo>
                      <a:pt x="-3149" y="59982"/>
                      <a:pt x="12110" y="77050"/>
                      <a:pt x="24684" y="81537"/>
                    </a:cubicBezTo>
                    <a:cubicBezTo>
                      <a:pt x="33211" y="84680"/>
                      <a:pt x="42190" y="82886"/>
                      <a:pt x="50723" y="78845"/>
                    </a:cubicBezTo>
                    <a:cubicBezTo>
                      <a:pt x="57907" y="75249"/>
                      <a:pt x="69132" y="65378"/>
                      <a:pt x="65537" y="56393"/>
                    </a:cubicBezTo>
                    <a:cubicBezTo>
                      <a:pt x="64640" y="54598"/>
                      <a:pt x="62845" y="52798"/>
                      <a:pt x="60599" y="53701"/>
                    </a:cubicBezTo>
                    <a:cubicBezTo>
                      <a:pt x="54763" y="55496"/>
                      <a:pt x="52517" y="61783"/>
                      <a:pt x="48031" y="65824"/>
                    </a:cubicBezTo>
                    <a:cubicBezTo>
                      <a:pt x="43545" y="69865"/>
                      <a:pt x="37258" y="71660"/>
                      <a:pt x="31422" y="71660"/>
                    </a:cubicBezTo>
                    <a:cubicBezTo>
                      <a:pt x="25587" y="71660"/>
                      <a:pt x="20649" y="70311"/>
                      <a:pt x="16608" y="65824"/>
                    </a:cubicBezTo>
                    <a:cubicBezTo>
                      <a:pt x="11670" y="60434"/>
                      <a:pt x="13917" y="54147"/>
                      <a:pt x="12568" y="47865"/>
                    </a:cubicBezTo>
                    <a:cubicBezTo>
                      <a:pt x="12116" y="46071"/>
                      <a:pt x="8973" y="45173"/>
                      <a:pt x="7624" y="46516"/>
                    </a:cubicBezTo>
                    <a:close/>
                    <a:moveTo>
                      <a:pt x="59256" y="27209"/>
                    </a:moveTo>
                    <a:cubicBezTo>
                      <a:pt x="62851" y="27209"/>
                      <a:pt x="65988" y="23613"/>
                      <a:pt x="69583" y="22722"/>
                    </a:cubicBezTo>
                    <a:cubicBezTo>
                      <a:pt x="74070" y="20927"/>
                      <a:pt x="79008" y="21373"/>
                      <a:pt x="83500" y="22722"/>
                    </a:cubicBezTo>
                    <a:cubicBezTo>
                      <a:pt x="87541" y="24071"/>
                      <a:pt x="91581" y="26763"/>
                      <a:pt x="93376" y="30804"/>
                    </a:cubicBezTo>
                    <a:cubicBezTo>
                      <a:pt x="95622" y="35291"/>
                      <a:pt x="92027" y="39783"/>
                      <a:pt x="95622" y="43824"/>
                    </a:cubicBezTo>
                    <a:cubicBezTo>
                      <a:pt x="96519" y="44722"/>
                      <a:pt x="98314" y="45173"/>
                      <a:pt x="99663" y="44722"/>
                    </a:cubicBezTo>
                    <a:cubicBezTo>
                      <a:pt x="106847" y="42475"/>
                      <a:pt x="105950" y="33044"/>
                      <a:pt x="103703" y="27660"/>
                    </a:cubicBezTo>
                    <a:cubicBezTo>
                      <a:pt x="101012" y="20927"/>
                      <a:pt x="95176" y="16886"/>
                      <a:pt x="88438" y="14194"/>
                    </a:cubicBezTo>
                    <a:cubicBezTo>
                      <a:pt x="82151" y="11948"/>
                      <a:pt x="74973" y="12399"/>
                      <a:pt x="68680" y="14194"/>
                    </a:cubicBezTo>
                    <a:cubicBezTo>
                      <a:pt x="64194" y="16434"/>
                      <a:pt x="57010" y="21373"/>
                      <a:pt x="59256" y="27215"/>
                    </a:cubicBezTo>
                    <a:cubicBezTo>
                      <a:pt x="58810" y="27215"/>
                      <a:pt x="59256" y="27215"/>
                      <a:pt x="59256" y="272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 name="Google Shape;272;p6"/>
              <p:cNvSpPr/>
              <p:nvPr/>
            </p:nvSpPr>
            <p:spPr>
              <a:xfrm>
                <a:off x="-6212926" y="450675"/>
                <a:ext cx="3147" cy="4198"/>
              </a:xfrm>
              <a:custGeom>
                <a:rect b="b" l="l" r="r" t="t"/>
                <a:pathLst>
                  <a:path extrusionOk="0" h="897" w="672">
                    <a:moveTo>
                      <a:pt x="339" y="897"/>
                    </a:moveTo>
                    <a:cubicBezTo>
                      <a:pt x="784" y="897"/>
                      <a:pt x="784" y="0"/>
                      <a:pt x="339" y="0"/>
                    </a:cubicBezTo>
                    <a:cubicBezTo>
                      <a:pt x="-113" y="0"/>
                      <a:pt x="-113" y="897"/>
                      <a:pt x="339" y="897"/>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6"/>
              <p:cNvSpPr/>
              <p:nvPr/>
            </p:nvSpPr>
            <p:spPr>
              <a:xfrm>
                <a:off x="-6015417" y="995067"/>
                <a:ext cx="124868" cy="73600"/>
              </a:xfrm>
              <a:custGeom>
                <a:rect b="b" l="l" r="r" t="t"/>
                <a:pathLst>
                  <a:path extrusionOk="0" h="15718" w="26667">
                    <a:moveTo>
                      <a:pt x="2598" y="10328"/>
                    </a:moveTo>
                    <a:cubicBezTo>
                      <a:pt x="4844" y="11677"/>
                      <a:pt x="7084" y="12575"/>
                      <a:pt x="9782" y="13472"/>
                    </a:cubicBezTo>
                    <a:cubicBezTo>
                      <a:pt x="12925" y="14369"/>
                      <a:pt x="16514" y="15718"/>
                      <a:pt x="19658" y="15718"/>
                    </a:cubicBezTo>
                    <a:cubicBezTo>
                      <a:pt x="22801" y="15718"/>
                      <a:pt x="25493" y="13472"/>
                      <a:pt x="26390" y="10328"/>
                    </a:cubicBezTo>
                    <a:cubicBezTo>
                      <a:pt x="27287" y="7636"/>
                      <a:pt x="25944" y="3595"/>
                      <a:pt x="23247" y="2246"/>
                    </a:cubicBezTo>
                    <a:cubicBezTo>
                      <a:pt x="17857" y="0"/>
                      <a:pt x="11125" y="0"/>
                      <a:pt x="5741" y="0"/>
                    </a:cubicBezTo>
                    <a:cubicBezTo>
                      <a:pt x="351" y="446"/>
                      <a:pt x="-2340" y="7630"/>
                      <a:pt x="2598" y="10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6"/>
              <p:cNvSpPr/>
              <p:nvPr/>
            </p:nvSpPr>
            <p:spPr>
              <a:xfrm>
                <a:off x="-6755698" y="1020301"/>
                <a:ext cx="206208" cy="237553"/>
              </a:xfrm>
              <a:custGeom>
                <a:rect b="b" l="l" r="r" t="t"/>
                <a:pathLst>
                  <a:path extrusionOk="0" h="50732" w="44038">
                    <a:moveTo>
                      <a:pt x="43100" y="4487"/>
                    </a:moveTo>
                    <a:cubicBezTo>
                      <a:pt x="41306" y="1795"/>
                      <a:pt x="38162" y="0"/>
                      <a:pt x="35019" y="0"/>
                    </a:cubicBezTo>
                    <a:cubicBezTo>
                      <a:pt x="31876" y="0"/>
                      <a:pt x="28732" y="1795"/>
                      <a:pt x="26938" y="4487"/>
                    </a:cubicBezTo>
                    <a:cubicBezTo>
                      <a:pt x="26040" y="5836"/>
                      <a:pt x="25589" y="7630"/>
                      <a:pt x="25589" y="9425"/>
                    </a:cubicBezTo>
                    <a:cubicBezTo>
                      <a:pt x="25589" y="11220"/>
                      <a:pt x="26034" y="12569"/>
                      <a:pt x="26938" y="14363"/>
                    </a:cubicBezTo>
                    <a:lnTo>
                      <a:pt x="26938" y="14809"/>
                    </a:lnTo>
                    <a:cubicBezTo>
                      <a:pt x="27835" y="16158"/>
                      <a:pt x="28732" y="17501"/>
                      <a:pt x="30081" y="17953"/>
                    </a:cubicBezTo>
                    <a:cubicBezTo>
                      <a:pt x="31430" y="18850"/>
                      <a:pt x="33224" y="19302"/>
                      <a:pt x="34567" y="19302"/>
                    </a:cubicBezTo>
                    <a:cubicBezTo>
                      <a:pt x="36362" y="19302"/>
                      <a:pt x="37711" y="18856"/>
                      <a:pt x="39054" y="17953"/>
                    </a:cubicBezTo>
                    <a:cubicBezTo>
                      <a:pt x="40403" y="17055"/>
                      <a:pt x="41746" y="16158"/>
                      <a:pt x="42197" y="14809"/>
                    </a:cubicBezTo>
                    <a:lnTo>
                      <a:pt x="42197" y="14363"/>
                    </a:lnTo>
                    <a:cubicBezTo>
                      <a:pt x="43095" y="13015"/>
                      <a:pt x="43546" y="11220"/>
                      <a:pt x="43546" y="9425"/>
                    </a:cubicBezTo>
                    <a:cubicBezTo>
                      <a:pt x="44449" y="7630"/>
                      <a:pt x="43998" y="6281"/>
                      <a:pt x="43100" y="4487"/>
                    </a:cubicBezTo>
                    <a:close/>
                    <a:moveTo>
                      <a:pt x="38162" y="43548"/>
                    </a:moveTo>
                    <a:cubicBezTo>
                      <a:pt x="38162" y="42651"/>
                      <a:pt x="38162" y="41753"/>
                      <a:pt x="37717" y="40856"/>
                    </a:cubicBezTo>
                    <a:cubicBezTo>
                      <a:pt x="36819" y="37712"/>
                      <a:pt x="34122" y="35918"/>
                      <a:pt x="30984" y="35918"/>
                    </a:cubicBezTo>
                    <a:cubicBezTo>
                      <a:pt x="27841" y="35918"/>
                      <a:pt x="25149" y="38164"/>
                      <a:pt x="24252" y="40856"/>
                    </a:cubicBezTo>
                    <a:cubicBezTo>
                      <a:pt x="23806" y="41753"/>
                      <a:pt x="23806" y="42651"/>
                      <a:pt x="23806" y="43548"/>
                    </a:cubicBezTo>
                    <a:cubicBezTo>
                      <a:pt x="23806" y="45343"/>
                      <a:pt x="24703" y="47143"/>
                      <a:pt x="26052" y="48486"/>
                    </a:cubicBezTo>
                    <a:cubicBezTo>
                      <a:pt x="27401" y="49835"/>
                      <a:pt x="29195" y="50733"/>
                      <a:pt x="30990" y="50733"/>
                    </a:cubicBezTo>
                    <a:cubicBezTo>
                      <a:pt x="32785" y="50733"/>
                      <a:pt x="34585" y="49835"/>
                      <a:pt x="35928" y="48486"/>
                    </a:cubicBezTo>
                    <a:cubicBezTo>
                      <a:pt x="37277" y="47589"/>
                      <a:pt x="38174" y="45343"/>
                      <a:pt x="38174" y="43548"/>
                    </a:cubicBezTo>
                    <a:close/>
                    <a:moveTo>
                      <a:pt x="4042" y="13466"/>
                    </a:moveTo>
                    <a:cubicBezTo>
                      <a:pt x="-1347" y="13466"/>
                      <a:pt x="-1347" y="21994"/>
                      <a:pt x="4042" y="21994"/>
                    </a:cubicBezTo>
                    <a:cubicBezTo>
                      <a:pt x="9432" y="21548"/>
                      <a:pt x="9432" y="13466"/>
                      <a:pt x="4042" y="13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6"/>
              <p:cNvSpPr/>
              <p:nvPr/>
            </p:nvSpPr>
            <p:spPr>
              <a:xfrm>
                <a:off x="-5389590" y="1425953"/>
                <a:ext cx="241772" cy="273285"/>
              </a:xfrm>
              <a:custGeom>
                <a:rect b="b" l="l" r="r" t="t"/>
                <a:pathLst>
                  <a:path extrusionOk="0" h="58363" w="51633">
                    <a:moveTo>
                      <a:pt x="6740" y="34574"/>
                    </a:moveTo>
                    <a:lnTo>
                      <a:pt x="6740" y="34574"/>
                    </a:lnTo>
                    <a:cubicBezTo>
                      <a:pt x="4946" y="32328"/>
                      <a:pt x="2254" y="32328"/>
                      <a:pt x="905" y="34129"/>
                    </a:cubicBezTo>
                    <a:lnTo>
                      <a:pt x="459" y="34574"/>
                    </a:lnTo>
                    <a:cubicBezTo>
                      <a:pt x="-890" y="36821"/>
                      <a:pt x="905" y="39964"/>
                      <a:pt x="3603" y="39964"/>
                    </a:cubicBezTo>
                    <a:cubicBezTo>
                      <a:pt x="6295" y="39964"/>
                      <a:pt x="8089" y="36821"/>
                      <a:pt x="6746" y="34574"/>
                    </a:cubicBezTo>
                    <a:close/>
                    <a:moveTo>
                      <a:pt x="48490" y="42656"/>
                    </a:moveTo>
                    <a:cubicBezTo>
                      <a:pt x="47593" y="41759"/>
                      <a:pt x="46244" y="40862"/>
                      <a:pt x="44895" y="40410"/>
                    </a:cubicBezTo>
                    <a:cubicBezTo>
                      <a:pt x="42649" y="39964"/>
                      <a:pt x="40409" y="40410"/>
                      <a:pt x="38608" y="41307"/>
                    </a:cubicBezTo>
                    <a:cubicBezTo>
                      <a:pt x="38163" y="41307"/>
                      <a:pt x="37711" y="41753"/>
                      <a:pt x="37711" y="41753"/>
                    </a:cubicBezTo>
                    <a:cubicBezTo>
                      <a:pt x="35917" y="42651"/>
                      <a:pt x="34116" y="44897"/>
                      <a:pt x="33670" y="47143"/>
                    </a:cubicBezTo>
                    <a:cubicBezTo>
                      <a:pt x="32773" y="50287"/>
                      <a:pt x="33670" y="53430"/>
                      <a:pt x="35917" y="55671"/>
                    </a:cubicBezTo>
                    <a:cubicBezTo>
                      <a:pt x="37711" y="57466"/>
                      <a:pt x="39957" y="58363"/>
                      <a:pt x="42203" y="58363"/>
                    </a:cubicBezTo>
                    <a:cubicBezTo>
                      <a:pt x="44895" y="58363"/>
                      <a:pt x="48490" y="56568"/>
                      <a:pt x="49839" y="53876"/>
                    </a:cubicBezTo>
                    <a:lnTo>
                      <a:pt x="50285" y="52979"/>
                    </a:lnTo>
                    <a:cubicBezTo>
                      <a:pt x="51182" y="51630"/>
                      <a:pt x="51634" y="50287"/>
                      <a:pt x="51634" y="48938"/>
                    </a:cubicBezTo>
                    <a:cubicBezTo>
                      <a:pt x="51188" y="46246"/>
                      <a:pt x="50291" y="44451"/>
                      <a:pt x="48496" y="42651"/>
                    </a:cubicBezTo>
                    <a:close/>
                    <a:moveTo>
                      <a:pt x="38614" y="7185"/>
                    </a:moveTo>
                    <a:lnTo>
                      <a:pt x="38614" y="7185"/>
                    </a:lnTo>
                    <a:cubicBezTo>
                      <a:pt x="37265" y="2698"/>
                      <a:pt x="33676" y="0"/>
                      <a:pt x="29636" y="0"/>
                    </a:cubicBezTo>
                    <a:cubicBezTo>
                      <a:pt x="25595" y="0"/>
                      <a:pt x="22000" y="2692"/>
                      <a:pt x="20657" y="6733"/>
                    </a:cubicBezTo>
                    <a:lnTo>
                      <a:pt x="20657" y="7179"/>
                    </a:lnTo>
                    <a:cubicBezTo>
                      <a:pt x="19760" y="9871"/>
                      <a:pt x="20657" y="13015"/>
                      <a:pt x="22451" y="15261"/>
                    </a:cubicBezTo>
                    <a:lnTo>
                      <a:pt x="22451" y="15261"/>
                    </a:lnTo>
                    <a:cubicBezTo>
                      <a:pt x="23800" y="17953"/>
                      <a:pt x="26938" y="19302"/>
                      <a:pt x="29636" y="19302"/>
                    </a:cubicBezTo>
                    <a:cubicBezTo>
                      <a:pt x="32327" y="19302"/>
                      <a:pt x="35922" y="17953"/>
                      <a:pt x="36820" y="15261"/>
                    </a:cubicBezTo>
                    <a:lnTo>
                      <a:pt x="36820" y="15261"/>
                    </a:lnTo>
                    <a:cubicBezTo>
                      <a:pt x="39066" y="13015"/>
                      <a:pt x="39511" y="9871"/>
                      <a:pt x="38614" y="71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6"/>
              <p:cNvSpPr/>
              <p:nvPr/>
            </p:nvSpPr>
            <p:spPr>
              <a:xfrm>
                <a:off x="-5583441" y="1007698"/>
                <a:ext cx="215072" cy="269108"/>
              </a:xfrm>
              <a:custGeom>
                <a:rect b="b" l="l" r="r" t="t"/>
                <a:pathLst>
                  <a:path extrusionOk="0" h="57471" w="45931">
                    <a:moveTo>
                      <a:pt x="5049" y="47143"/>
                    </a:moveTo>
                    <a:cubicBezTo>
                      <a:pt x="-1683" y="47143"/>
                      <a:pt x="-1683" y="57472"/>
                      <a:pt x="5049" y="57472"/>
                    </a:cubicBezTo>
                    <a:cubicBezTo>
                      <a:pt x="11782" y="57472"/>
                      <a:pt x="11782" y="47143"/>
                      <a:pt x="5049" y="47143"/>
                    </a:cubicBezTo>
                    <a:close/>
                    <a:moveTo>
                      <a:pt x="42764" y="1795"/>
                    </a:moveTo>
                    <a:cubicBezTo>
                      <a:pt x="41416" y="897"/>
                      <a:pt x="39621" y="0"/>
                      <a:pt x="37827" y="0"/>
                    </a:cubicBezTo>
                    <a:cubicBezTo>
                      <a:pt x="36032" y="0"/>
                      <a:pt x="34232" y="446"/>
                      <a:pt x="32889" y="1795"/>
                    </a:cubicBezTo>
                    <a:cubicBezTo>
                      <a:pt x="31094" y="3144"/>
                      <a:pt x="29745" y="5390"/>
                      <a:pt x="29745" y="7630"/>
                    </a:cubicBezTo>
                    <a:cubicBezTo>
                      <a:pt x="29745" y="10886"/>
                      <a:pt x="30238" y="12610"/>
                      <a:pt x="32889" y="15261"/>
                    </a:cubicBezTo>
                    <a:cubicBezTo>
                      <a:pt x="34237" y="16158"/>
                      <a:pt x="36032" y="17056"/>
                      <a:pt x="37827" y="17056"/>
                    </a:cubicBezTo>
                    <a:cubicBezTo>
                      <a:pt x="39621" y="17056"/>
                      <a:pt x="41422" y="16610"/>
                      <a:pt x="42764" y="15261"/>
                    </a:cubicBezTo>
                    <a:cubicBezTo>
                      <a:pt x="46987" y="12094"/>
                      <a:pt x="46987" y="4962"/>
                      <a:pt x="42764" y="1795"/>
                    </a:cubicBezTo>
                    <a:close/>
                    <a:moveTo>
                      <a:pt x="8644" y="12569"/>
                    </a:moveTo>
                    <a:cubicBezTo>
                      <a:pt x="4604" y="12569"/>
                      <a:pt x="1009" y="16164"/>
                      <a:pt x="1009" y="20205"/>
                    </a:cubicBezTo>
                    <a:cubicBezTo>
                      <a:pt x="1009" y="24246"/>
                      <a:pt x="4604" y="27841"/>
                      <a:pt x="8644" y="27841"/>
                    </a:cubicBezTo>
                    <a:cubicBezTo>
                      <a:pt x="12685" y="27841"/>
                      <a:pt x="16280" y="24246"/>
                      <a:pt x="16280" y="20205"/>
                    </a:cubicBezTo>
                    <a:cubicBezTo>
                      <a:pt x="16280" y="16164"/>
                      <a:pt x="13137" y="12569"/>
                      <a:pt x="8644" y="125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6"/>
              <p:cNvSpPr/>
              <p:nvPr/>
            </p:nvSpPr>
            <p:spPr>
              <a:xfrm>
                <a:off x="-6490019" y="801711"/>
                <a:ext cx="292399" cy="264880"/>
              </a:xfrm>
              <a:custGeom>
                <a:rect b="b" l="l" r="r" t="t"/>
                <a:pathLst>
                  <a:path extrusionOk="0" h="56568" w="62445">
                    <a:moveTo>
                      <a:pt x="18675" y="7179"/>
                    </a:moveTo>
                    <a:lnTo>
                      <a:pt x="18675" y="7179"/>
                    </a:lnTo>
                    <a:cubicBezTo>
                      <a:pt x="18230" y="6281"/>
                      <a:pt x="18230" y="5384"/>
                      <a:pt x="17326" y="4487"/>
                    </a:cubicBezTo>
                    <a:cubicBezTo>
                      <a:pt x="15978" y="1795"/>
                      <a:pt x="12388" y="0"/>
                      <a:pt x="9245" y="0"/>
                    </a:cubicBezTo>
                    <a:cubicBezTo>
                      <a:pt x="5204" y="0"/>
                      <a:pt x="1164" y="2692"/>
                      <a:pt x="266" y="6733"/>
                    </a:cubicBezTo>
                    <a:cubicBezTo>
                      <a:pt x="-179" y="9425"/>
                      <a:pt x="-179" y="12123"/>
                      <a:pt x="1164" y="14369"/>
                    </a:cubicBezTo>
                    <a:cubicBezTo>
                      <a:pt x="2061" y="15718"/>
                      <a:pt x="3410" y="17061"/>
                      <a:pt x="4759" y="17965"/>
                    </a:cubicBezTo>
                    <a:cubicBezTo>
                      <a:pt x="7005" y="18862"/>
                      <a:pt x="7005" y="18862"/>
                      <a:pt x="9697" y="19314"/>
                    </a:cubicBezTo>
                    <a:cubicBezTo>
                      <a:pt x="12840" y="19759"/>
                      <a:pt x="15983" y="17519"/>
                      <a:pt x="17778" y="14827"/>
                    </a:cubicBezTo>
                    <a:cubicBezTo>
                      <a:pt x="18675" y="13478"/>
                      <a:pt x="19127" y="11683"/>
                      <a:pt x="19127" y="10340"/>
                    </a:cubicBezTo>
                    <a:cubicBezTo>
                      <a:pt x="19127" y="8094"/>
                      <a:pt x="18675" y="8094"/>
                      <a:pt x="18675" y="7191"/>
                    </a:cubicBezTo>
                    <a:close/>
                    <a:moveTo>
                      <a:pt x="53693" y="30076"/>
                    </a:moveTo>
                    <a:cubicBezTo>
                      <a:pt x="42016" y="30076"/>
                      <a:pt x="42016" y="48035"/>
                      <a:pt x="53693" y="48035"/>
                    </a:cubicBezTo>
                    <a:cubicBezTo>
                      <a:pt x="65363" y="48035"/>
                      <a:pt x="65363" y="30076"/>
                      <a:pt x="53693" y="30076"/>
                    </a:cubicBezTo>
                    <a:close/>
                    <a:moveTo>
                      <a:pt x="31695" y="40404"/>
                    </a:moveTo>
                    <a:cubicBezTo>
                      <a:pt x="30346" y="39055"/>
                      <a:pt x="29003" y="38610"/>
                      <a:pt x="27654" y="38158"/>
                    </a:cubicBezTo>
                    <a:cubicBezTo>
                      <a:pt x="25859" y="37712"/>
                      <a:pt x="24511" y="37712"/>
                      <a:pt x="22716" y="38158"/>
                    </a:cubicBezTo>
                    <a:cubicBezTo>
                      <a:pt x="21819" y="38158"/>
                      <a:pt x="20921" y="39055"/>
                      <a:pt x="20024" y="39507"/>
                    </a:cubicBezTo>
                    <a:cubicBezTo>
                      <a:pt x="14189" y="42199"/>
                      <a:pt x="14189" y="51630"/>
                      <a:pt x="20024" y="54774"/>
                    </a:cubicBezTo>
                    <a:cubicBezTo>
                      <a:pt x="20921" y="55219"/>
                      <a:pt x="21819" y="55671"/>
                      <a:pt x="22716" y="56123"/>
                    </a:cubicBezTo>
                    <a:cubicBezTo>
                      <a:pt x="23613" y="56123"/>
                      <a:pt x="24511" y="56123"/>
                      <a:pt x="24962" y="56568"/>
                    </a:cubicBezTo>
                    <a:cubicBezTo>
                      <a:pt x="26757" y="56568"/>
                      <a:pt x="28105" y="56123"/>
                      <a:pt x="29448" y="55219"/>
                    </a:cubicBezTo>
                    <a:cubicBezTo>
                      <a:pt x="32140" y="53425"/>
                      <a:pt x="33935" y="50733"/>
                      <a:pt x="33935" y="47583"/>
                    </a:cubicBezTo>
                    <a:cubicBezTo>
                      <a:pt x="34386" y="44445"/>
                      <a:pt x="33489" y="42199"/>
                      <a:pt x="31695" y="40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6"/>
              <p:cNvSpPr/>
              <p:nvPr/>
            </p:nvSpPr>
            <p:spPr>
              <a:xfrm>
                <a:off x="-5557671" y="328763"/>
                <a:ext cx="175519" cy="104836"/>
              </a:xfrm>
              <a:custGeom>
                <a:rect b="b" l="l" r="r" t="t"/>
                <a:pathLst>
                  <a:path extrusionOk="0" h="22389" w="37484">
                    <a:moveTo>
                      <a:pt x="31424" y="0"/>
                    </a:moveTo>
                    <a:cubicBezTo>
                      <a:pt x="23342" y="0"/>
                      <a:pt x="23342" y="12569"/>
                      <a:pt x="31424" y="12569"/>
                    </a:cubicBezTo>
                    <a:cubicBezTo>
                      <a:pt x="39505" y="12569"/>
                      <a:pt x="39505" y="0"/>
                      <a:pt x="31424" y="0"/>
                    </a:cubicBezTo>
                    <a:close/>
                    <a:moveTo>
                      <a:pt x="10323" y="6733"/>
                    </a:moveTo>
                    <a:cubicBezTo>
                      <a:pt x="9877" y="6733"/>
                      <a:pt x="9877" y="6733"/>
                      <a:pt x="9426" y="6733"/>
                    </a:cubicBezTo>
                    <a:cubicBezTo>
                      <a:pt x="-3142" y="3138"/>
                      <a:pt x="-3142" y="25589"/>
                      <a:pt x="9426" y="22000"/>
                    </a:cubicBezTo>
                    <a:cubicBezTo>
                      <a:pt x="9872" y="22000"/>
                      <a:pt x="9872" y="22000"/>
                      <a:pt x="10323" y="22000"/>
                    </a:cubicBezTo>
                    <a:cubicBezTo>
                      <a:pt x="17959" y="19753"/>
                      <a:pt x="17959" y="8979"/>
                      <a:pt x="10323" y="67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 name="Google Shape;279;p6"/>
              <p:cNvSpPr/>
              <p:nvPr/>
            </p:nvSpPr>
            <p:spPr>
              <a:xfrm>
                <a:off x="-6629565" y="2029215"/>
                <a:ext cx="245396" cy="361629"/>
              </a:xfrm>
              <a:custGeom>
                <a:rect b="b" l="l" r="r" t="t"/>
                <a:pathLst>
                  <a:path extrusionOk="0" h="77230" w="52407">
                    <a:moveTo>
                      <a:pt x="16157" y="0"/>
                    </a:moveTo>
                    <a:cubicBezTo>
                      <a:pt x="12116" y="0"/>
                      <a:pt x="8973" y="3144"/>
                      <a:pt x="8973" y="7185"/>
                    </a:cubicBezTo>
                    <a:cubicBezTo>
                      <a:pt x="8973" y="11226"/>
                      <a:pt x="12116" y="14369"/>
                      <a:pt x="16157" y="14369"/>
                    </a:cubicBezTo>
                    <a:cubicBezTo>
                      <a:pt x="20198" y="14369"/>
                      <a:pt x="23341" y="11226"/>
                      <a:pt x="23341" y="7185"/>
                    </a:cubicBezTo>
                    <a:cubicBezTo>
                      <a:pt x="23341" y="3144"/>
                      <a:pt x="19752" y="0"/>
                      <a:pt x="16157" y="0"/>
                    </a:cubicBezTo>
                    <a:close/>
                    <a:moveTo>
                      <a:pt x="16609" y="69595"/>
                    </a:moveTo>
                    <a:cubicBezTo>
                      <a:pt x="16609" y="66451"/>
                      <a:pt x="14814" y="64205"/>
                      <a:pt x="12122" y="62862"/>
                    </a:cubicBezTo>
                    <a:cubicBezTo>
                      <a:pt x="10328" y="61964"/>
                      <a:pt x="7636" y="61513"/>
                      <a:pt x="5835" y="61964"/>
                    </a:cubicBezTo>
                    <a:cubicBezTo>
                      <a:pt x="2240" y="62862"/>
                      <a:pt x="0" y="66005"/>
                      <a:pt x="0" y="69600"/>
                    </a:cubicBezTo>
                    <a:cubicBezTo>
                      <a:pt x="0" y="72293"/>
                      <a:pt x="1349" y="74990"/>
                      <a:pt x="4041" y="76334"/>
                    </a:cubicBezTo>
                    <a:cubicBezTo>
                      <a:pt x="5390" y="77231"/>
                      <a:pt x="6733" y="77231"/>
                      <a:pt x="8081" y="77231"/>
                    </a:cubicBezTo>
                    <a:cubicBezTo>
                      <a:pt x="9430" y="77231"/>
                      <a:pt x="10773" y="76785"/>
                      <a:pt x="12122" y="76334"/>
                    </a:cubicBezTo>
                    <a:cubicBezTo>
                      <a:pt x="14814" y="74985"/>
                      <a:pt x="16609" y="72738"/>
                      <a:pt x="16609" y="69600"/>
                    </a:cubicBezTo>
                    <a:close/>
                    <a:moveTo>
                      <a:pt x="23341" y="36821"/>
                    </a:moveTo>
                    <a:cubicBezTo>
                      <a:pt x="22444" y="34129"/>
                      <a:pt x="20649" y="31882"/>
                      <a:pt x="18403" y="30088"/>
                    </a:cubicBezTo>
                    <a:cubicBezTo>
                      <a:pt x="15711" y="28293"/>
                      <a:pt x="11671" y="27841"/>
                      <a:pt x="8527" y="28739"/>
                    </a:cubicBezTo>
                    <a:cubicBezTo>
                      <a:pt x="5835" y="29636"/>
                      <a:pt x="3589" y="31431"/>
                      <a:pt x="2240" y="33677"/>
                    </a:cubicBezTo>
                    <a:cubicBezTo>
                      <a:pt x="446" y="37272"/>
                      <a:pt x="446" y="41313"/>
                      <a:pt x="2240" y="44451"/>
                    </a:cubicBezTo>
                    <a:cubicBezTo>
                      <a:pt x="3138" y="46246"/>
                      <a:pt x="4932" y="47595"/>
                      <a:pt x="6727" y="48938"/>
                    </a:cubicBezTo>
                    <a:cubicBezTo>
                      <a:pt x="8521" y="50287"/>
                      <a:pt x="10767" y="50287"/>
                      <a:pt x="13013" y="50733"/>
                    </a:cubicBezTo>
                    <a:cubicBezTo>
                      <a:pt x="14808" y="50733"/>
                      <a:pt x="16609" y="50287"/>
                      <a:pt x="18403" y="49384"/>
                    </a:cubicBezTo>
                    <a:cubicBezTo>
                      <a:pt x="20649" y="48035"/>
                      <a:pt x="22890" y="45788"/>
                      <a:pt x="23341" y="42651"/>
                    </a:cubicBezTo>
                    <a:cubicBezTo>
                      <a:pt x="23793" y="40856"/>
                      <a:pt x="23793" y="39055"/>
                      <a:pt x="23341" y="36815"/>
                    </a:cubicBezTo>
                    <a:close/>
                    <a:moveTo>
                      <a:pt x="45339" y="31882"/>
                    </a:moveTo>
                    <a:cubicBezTo>
                      <a:pt x="35915" y="31882"/>
                      <a:pt x="35915" y="46697"/>
                      <a:pt x="45339" y="46697"/>
                    </a:cubicBezTo>
                    <a:cubicBezTo>
                      <a:pt x="54764" y="46697"/>
                      <a:pt x="54764" y="31882"/>
                      <a:pt x="45339" y="318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 name="Google Shape;280;p6"/>
              <p:cNvSpPr/>
              <p:nvPr/>
            </p:nvSpPr>
            <p:spPr>
              <a:xfrm>
                <a:off x="-5854042" y="2409662"/>
                <a:ext cx="562307" cy="544509"/>
              </a:xfrm>
              <a:custGeom>
                <a:rect b="b" l="l" r="r" t="t"/>
                <a:pathLst>
                  <a:path extrusionOk="0" h="116286" w="120087">
                    <a:moveTo>
                      <a:pt x="116729" y="96984"/>
                    </a:moveTo>
                    <a:cubicBezTo>
                      <a:pt x="112242" y="92498"/>
                      <a:pt x="105053" y="92498"/>
                      <a:pt x="100566" y="96984"/>
                    </a:cubicBezTo>
                    <a:cubicBezTo>
                      <a:pt x="98320" y="99231"/>
                      <a:pt x="97423" y="101923"/>
                      <a:pt x="97423" y="105066"/>
                    </a:cubicBezTo>
                    <a:cubicBezTo>
                      <a:pt x="97423" y="105964"/>
                      <a:pt x="97423" y="107313"/>
                      <a:pt x="97868" y="108662"/>
                    </a:cubicBezTo>
                    <a:cubicBezTo>
                      <a:pt x="98314" y="110456"/>
                      <a:pt x="99217" y="112257"/>
                      <a:pt x="100560" y="113148"/>
                    </a:cubicBezTo>
                    <a:cubicBezTo>
                      <a:pt x="101909" y="114497"/>
                      <a:pt x="103704" y="115395"/>
                      <a:pt x="105047" y="115841"/>
                    </a:cubicBezTo>
                    <a:cubicBezTo>
                      <a:pt x="106396" y="116286"/>
                      <a:pt x="107293" y="116286"/>
                      <a:pt x="108642" y="116286"/>
                    </a:cubicBezTo>
                    <a:cubicBezTo>
                      <a:pt x="111785" y="116286"/>
                      <a:pt x="114477" y="114937"/>
                      <a:pt x="116723" y="113143"/>
                    </a:cubicBezTo>
                    <a:cubicBezTo>
                      <a:pt x="121209" y="108650"/>
                      <a:pt x="121209" y="101020"/>
                      <a:pt x="116723" y="96978"/>
                    </a:cubicBezTo>
                    <a:close/>
                    <a:moveTo>
                      <a:pt x="17957" y="52985"/>
                    </a:moveTo>
                    <a:cubicBezTo>
                      <a:pt x="17060" y="51190"/>
                      <a:pt x="14814" y="48944"/>
                      <a:pt x="12568" y="48944"/>
                    </a:cubicBezTo>
                    <a:cubicBezTo>
                      <a:pt x="11671" y="48944"/>
                      <a:pt x="10322" y="48498"/>
                      <a:pt x="9424" y="48498"/>
                    </a:cubicBezTo>
                    <a:cubicBezTo>
                      <a:pt x="4486" y="48498"/>
                      <a:pt x="0" y="52539"/>
                      <a:pt x="0" y="57923"/>
                    </a:cubicBezTo>
                    <a:cubicBezTo>
                      <a:pt x="0" y="62862"/>
                      <a:pt x="4041" y="67348"/>
                      <a:pt x="9424" y="67348"/>
                    </a:cubicBezTo>
                    <a:cubicBezTo>
                      <a:pt x="10322" y="67348"/>
                      <a:pt x="11671" y="67348"/>
                      <a:pt x="12568" y="66902"/>
                    </a:cubicBezTo>
                    <a:cubicBezTo>
                      <a:pt x="13917" y="66457"/>
                      <a:pt x="15711" y="65554"/>
                      <a:pt x="16609" y="64656"/>
                    </a:cubicBezTo>
                    <a:cubicBezTo>
                      <a:pt x="18403" y="62862"/>
                      <a:pt x="19300" y="60615"/>
                      <a:pt x="19300" y="57923"/>
                    </a:cubicBezTo>
                    <a:cubicBezTo>
                      <a:pt x="19300" y="56128"/>
                      <a:pt x="18849" y="54334"/>
                      <a:pt x="17952" y="52985"/>
                    </a:cubicBezTo>
                    <a:close/>
                    <a:moveTo>
                      <a:pt x="31423" y="48944"/>
                    </a:moveTo>
                    <a:cubicBezTo>
                      <a:pt x="22444" y="48944"/>
                      <a:pt x="22444" y="62410"/>
                      <a:pt x="31423" y="62410"/>
                    </a:cubicBezTo>
                    <a:cubicBezTo>
                      <a:pt x="40401" y="62410"/>
                      <a:pt x="40401" y="48944"/>
                      <a:pt x="31423" y="48944"/>
                    </a:cubicBezTo>
                    <a:close/>
                    <a:moveTo>
                      <a:pt x="56118" y="5390"/>
                    </a:moveTo>
                    <a:cubicBezTo>
                      <a:pt x="55673" y="4041"/>
                      <a:pt x="55221" y="3144"/>
                      <a:pt x="54324" y="2246"/>
                    </a:cubicBezTo>
                    <a:cubicBezTo>
                      <a:pt x="52975" y="897"/>
                      <a:pt x="50729" y="0"/>
                      <a:pt x="48934" y="0"/>
                    </a:cubicBezTo>
                    <a:cubicBezTo>
                      <a:pt x="47585" y="0"/>
                      <a:pt x="46242" y="446"/>
                      <a:pt x="44893" y="897"/>
                    </a:cubicBezTo>
                    <a:cubicBezTo>
                      <a:pt x="43099" y="1795"/>
                      <a:pt x="42202" y="3589"/>
                      <a:pt x="41299" y="5384"/>
                    </a:cubicBezTo>
                    <a:cubicBezTo>
                      <a:pt x="40853" y="6733"/>
                      <a:pt x="40853" y="8979"/>
                      <a:pt x="41299" y="10322"/>
                    </a:cubicBezTo>
                    <a:cubicBezTo>
                      <a:pt x="42647" y="13466"/>
                      <a:pt x="44893" y="15712"/>
                      <a:pt x="48483" y="15712"/>
                    </a:cubicBezTo>
                    <a:cubicBezTo>
                      <a:pt x="52078" y="15712"/>
                      <a:pt x="54769" y="13466"/>
                      <a:pt x="55667" y="10322"/>
                    </a:cubicBezTo>
                    <a:cubicBezTo>
                      <a:pt x="56118" y="8973"/>
                      <a:pt x="56564" y="6727"/>
                      <a:pt x="56118" y="5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 name="Google Shape;281;p6"/>
              <p:cNvSpPr/>
              <p:nvPr/>
            </p:nvSpPr>
            <p:spPr>
              <a:xfrm>
                <a:off x="-6507692" y="1056020"/>
                <a:ext cx="2744" cy="2744"/>
              </a:xfrm>
              <a:custGeom>
                <a:rect b="b" l="l" r="r" t="t"/>
                <a:pathLst>
                  <a:path extrusionOk="0" h="586" w="586">
                    <a:moveTo>
                      <a:pt x="0" y="0"/>
                    </a:moveTo>
                    <a:lnTo>
                      <a:pt x="0" y="0"/>
                    </a:lnTo>
                    <a:close/>
                  </a:path>
                </a:pathLst>
              </a:custGeom>
              <a:solidFill>
                <a:srgbClr val="9E25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 name="Google Shape;282;p6"/>
              <p:cNvSpPr/>
              <p:nvPr/>
            </p:nvSpPr>
            <p:spPr>
              <a:xfrm>
                <a:off x="-7310601" y="103584"/>
                <a:ext cx="2509684" cy="3034363"/>
              </a:xfrm>
              <a:custGeom>
                <a:rect b="b" l="l" r="r" t="t"/>
                <a:pathLst>
                  <a:path extrusionOk="0" h="648022" w="535971">
                    <a:moveTo>
                      <a:pt x="175548" y="208386"/>
                    </a:moveTo>
                    <a:cubicBezTo>
                      <a:pt x="147714" y="185489"/>
                      <a:pt x="117635" y="161694"/>
                      <a:pt x="83063" y="149571"/>
                    </a:cubicBezTo>
                    <a:cubicBezTo>
                      <a:pt x="67346" y="144181"/>
                      <a:pt x="50292" y="142386"/>
                      <a:pt x="34575" y="149125"/>
                    </a:cubicBezTo>
                    <a:cubicBezTo>
                      <a:pt x="19309" y="155858"/>
                      <a:pt x="4947" y="168885"/>
                      <a:pt x="906" y="185494"/>
                    </a:cubicBezTo>
                    <a:cubicBezTo>
                      <a:pt x="-3580" y="206145"/>
                      <a:pt x="9433" y="227248"/>
                      <a:pt x="21555" y="242966"/>
                    </a:cubicBezTo>
                    <a:cubicBezTo>
                      <a:pt x="38164" y="264069"/>
                      <a:pt x="58367" y="282027"/>
                      <a:pt x="79022" y="299089"/>
                    </a:cubicBezTo>
                    <a:cubicBezTo>
                      <a:pt x="92042" y="309863"/>
                      <a:pt x="107753" y="319294"/>
                      <a:pt x="119875" y="331417"/>
                    </a:cubicBezTo>
                    <a:cubicBezTo>
                      <a:pt x="121224" y="332766"/>
                      <a:pt x="123916" y="330520"/>
                      <a:pt x="122121" y="329171"/>
                    </a:cubicBezTo>
                    <a:cubicBezTo>
                      <a:pt x="110445" y="317493"/>
                      <a:pt x="95631" y="308068"/>
                      <a:pt x="82611" y="297740"/>
                    </a:cubicBezTo>
                    <a:cubicBezTo>
                      <a:pt x="61962" y="281130"/>
                      <a:pt x="41759" y="262720"/>
                      <a:pt x="25144" y="242063"/>
                    </a:cubicBezTo>
                    <a:cubicBezTo>
                      <a:pt x="11679" y="224556"/>
                      <a:pt x="-3141" y="200310"/>
                      <a:pt x="7187" y="177858"/>
                    </a:cubicBezTo>
                    <a:cubicBezTo>
                      <a:pt x="13919" y="163043"/>
                      <a:pt x="31431" y="151817"/>
                      <a:pt x="46697" y="148674"/>
                    </a:cubicBezTo>
                    <a:cubicBezTo>
                      <a:pt x="62414" y="145530"/>
                      <a:pt x="79022" y="150920"/>
                      <a:pt x="93385" y="157202"/>
                    </a:cubicBezTo>
                    <a:cubicBezTo>
                      <a:pt x="122567" y="170222"/>
                      <a:pt x="148606" y="190427"/>
                      <a:pt x="173296" y="210632"/>
                    </a:cubicBezTo>
                    <a:cubicBezTo>
                      <a:pt x="175096" y="212427"/>
                      <a:pt x="177342" y="209735"/>
                      <a:pt x="175542" y="208386"/>
                    </a:cubicBezTo>
                    <a:lnTo>
                      <a:pt x="175542" y="208386"/>
                    </a:lnTo>
                    <a:close/>
                    <a:moveTo>
                      <a:pt x="180937" y="207037"/>
                    </a:moveTo>
                    <a:cubicBezTo>
                      <a:pt x="166569" y="172017"/>
                      <a:pt x="160288" y="133853"/>
                      <a:pt x="171061" y="96586"/>
                    </a:cubicBezTo>
                    <a:cubicBezTo>
                      <a:pt x="177794" y="73238"/>
                      <a:pt x="191265" y="52587"/>
                      <a:pt x="209222" y="35971"/>
                    </a:cubicBezTo>
                    <a:cubicBezTo>
                      <a:pt x="222687" y="23402"/>
                      <a:pt x="236158" y="16212"/>
                      <a:pt x="253670" y="11279"/>
                    </a:cubicBezTo>
                    <a:cubicBezTo>
                      <a:pt x="272525" y="5443"/>
                      <a:pt x="292728" y="3197"/>
                      <a:pt x="312480" y="3197"/>
                    </a:cubicBezTo>
                    <a:cubicBezTo>
                      <a:pt x="329540" y="3197"/>
                      <a:pt x="345703" y="8587"/>
                      <a:pt x="360968" y="15766"/>
                    </a:cubicBezTo>
                    <a:cubicBezTo>
                      <a:pt x="400924" y="34176"/>
                      <a:pt x="431003" y="70540"/>
                      <a:pt x="436393" y="114991"/>
                    </a:cubicBezTo>
                    <a:cubicBezTo>
                      <a:pt x="442680" y="167524"/>
                      <a:pt x="412600" y="215565"/>
                      <a:pt x="375782" y="249687"/>
                    </a:cubicBezTo>
                    <a:cubicBezTo>
                      <a:pt x="374434" y="251036"/>
                      <a:pt x="376680" y="253283"/>
                      <a:pt x="378028" y="251934"/>
                    </a:cubicBezTo>
                    <a:lnTo>
                      <a:pt x="379887" y="250174"/>
                    </a:lnTo>
                    <a:cubicBezTo>
                      <a:pt x="418477" y="269922"/>
                      <a:pt x="457505" y="291013"/>
                      <a:pt x="490711" y="319282"/>
                    </a:cubicBezTo>
                    <a:cubicBezTo>
                      <a:pt x="509120" y="335000"/>
                      <a:pt x="527523" y="355200"/>
                      <a:pt x="532015" y="379897"/>
                    </a:cubicBezTo>
                    <a:cubicBezTo>
                      <a:pt x="533810" y="389774"/>
                      <a:pt x="532461" y="399657"/>
                      <a:pt x="529323" y="409082"/>
                    </a:cubicBezTo>
                    <a:cubicBezTo>
                      <a:pt x="525283" y="421651"/>
                      <a:pt x="515858" y="427938"/>
                      <a:pt x="502387" y="428841"/>
                    </a:cubicBezTo>
                    <a:cubicBezTo>
                      <a:pt x="472759" y="431533"/>
                      <a:pt x="440434" y="416272"/>
                      <a:pt x="415292" y="401451"/>
                    </a:cubicBezTo>
                    <a:cubicBezTo>
                      <a:pt x="404519" y="395164"/>
                      <a:pt x="394191" y="387985"/>
                      <a:pt x="386110" y="378103"/>
                    </a:cubicBezTo>
                    <a:cubicBezTo>
                      <a:pt x="381624" y="373164"/>
                      <a:pt x="376685" y="372713"/>
                      <a:pt x="376685" y="380349"/>
                    </a:cubicBezTo>
                    <a:cubicBezTo>
                      <a:pt x="376240" y="392918"/>
                      <a:pt x="380726" y="406390"/>
                      <a:pt x="383418" y="418513"/>
                    </a:cubicBezTo>
                    <a:cubicBezTo>
                      <a:pt x="386110" y="431533"/>
                      <a:pt x="387904" y="444554"/>
                      <a:pt x="390151" y="457574"/>
                    </a:cubicBezTo>
                    <a:cubicBezTo>
                      <a:pt x="395540" y="487656"/>
                      <a:pt x="401827" y="517286"/>
                      <a:pt x="408560" y="546922"/>
                    </a:cubicBezTo>
                    <a:cubicBezTo>
                      <a:pt x="411703" y="562641"/>
                      <a:pt x="428317" y="567573"/>
                      <a:pt x="435496" y="580148"/>
                    </a:cubicBezTo>
                    <a:cubicBezTo>
                      <a:pt x="446720" y="599004"/>
                      <a:pt x="437742" y="617860"/>
                      <a:pt x="420230" y="628640"/>
                    </a:cubicBezTo>
                    <a:cubicBezTo>
                      <a:pt x="403621" y="638517"/>
                      <a:pt x="379823" y="640763"/>
                      <a:pt x="360968" y="643009"/>
                    </a:cubicBezTo>
                    <a:cubicBezTo>
                      <a:pt x="339868" y="645256"/>
                      <a:pt x="311583" y="645256"/>
                      <a:pt x="295420" y="629543"/>
                    </a:cubicBezTo>
                    <a:cubicBezTo>
                      <a:pt x="288687" y="623256"/>
                      <a:pt x="288687" y="612933"/>
                      <a:pt x="284647" y="604851"/>
                    </a:cubicBezTo>
                    <a:cubicBezTo>
                      <a:pt x="283298" y="602159"/>
                      <a:pt x="282852" y="598564"/>
                      <a:pt x="282400" y="595426"/>
                    </a:cubicBezTo>
                    <a:cubicBezTo>
                      <a:pt x="280154" y="583303"/>
                      <a:pt x="277914" y="570734"/>
                      <a:pt x="275668" y="558611"/>
                    </a:cubicBezTo>
                    <a:cubicBezTo>
                      <a:pt x="272976" y="543796"/>
                      <a:pt x="270278" y="528981"/>
                      <a:pt x="266689" y="514160"/>
                    </a:cubicBezTo>
                    <a:cubicBezTo>
                      <a:pt x="264443" y="503386"/>
                      <a:pt x="261751" y="492160"/>
                      <a:pt x="256362" y="482729"/>
                    </a:cubicBezTo>
                    <a:cubicBezTo>
                      <a:pt x="236158" y="447709"/>
                      <a:pt x="202038" y="523139"/>
                      <a:pt x="196203" y="534811"/>
                    </a:cubicBezTo>
                    <a:cubicBezTo>
                      <a:pt x="191265" y="545139"/>
                      <a:pt x="186778" y="555462"/>
                      <a:pt x="182286" y="565790"/>
                    </a:cubicBezTo>
                    <a:cubicBezTo>
                      <a:pt x="177800" y="577016"/>
                      <a:pt x="173759" y="588241"/>
                      <a:pt x="165677" y="598118"/>
                    </a:cubicBezTo>
                    <a:cubicBezTo>
                      <a:pt x="154904" y="611139"/>
                      <a:pt x="139187" y="616529"/>
                      <a:pt x="123030" y="616077"/>
                    </a:cubicBezTo>
                    <a:cubicBezTo>
                      <a:pt x="107765" y="615631"/>
                      <a:pt x="92499" y="610241"/>
                      <a:pt x="78582" y="604851"/>
                    </a:cubicBezTo>
                    <a:cubicBezTo>
                      <a:pt x="61974" y="598118"/>
                      <a:pt x="45360" y="590036"/>
                      <a:pt x="32340" y="577913"/>
                    </a:cubicBezTo>
                    <a:cubicBezTo>
                      <a:pt x="16623" y="563544"/>
                      <a:pt x="14383" y="545139"/>
                      <a:pt x="26505" y="527626"/>
                    </a:cubicBezTo>
                    <a:cubicBezTo>
                      <a:pt x="37278" y="512359"/>
                      <a:pt x="54338" y="503380"/>
                      <a:pt x="64666" y="487216"/>
                    </a:cubicBezTo>
                    <a:cubicBezTo>
                      <a:pt x="82172" y="458929"/>
                      <a:pt x="96540" y="428401"/>
                      <a:pt x="108662" y="397416"/>
                    </a:cubicBezTo>
                    <a:cubicBezTo>
                      <a:pt x="116298" y="378108"/>
                      <a:pt x="122579" y="357903"/>
                      <a:pt x="126619" y="337253"/>
                    </a:cubicBezTo>
                    <a:cubicBezTo>
                      <a:pt x="126625" y="336349"/>
                      <a:pt x="123482" y="335452"/>
                      <a:pt x="123036" y="337698"/>
                    </a:cubicBezTo>
                    <a:lnTo>
                      <a:pt x="123036" y="337698"/>
                    </a:lnTo>
                    <a:cubicBezTo>
                      <a:pt x="114955" y="378554"/>
                      <a:pt x="98346" y="417170"/>
                      <a:pt x="79486" y="453985"/>
                    </a:cubicBezTo>
                    <a:cubicBezTo>
                      <a:pt x="73650" y="465662"/>
                      <a:pt x="67363" y="477333"/>
                      <a:pt x="60179" y="488553"/>
                    </a:cubicBezTo>
                    <a:cubicBezTo>
                      <a:pt x="49852" y="505163"/>
                      <a:pt x="30997" y="514594"/>
                      <a:pt x="20670" y="531204"/>
                    </a:cubicBezTo>
                    <a:cubicBezTo>
                      <a:pt x="1363" y="562183"/>
                      <a:pt x="32792" y="586881"/>
                      <a:pt x="57933" y="599901"/>
                    </a:cubicBezTo>
                    <a:cubicBezTo>
                      <a:pt x="82177" y="612470"/>
                      <a:pt x="113154" y="625045"/>
                      <a:pt x="140988" y="618757"/>
                    </a:cubicBezTo>
                    <a:cubicBezTo>
                      <a:pt x="154904" y="615614"/>
                      <a:pt x="166129" y="606189"/>
                      <a:pt x="173759" y="594511"/>
                    </a:cubicBezTo>
                    <a:cubicBezTo>
                      <a:pt x="179149" y="586429"/>
                      <a:pt x="182286" y="577004"/>
                      <a:pt x="185881" y="568019"/>
                    </a:cubicBezTo>
                    <a:cubicBezTo>
                      <a:pt x="191271" y="554998"/>
                      <a:pt x="197106" y="541978"/>
                      <a:pt x="203387" y="529409"/>
                    </a:cubicBezTo>
                    <a:cubicBezTo>
                      <a:pt x="208325" y="519532"/>
                      <a:pt x="213263" y="510101"/>
                      <a:pt x="218652" y="500676"/>
                    </a:cubicBezTo>
                    <a:cubicBezTo>
                      <a:pt x="223590" y="492594"/>
                      <a:pt x="230329" y="482718"/>
                      <a:pt x="239753" y="479128"/>
                    </a:cubicBezTo>
                    <a:cubicBezTo>
                      <a:pt x="254121" y="473292"/>
                      <a:pt x="259511" y="500676"/>
                      <a:pt x="262203" y="510107"/>
                    </a:cubicBezTo>
                    <a:cubicBezTo>
                      <a:pt x="268935" y="537497"/>
                      <a:pt x="273428" y="565333"/>
                      <a:pt x="278366" y="593168"/>
                    </a:cubicBezTo>
                    <a:cubicBezTo>
                      <a:pt x="280160" y="603045"/>
                      <a:pt x="282852" y="611578"/>
                      <a:pt x="286001" y="621004"/>
                    </a:cubicBezTo>
                    <a:cubicBezTo>
                      <a:pt x="291837" y="638962"/>
                      <a:pt x="310691" y="645250"/>
                      <a:pt x="327751" y="647044"/>
                    </a:cubicBezTo>
                    <a:cubicBezTo>
                      <a:pt x="347955" y="649291"/>
                      <a:pt x="368158" y="647490"/>
                      <a:pt x="387910" y="643449"/>
                    </a:cubicBezTo>
                    <a:cubicBezTo>
                      <a:pt x="403176" y="640305"/>
                      <a:pt x="418441" y="636716"/>
                      <a:pt x="430558" y="626388"/>
                    </a:cubicBezTo>
                    <a:cubicBezTo>
                      <a:pt x="441782" y="616963"/>
                      <a:pt x="446275" y="603491"/>
                      <a:pt x="442234" y="589121"/>
                    </a:cubicBezTo>
                    <a:cubicBezTo>
                      <a:pt x="440439" y="581485"/>
                      <a:pt x="435947" y="575203"/>
                      <a:pt x="430558" y="570265"/>
                    </a:cubicBezTo>
                    <a:cubicBezTo>
                      <a:pt x="423825" y="564429"/>
                      <a:pt x="413949" y="558588"/>
                      <a:pt x="412149" y="549163"/>
                    </a:cubicBezTo>
                    <a:cubicBezTo>
                      <a:pt x="405862" y="520430"/>
                      <a:pt x="399581" y="492143"/>
                      <a:pt x="394191" y="463404"/>
                    </a:cubicBezTo>
                    <a:cubicBezTo>
                      <a:pt x="391499" y="449938"/>
                      <a:pt x="390151" y="436466"/>
                      <a:pt x="387459" y="423445"/>
                    </a:cubicBezTo>
                    <a:cubicBezTo>
                      <a:pt x="384767" y="409979"/>
                      <a:pt x="380275" y="396056"/>
                      <a:pt x="379823" y="382138"/>
                    </a:cubicBezTo>
                    <a:cubicBezTo>
                      <a:pt x="379377" y="374953"/>
                      <a:pt x="383418" y="381240"/>
                      <a:pt x="386110" y="383933"/>
                    </a:cubicBezTo>
                    <a:cubicBezTo>
                      <a:pt x="389705" y="387974"/>
                      <a:pt x="394191" y="391569"/>
                      <a:pt x="398678" y="394707"/>
                    </a:cubicBezTo>
                    <a:cubicBezTo>
                      <a:pt x="410354" y="403686"/>
                      <a:pt x="423368" y="410871"/>
                      <a:pt x="436839" y="416706"/>
                    </a:cubicBezTo>
                    <a:cubicBezTo>
                      <a:pt x="459288" y="427035"/>
                      <a:pt x="490265" y="438706"/>
                      <a:pt x="514955" y="429727"/>
                    </a:cubicBezTo>
                    <a:cubicBezTo>
                      <a:pt x="532912" y="422994"/>
                      <a:pt x="537405" y="399645"/>
                      <a:pt x="535604" y="383035"/>
                    </a:cubicBezTo>
                    <a:cubicBezTo>
                      <a:pt x="533358" y="361035"/>
                      <a:pt x="518996" y="342179"/>
                      <a:pt x="503730" y="326913"/>
                    </a:cubicBezTo>
                    <a:cubicBezTo>
                      <a:pt x="469358" y="292983"/>
                      <a:pt x="424769" y="269259"/>
                      <a:pt x="382333" y="247805"/>
                    </a:cubicBezTo>
                    <a:cubicBezTo>
                      <a:pt x="408618" y="222063"/>
                      <a:pt x="429619" y="190708"/>
                      <a:pt x="437290" y="154498"/>
                    </a:cubicBezTo>
                    <a:cubicBezTo>
                      <a:pt x="443577" y="124416"/>
                      <a:pt x="438639" y="92985"/>
                      <a:pt x="422922" y="66047"/>
                    </a:cubicBezTo>
                    <a:cubicBezTo>
                      <a:pt x="406759" y="38211"/>
                      <a:pt x="379371" y="18904"/>
                      <a:pt x="349744" y="7678"/>
                    </a:cubicBezTo>
                    <a:cubicBezTo>
                      <a:pt x="317418" y="-4445"/>
                      <a:pt x="282400" y="-850"/>
                      <a:pt x="249629" y="9027"/>
                    </a:cubicBezTo>
                    <a:cubicBezTo>
                      <a:pt x="221796" y="17109"/>
                      <a:pt x="201141" y="35519"/>
                      <a:pt x="184978" y="59314"/>
                    </a:cubicBezTo>
                    <a:cubicBezTo>
                      <a:pt x="154447" y="104211"/>
                      <a:pt x="158042" y="159888"/>
                      <a:pt x="177342" y="208380"/>
                    </a:cubicBezTo>
                    <a:cubicBezTo>
                      <a:pt x="178691" y="209729"/>
                      <a:pt x="181829" y="209277"/>
                      <a:pt x="180931" y="207031"/>
                    </a:cubicBezTo>
                    <a:lnTo>
                      <a:pt x="180931" y="2070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 name="Google Shape;283;p6"/>
              <p:cNvSpPr/>
              <p:nvPr/>
            </p:nvSpPr>
            <p:spPr>
              <a:xfrm>
                <a:off x="-6856712" y="1021990"/>
                <a:ext cx="401866" cy="752445"/>
              </a:xfrm>
              <a:custGeom>
                <a:rect b="b" l="l" r="r" t="t"/>
                <a:pathLst>
                  <a:path extrusionOk="0" h="160693" w="85823">
                    <a:moveTo>
                      <a:pt x="71861" y="5023"/>
                    </a:moveTo>
                    <a:cubicBezTo>
                      <a:pt x="79045" y="33310"/>
                      <a:pt x="72307" y="60700"/>
                      <a:pt x="58396" y="85392"/>
                    </a:cubicBezTo>
                    <a:cubicBezTo>
                      <a:pt x="44931" y="109186"/>
                      <a:pt x="27419" y="131638"/>
                      <a:pt x="3626" y="146007"/>
                    </a:cubicBezTo>
                    <a:cubicBezTo>
                      <a:pt x="-4901" y="150945"/>
                      <a:pt x="3181" y="164863"/>
                      <a:pt x="11708" y="159473"/>
                    </a:cubicBezTo>
                    <a:cubicBezTo>
                      <a:pt x="37295" y="142863"/>
                      <a:pt x="59299" y="117720"/>
                      <a:pt x="71867" y="89879"/>
                    </a:cubicBezTo>
                    <a:cubicBezTo>
                      <a:pt x="83989" y="62940"/>
                      <a:pt x="92070" y="29715"/>
                      <a:pt x="79503" y="1879"/>
                    </a:cubicBezTo>
                    <a:cubicBezTo>
                      <a:pt x="77256" y="-2162"/>
                      <a:pt x="70524" y="982"/>
                      <a:pt x="71867" y="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 name="Google Shape;284;p6"/>
              <p:cNvSpPr/>
              <p:nvPr/>
            </p:nvSpPr>
            <p:spPr>
              <a:xfrm>
                <a:off x="-6848580" y="1074831"/>
                <a:ext cx="395606" cy="723488"/>
              </a:xfrm>
              <a:custGeom>
                <a:rect b="b" l="l" r="r" t="t"/>
                <a:pathLst>
                  <a:path extrusionOk="0" h="154509" w="84486">
                    <a:moveTo>
                      <a:pt x="74610" y="1372"/>
                    </a:moveTo>
                    <a:cubicBezTo>
                      <a:pt x="71919" y="9454"/>
                      <a:pt x="73262" y="17982"/>
                      <a:pt x="72816" y="26064"/>
                    </a:cubicBezTo>
                    <a:cubicBezTo>
                      <a:pt x="72370" y="35941"/>
                      <a:pt x="71021" y="45824"/>
                      <a:pt x="68775" y="55249"/>
                    </a:cubicBezTo>
                    <a:cubicBezTo>
                      <a:pt x="64289" y="75454"/>
                      <a:pt x="54858" y="92064"/>
                      <a:pt x="42736" y="108228"/>
                    </a:cubicBezTo>
                    <a:cubicBezTo>
                      <a:pt x="37347" y="115864"/>
                      <a:pt x="30169" y="122145"/>
                      <a:pt x="22979" y="128433"/>
                    </a:cubicBezTo>
                    <a:cubicBezTo>
                      <a:pt x="19384" y="131576"/>
                      <a:pt x="15794" y="134268"/>
                      <a:pt x="11754" y="136961"/>
                    </a:cubicBezTo>
                    <a:cubicBezTo>
                      <a:pt x="10856" y="137406"/>
                      <a:pt x="9507" y="138310"/>
                      <a:pt x="8610" y="138755"/>
                    </a:cubicBezTo>
                    <a:cubicBezTo>
                      <a:pt x="14897" y="146837"/>
                      <a:pt x="17589" y="148180"/>
                      <a:pt x="16246" y="142796"/>
                    </a:cubicBezTo>
                    <a:cubicBezTo>
                      <a:pt x="15800" y="141447"/>
                      <a:pt x="15349" y="140550"/>
                      <a:pt x="14897" y="139201"/>
                    </a:cubicBezTo>
                    <a:cubicBezTo>
                      <a:pt x="13103" y="136057"/>
                      <a:pt x="8165" y="134263"/>
                      <a:pt x="5021" y="136509"/>
                    </a:cubicBezTo>
                    <a:cubicBezTo>
                      <a:pt x="-7101" y="145037"/>
                      <a:pt x="5021" y="158960"/>
                      <a:pt x="17143" y="153119"/>
                    </a:cubicBezTo>
                    <a:cubicBezTo>
                      <a:pt x="28820" y="147283"/>
                      <a:pt x="39141" y="137400"/>
                      <a:pt x="48120" y="127975"/>
                    </a:cubicBezTo>
                    <a:cubicBezTo>
                      <a:pt x="62488" y="114057"/>
                      <a:pt x="72810" y="92058"/>
                      <a:pt x="79097" y="73202"/>
                    </a:cubicBezTo>
                    <a:cubicBezTo>
                      <a:pt x="83137" y="61524"/>
                      <a:pt x="84486" y="48510"/>
                      <a:pt x="84486" y="35935"/>
                    </a:cubicBezTo>
                    <a:cubicBezTo>
                      <a:pt x="84486" y="25161"/>
                      <a:pt x="83137" y="9894"/>
                      <a:pt x="77302" y="463"/>
                    </a:cubicBezTo>
                    <a:cubicBezTo>
                      <a:pt x="76405" y="-428"/>
                      <a:pt x="75056" y="18"/>
                      <a:pt x="74610" y="13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 name="Google Shape;285;p6"/>
              <p:cNvSpPr/>
              <p:nvPr/>
            </p:nvSpPr>
            <p:spPr>
              <a:xfrm>
                <a:off x="-5607260" y="1225167"/>
                <a:ext cx="207978" cy="820458"/>
              </a:xfrm>
              <a:custGeom>
                <a:rect b="b" l="l" r="r" t="t"/>
                <a:pathLst>
                  <a:path extrusionOk="0" h="175218" w="44416">
                    <a:moveTo>
                      <a:pt x="38422" y="690"/>
                    </a:moveTo>
                    <a:cubicBezTo>
                      <a:pt x="13732" y="18197"/>
                      <a:pt x="4753" y="49628"/>
                      <a:pt x="1158" y="78367"/>
                    </a:cubicBezTo>
                    <a:cubicBezTo>
                      <a:pt x="-2883" y="109346"/>
                      <a:pt x="3850" y="143469"/>
                      <a:pt x="18218" y="171305"/>
                    </a:cubicBezTo>
                    <a:cubicBezTo>
                      <a:pt x="22705" y="180284"/>
                      <a:pt x="36627" y="172202"/>
                      <a:pt x="31683" y="163223"/>
                    </a:cubicBezTo>
                    <a:cubicBezTo>
                      <a:pt x="18218" y="138976"/>
                      <a:pt x="14178" y="110689"/>
                      <a:pt x="14623" y="83305"/>
                    </a:cubicBezTo>
                    <a:cubicBezTo>
                      <a:pt x="15069" y="54572"/>
                      <a:pt x="22705" y="27628"/>
                      <a:pt x="43354" y="6978"/>
                    </a:cubicBezTo>
                    <a:cubicBezTo>
                      <a:pt x="46497" y="3834"/>
                      <a:pt x="42011" y="-2002"/>
                      <a:pt x="38416" y="6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 name="Google Shape;286;p6"/>
              <p:cNvSpPr/>
              <p:nvPr/>
            </p:nvSpPr>
            <p:spPr>
              <a:xfrm>
                <a:off x="-5644573" y="1269894"/>
                <a:ext cx="202865" cy="783635"/>
              </a:xfrm>
              <a:custGeom>
                <a:rect b="b" l="l" r="r" t="t"/>
                <a:pathLst>
                  <a:path extrusionOk="0" h="167354" w="43324">
                    <a:moveTo>
                      <a:pt x="41454" y="116"/>
                    </a:moveTo>
                    <a:cubicBezTo>
                      <a:pt x="32927" y="4157"/>
                      <a:pt x="27085" y="13582"/>
                      <a:pt x="21696" y="20766"/>
                    </a:cubicBezTo>
                    <a:cubicBezTo>
                      <a:pt x="14512" y="30192"/>
                      <a:pt x="10020" y="40972"/>
                      <a:pt x="5979" y="51746"/>
                    </a:cubicBezTo>
                    <a:cubicBezTo>
                      <a:pt x="1492" y="63869"/>
                      <a:pt x="589" y="77335"/>
                      <a:pt x="144" y="89910"/>
                    </a:cubicBezTo>
                    <a:cubicBezTo>
                      <a:pt x="144" y="100684"/>
                      <a:pt x="-754" y="112361"/>
                      <a:pt x="1938" y="123135"/>
                    </a:cubicBezTo>
                    <a:cubicBezTo>
                      <a:pt x="5082" y="135704"/>
                      <a:pt x="9122" y="149628"/>
                      <a:pt x="15855" y="160847"/>
                    </a:cubicBezTo>
                    <a:cubicBezTo>
                      <a:pt x="23039" y="172525"/>
                      <a:pt x="41894" y="167580"/>
                      <a:pt x="35161" y="153211"/>
                    </a:cubicBezTo>
                    <a:cubicBezTo>
                      <a:pt x="33367" y="149616"/>
                      <a:pt x="28428" y="148724"/>
                      <a:pt x="25285" y="150519"/>
                    </a:cubicBezTo>
                    <a:cubicBezTo>
                      <a:pt x="23491" y="151416"/>
                      <a:pt x="22142" y="152765"/>
                      <a:pt x="20799" y="154560"/>
                    </a:cubicBezTo>
                    <a:cubicBezTo>
                      <a:pt x="27531" y="145581"/>
                      <a:pt x="32921" y="156806"/>
                      <a:pt x="29777" y="151416"/>
                    </a:cubicBezTo>
                    <a:cubicBezTo>
                      <a:pt x="27531" y="147821"/>
                      <a:pt x="25737" y="143334"/>
                      <a:pt x="24388" y="139293"/>
                    </a:cubicBezTo>
                    <a:cubicBezTo>
                      <a:pt x="20793" y="129868"/>
                      <a:pt x="17655" y="119986"/>
                      <a:pt x="16752" y="110109"/>
                    </a:cubicBezTo>
                    <a:cubicBezTo>
                      <a:pt x="14958" y="88109"/>
                      <a:pt x="15403" y="68355"/>
                      <a:pt x="22587" y="47253"/>
                    </a:cubicBezTo>
                    <a:cubicBezTo>
                      <a:pt x="25279" y="39617"/>
                      <a:pt x="28874" y="31535"/>
                      <a:pt x="32463" y="24356"/>
                    </a:cubicBezTo>
                    <a:cubicBezTo>
                      <a:pt x="36058" y="17171"/>
                      <a:pt x="41888" y="10438"/>
                      <a:pt x="43237" y="2356"/>
                    </a:cubicBezTo>
                    <a:cubicBezTo>
                      <a:pt x="43682" y="561"/>
                      <a:pt x="42333" y="-336"/>
                      <a:pt x="41442" y="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 name="Google Shape;287;p6"/>
              <p:cNvSpPr/>
              <p:nvPr/>
            </p:nvSpPr>
            <p:spPr>
              <a:xfrm>
                <a:off x="-6097868" y="1468045"/>
                <a:ext cx="103029" cy="96694"/>
              </a:xfrm>
              <a:custGeom>
                <a:rect b="b" l="l" r="r" t="t"/>
                <a:pathLst>
                  <a:path extrusionOk="0" h="20650" w="22003">
                    <a:moveTo>
                      <a:pt x="3595" y="15261"/>
                    </a:moveTo>
                    <a:cubicBezTo>
                      <a:pt x="5841" y="15261"/>
                      <a:pt x="7190" y="13466"/>
                      <a:pt x="7190" y="11666"/>
                    </a:cubicBezTo>
                    <a:cubicBezTo>
                      <a:pt x="7190" y="9419"/>
                      <a:pt x="5395" y="8070"/>
                      <a:pt x="3595" y="8070"/>
                    </a:cubicBezTo>
                    <a:cubicBezTo>
                      <a:pt x="1349" y="8070"/>
                      <a:pt x="0" y="9865"/>
                      <a:pt x="0" y="11666"/>
                    </a:cubicBezTo>
                    <a:cubicBezTo>
                      <a:pt x="0" y="13460"/>
                      <a:pt x="1794" y="15261"/>
                      <a:pt x="3595" y="15261"/>
                    </a:cubicBezTo>
                    <a:close/>
                    <a:moveTo>
                      <a:pt x="13923" y="20651"/>
                    </a:moveTo>
                    <a:cubicBezTo>
                      <a:pt x="16169" y="20651"/>
                      <a:pt x="17963" y="18856"/>
                      <a:pt x="17963" y="16610"/>
                    </a:cubicBezTo>
                    <a:cubicBezTo>
                      <a:pt x="17963" y="14363"/>
                      <a:pt x="16169" y="12569"/>
                      <a:pt x="13923" y="12569"/>
                    </a:cubicBezTo>
                    <a:cubicBezTo>
                      <a:pt x="11676" y="12569"/>
                      <a:pt x="9882" y="14363"/>
                      <a:pt x="9882" y="16610"/>
                    </a:cubicBezTo>
                    <a:cubicBezTo>
                      <a:pt x="9882" y="19302"/>
                      <a:pt x="11676" y="20651"/>
                      <a:pt x="13923" y="20651"/>
                    </a:cubicBezTo>
                    <a:close/>
                    <a:moveTo>
                      <a:pt x="22004" y="8979"/>
                    </a:moveTo>
                    <a:cubicBezTo>
                      <a:pt x="22004" y="10328"/>
                      <a:pt x="22004" y="8979"/>
                      <a:pt x="22004" y="8979"/>
                    </a:cubicBezTo>
                    <a:cubicBezTo>
                      <a:pt x="22004" y="7630"/>
                      <a:pt x="21558" y="6733"/>
                      <a:pt x="21107" y="6287"/>
                    </a:cubicBezTo>
                    <a:cubicBezTo>
                      <a:pt x="20209" y="5390"/>
                      <a:pt x="19312" y="5390"/>
                      <a:pt x="17963" y="5390"/>
                    </a:cubicBezTo>
                    <a:cubicBezTo>
                      <a:pt x="17517" y="5390"/>
                      <a:pt x="16614" y="5836"/>
                      <a:pt x="16169" y="6287"/>
                    </a:cubicBezTo>
                    <a:cubicBezTo>
                      <a:pt x="14820" y="8082"/>
                      <a:pt x="14820" y="10774"/>
                      <a:pt x="17066" y="11677"/>
                    </a:cubicBezTo>
                    <a:cubicBezTo>
                      <a:pt x="19312" y="13472"/>
                      <a:pt x="22004" y="11677"/>
                      <a:pt x="22004" y="8985"/>
                    </a:cubicBezTo>
                    <a:close/>
                    <a:moveTo>
                      <a:pt x="11231" y="6287"/>
                    </a:moveTo>
                    <a:cubicBezTo>
                      <a:pt x="13025" y="6287"/>
                      <a:pt x="14374" y="4938"/>
                      <a:pt x="14374" y="3144"/>
                    </a:cubicBezTo>
                    <a:cubicBezTo>
                      <a:pt x="14374" y="1349"/>
                      <a:pt x="13025" y="0"/>
                      <a:pt x="11231" y="0"/>
                    </a:cubicBezTo>
                    <a:cubicBezTo>
                      <a:pt x="9436" y="0"/>
                      <a:pt x="8087" y="1349"/>
                      <a:pt x="8087" y="3144"/>
                    </a:cubicBezTo>
                    <a:cubicBezTo>
                      <a:pt x="7636" y="4938"/>
                      <a:pt x="9436" y="6287"/>
                      <a:pt x="11231"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 name="Google Shape;288;p6"/>
              <p:cNvSpPr/>
              <p:nvPr/>
            </p:nvSpPr>
            <p:spPr>
              <a:xfrm>
                <a:off x="-6131501" y="1751733"/>
                <a:ext cx="93491" cy="96722"/>
              </a:xfrm>
              <a:custGeom>
                <a:rect b="b" l="l" r="r" t="t"/>
                <a:pathLst>
                  <a:path extrusionOk="0" h="20656" w="19966">
                    <a:moveTo>
                      <a:pt x="3595" y="16170"/>
                    </a:moveTo>
                    <a:cubicBezTo>
                      <a:pt x="5390" y="16170"/>
                      <a:pt x="7190" y="14821"/>
                      <a:pt x="7190" y="12575"/>
                    </a:cubicBezTo>
                    <a:cubicBezTo>
                      <a:pt x="7190" y="10780"/>
                      <a:pt x="5841" y="8979"/>
                      <a:pt x="3595" y="8979"/>
                    </a:cubicBezTo>
                    <a:cubicBezTo>
                      <a:pt x="1800" y="8979"/>
                      <a:pt x="0" y="10328"/>
                      <a:pt x="0" y="12575"/>
                    </a:cubicBezTo>
                    <a:cubicBezTo>
                      <a:pt x="0" y="14369"/>
                      <a:pt x="1794" y="16170"/>
                      <a:pt x="3595" y="16170"/>
                    </a:cubicBezTo>
                    <a:close/>
                    <a:moveTo>
                      <a:pt x="9882" y="7191"/>
                    </a:moveTo>
                    <a:cubicBezTo>
                      <a:pt x="12128" y="7191"/>
                      <a:pt x="13477" y="5396"/>
                      <a:pt x="13477" y="3595"/>
                    </a:cubicBezTo>
                    <a:cubicBezTo>
                      <a:pt x="13477" y="1349"/>
                      <a:pt x="11682" y="0"/>
                      <a:pt x="9882" y="0"/>
                    </a:cubicBezTo>
                    <a:cubicBezTo>
                      <a:pt x="7636" y="0"/>
                      <a:pt x="6287" y="1795"/>
                      <a:pt x="6287" y="3595"/>
                    </a:cubicBezTo>
                    <a:cubicBezTo>
                      <a:pt x="5841" y="5390"/>
                      <a:pt x="7636" y="7191"/>
                      <a:pt x="9882" y="7191"/>
                    </a:cubicBezTo>
                    <a:close/>
                    <a:moveTo>
                      <a:pt x="19758" y="8985"/>
                    </a:moveTo>
                    <a:lnTo>
                      <a:pt x="19758" y="8985"/>
                    </a:lnTo>
                    <a:cubicBezTo>
                      <a:pt x="18409" y="5390"/>
                      <a:pt x="14368" y="5390"/>
                      <a:pt x="13025" y="8540"/>
                    </a:cubicBezTo>
                    <a:lnTo>
                      <a:pt x="13025" y="8985"/>
                    </a:lnTo>
                    <a:cubicBezTo>
                      <a:pt x="12128" y="11232"/>
                      <a:pt x="14374" y="13472"/>
                      <a:pt x="16169" y="13472"/>
                    </a:cubicBezTo>
                    <a:cubicBezTo>
                      <a:pt x="18415" y="13472"/>
                      <a:pt x="20661" y="11226"/>
                      <a:pt x="19764" y="8985"/>
                    </a:cubicBezTo>
                    <a:close/>
                    <a:moveTo>
                      <a:pt x="10779" y="20657"/>
                    </a:moveTo>
                    <a:cubicBezTo>
                      <a:pt x="15265" y="20657"/>
                      <a:pt x="15265" y="13924"/>
                      <a:pt x="10779" y="13924"/>
                    </a:cubicBezTo>
                    <a:cubicBezTo>
                      <a:pt x="6738" y="13924"/>
                      <a:pt x="6738" y="20657"/>
                      <a:pt x="10779" y="206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 name="Google Shape;289;p6"/>
              <p:cNvSpPr/>
              <p:nvPr/>
            </p:nvSpPr>
            <p:spPr>
              <a:xfrm>
                <a:off x="-6175623" y="2033443"/>
                <a:ext cx="95467" cy="94137"/>
              </a:xfrm>
              <a:custGeom>
                <a:rect b="b" l="l" r="r" t="t"/>
                <a:pathLst>
                  <a:path extrusionOk="0" h="20104" w="20388">
                    <a:moveTo>
                      <a:pt x="5390" y="15261"/>
                    </a:moveTo>
                    <a:cubicBezTo>
                      <a:pt x="5835" y="14815"/>
                      <a:pt x="6287" y="14815"/>
                      <a:pt x="6738" y="14363"/>
                    </a:cubicBezTo>
                    <a:cubicBezTo>
                      <a:pt x="8087" y="13466"/>
                      <a:pt x="8087" y="11220"/>
                      <a:pt x="6738" y="9877"/>
                    </a:cubicBezTo>
                    <a:cubicBezTo>
                      <a:pt x="6293" y="9431"/>
                      <a:pt x="5841" y="8979"/>
                      <a:pt x="5390" y="8979"/>
                    </a:cubicBezTo>
                    <a:cubicBezTo>
                      <a:pt x="3143" y="7630"/>
                      <a:pt x="0" y="9425"/>
                      <a:pt x="0" y="12123"/>
                    </a:cubicBezTo>
                    <a:cubicBezTo>
                      <a:pt x="0" y="15267"/>
                      <a:pt x="3137" y="16616"/>
                      <a:pt x="5390" y="15267"/>
                    </a:cubicBezTo>
                    <a:close/>
                    <a:moveTo>
                      <a:pt x="9166" y="18141"/>
                    </a:moveTo>
                    <a:cubicBezTo>
                      <a:pt x="9823" y="21325"/>
                      <a:pt x="14444" y="20369"/>
                      <a:pt x="13794" y="17184"/>
                    </a:cubicBezTo>
                    <a:cubicBezTo>
                      <a:pt x="13195" y="14293"/>
                      <a:pt x="8574" y="15249"/>
                      <a:pt x="9166" y="18141"/>
                    </a:cubicBezTo>
                    <a:close/>
                    <a:moveTo>
                      <a:pt x="16685" y="15413"/>
                    </a:moveTo>
                    <a:cubicBezTo>
                      <a:pt x="21623" y="15413"/>
                      <a:pt x="21623" y="8229"/>
                      <a:pt x="16685" y="8229"/>
                    </a:cubicBezTo>
                    <a:cubicBezTo>
                      <a:pt x="12198" y="8229"/>
                      <a:pt x="12198" y="15413"/>
                      <a:pt x="16685" y="15413"/>
                    </a:cubicBezTo>
                    <a:close/>
                    <a:moveTo>
                      <a:pt x="12122" y="7185"/>
                    </a:moveTo>
                    <a:cubicBezTo>
                      <a:pt x="17060" y="7185"/>
                      <a:pt x="17060" y="0"/>
                      <a:pt x="12122" y="0"/>
                    </a:cubicBezTo>
                    <a:cubicBezTo>
                      <a:pt x="7636" y="0"/>
                      <a:pt x="7636" y="7185"/>
                      <a:pt x="12122"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 name="Google Shape;290;p6"/>
              <p:cNvSpPr/>
              <p:nvPr/>
            </p:nvSpPr>
            <p:spPr>
              <a:xfrm>
                <a:off x="-6810356" y="1070739"/>
                <a:ext cx="335066" cy="685368"/>
              </a:xfrm>
              <a:custGeom>
                <a:rect b="b" l="l" r="r" t="t"/>
                <a:pathLst>
                  <a:path extrusionOk="0" h="146368" w="71557">
                    <a:moveTo>
                      <a:pt x="66897" y="4041"/>
                    </a:moveTo>
                    <a:cubicBezTo>
                      <a:pt x="69589" y="4041"/>
                      <a:pt x="69589" y="0"/>
                      <a:pt x="66897" y="0"/>
                    </a:cubicBezTo>
                    <a:cubicBezTo>
                      <a:pt x="64206" y="0"/>
                      <a:pt x="64206" y="4041"/>
                      <a:pt x="66897" y="4041"/>
                    </a:cubicBezTo>
                    <a:close/>
                    <a:moveTo>
                      <a:pt x="3595" y="146368"/>
                    </a:moveTo>
                    <a:cubicBezTo>
                      <a:pt x="5390" y="146368"/>
                      <a:pt x="7190" y="145019"/>
                      <a:pt x="7190" y="142773"/>
                    </a:cubicBezTo>
                    <a:cubicBezTo>
                      <a:pt x="7190" y="140978"/>
                      <a:pt x="5841" y="139178"/>
                      <a:pt x="3595" y="139178"/>
                    </a:cubicBezTo>
                    <a:cubicBezTo>
                      <a:pt x="1800" y="139178"/>
                      <a:pt x="0" y="140527"/>
                      <a:pt x="0" y="142773"/>
                    </a:cubicBezTo>
                    <a:cubicBezTo>
                      <a:pt x="446" y="144568"/>
                      <a:pt x="1794" y="146368"/>
                      <a:pt x="3595" y="146368"/>
                    </a:cubicBezTo>
                    <a:close/>
                    <a:moveTo>
                      <a:pt x="16614" y="137834"/>
                    </a:moveTo>
                    <a:cubicBezTo>
                      <a:pt x="21101" y="137834"/>
                      <a:pt x="21101" y="130650"/>
                      <a:pt x="16614" y="130650"/>
                    </a:cubicBezTo>
                    <a:cubicBezTo>
                      <a:pt x="12128" y="130650"/>
                      <a:pt x="11676" y="137834"/>
                      <a:pt x="16614" y="137834"/>
                    </a:cubicBezTo>
                    <a:close/>
                    <a:moveTo>
                      <a:pt x="27839" y="126609"/>
                    </a:moveTo>
                    <a:cubicBezTo>
                      <a:pt x="29634" y="126609"/>
                      <a:pt x="31434" y="125260"/>
                      <a:pt x="31434" y="123014"/>
                    </a:cubicBezTo>
                    <a:cubicBezTo>
                      <a:pt x="31434" y="121219"/>
                      <a:pt x="30085" y="119418"/>
                      <a:pt x="27839" y="119418"/>
                    </a:cubicBezTo>
                    <a:cubicBezTo>
                      <a:pt x="26045" y="119418"/>
                      <a:pt x="24244" y="120767"/>
                      <a:pt x="24244" y="123014"/>
                    </a:cubicBezTo>
                    <a:cubicBezTo>
                      <a:pt x="24244" y="125260"/>
                      <a:pt x="26039" y="126609"/>
                      <a:pt x="27839" y="126609"/>
                    </a:cubicBezTo>
                    <a:close/>
                    <a:moveTo>
                      <a:pt x="39510" y="114931"/>
                    </a:moveTo>
                    <a:cubicBezTo>
                      <a:pt x="41756" y="114931"/>
                      <a:pt x="43105" y="113137"/>
                      <a:pt x="43105" y="111336"/>
                    </a:cubicBezTo>
                    <a:cubicBezTo>
                      <a:pt x="43105" y="109090"/>
                      <a:pt x="41310" y="107741"/>
                      <a:pt x="39510" y="107741"/>
                    </a:cubicBezTo>
                    <a:cubicBezTo>
                      <a:pt x="37263" y="107741"/>
                      <a:pt x="35915" y="109536"/>
                      <a:pt x="35915" y="111336"/>
                    </a:cubicBezTo>
                    <a:cubicBezTo>
                      <a:pt x="35469" y="113137"/>
                      <a:pt x="37263" y="114931"/>
                      <a:pt x="39510" y="114931"/>
                    </a:cubicBezTo>
                    <a:close/>
                    <a:moveTo>
                      <a:pt x="52529" y="96521"/>
                    </a:moveTo>
                    <a:cubicBezTo>
                      <a:pt x="52529" y="95624"/>
                      <a:pt x="52975" y="95172"/>
                      <a:pt x="52529" y="94275"/>
                    </a:cubicBezTo>
                    <a:cubicBezTo>
                      <a:pt x="51632" y="91131"/>
                      <a:pt x="47140" y="91131"/>
                      <a:pt x="46242" y="94275"/>
                    </a:cubicBezTo>
                    <a:cubicBezTo>
                      <a:pt x="46242" y="95172"/>
                      <a:pt x="46242" y="95624"/>
                      <a:pt x="46242" y="96521"/>
                    </a:cubicBezTo>
                    <a:cubicBezTo>
                      <a:pt x="46688" y="99665"/>
                      <a:pt x="52077" y="99665"/>
                      <a:pt x="52529" y="96521"/>
                    </a:cubicBezTo>
                    <a:close/>
                    <a:moveTo>
                      <a:pt x="57467" y="83952"/>
                    </a:moveTo>
                    <a:cubicBezTo>
                      <a:pt x="58816" y="83952"/>
                      <a:pt x="60159" y="82603"/>
                      <a:pt x="60159" y="81260"/>
                    </a:cubicBezTo>
                    <a:cubicBezTo>
                      <a:pt x="60159" y="79911"/>
                      <a:pt x="58810" y="78568"/>
                      <a:pt x="57467" y="78568"/>
                    </a:cubicBezTo>
                    <a:cubicBezTo>
                      <a:pt x="56118" y="78568"/>
                      <a:pt x="54775" y="79917"/>
                      <a:pt x="54775" y="81260"/>
                    </a:cubicBezTo>
                    <a:cubicBezTo>
                      <a:pt x="54775" y="82609"/>
                      <a:pt x="55673" y="83952"/>
                      <a:pt x="57467" y="83952"/>
                    </a:cubicBezTo>
                    <a:close/>
                    <a:moveTo>
                      <a:pt x="64200" y="70480"/>
                    </a:moveTo>
                    <a:cubicBezTo>
                      <a:pt x="67343" y="70480"/>
                      <a:pt x="67343" y="65994"/>
                      <a:pt x="64200" y="65994"/>
                    </a:cubicBezTo>
                    <a:cubicBezTo>
                      <a:pt x="61056" y="65994"/>
                      <a:pt x="61056" y="70480"/>
                      <a:pt x="64200" y="70480"/>
                    </a:cubicBezTo>
                    <a:close/>
                    <a:moveTo>
                      <a:pt x="66891" y="55214"/>
                    </a:moveTo>
                    <a:cubicBezTo>
                      <a:pt x="69583" y="55214"/>
                      <a:pt x="69583" y="51173"/>
                      <a:pt x="66891" y="51173"/>
                    </a:cubicBezTo>
                    <a:cubicBezTo>
                      <a:pt x="64200" y="50727"/>
                      <a:pt x="64200" y="55214"/>
                      <a:pt x="66891" y="55214"/>
                    </a:cubicBezTo>
                    <a:close/>
                    <a:moveTo>
                      <a:pt x="69583" y="39501"/>
                    </a:moveTo>
                    <a:lnTo>
                      <a:pt x="69138" y="39501"/>
                    </a:lnTo>
                    <a:cubicBezTo>
                      <a:pt x="67343" y="39947"/>
                      <a:pt x="67343" y="42193"/>
                      <a:pt x="69138" y="42193"/>
                    </a:cubicBezTo>
                    <a:lnTo>
                      <a:pt x="69583" y="42193"/>
                    </a:lnTo>
                    <a:cubicBezTo>
                      <a:pt x="71378" y="42639"/>
                      <a:pt x="71378" y="39050"/>
                      <a:pt x="69583" y="39501"/>
                    </a:cubicBezTo>
                    <a:close/>
                    <a:moveTo>
                      <a:pt x="70932" y="24234"/>
                    </a:moveTo>
                    <a:lnTo>
                      <a:pt x="70932" y="24234"/>
                    </a:lnTo>
                    <a:cubicBezTo>
                      <a:pt x="70932" y="24680"/>
                      <a:pt x="71378" y="24680"/>
                      <a:pt x="71378" y="25132"/>
                    </a:cubicBezTo>
                    <a:cubicBezTo>
                      <a:pt x="70932" y="22885"/>
                      <a:pt x="67337" y="23337"/>
                      <a:pt x="67337" y="25578"/>
                    </a:cubicBezTo>
                    <a:cubicBezTo>
                      <a:pt x="67337" y="27824"/>
                      <a:pt x="70932" y="28721"/>
                      <a:pt x="71378" y="26023"/>
                    </a:cubicBezTo>
                    <a:cubicBezTo>
                      <a:pt x="70932" y="26469"/>
                      <a:pt x="70932" y="26921"/>
                      <a:pt x="70481" y="26921"/>
                    </a:cubicBezTo>
                    <a:lnTo>
                      <a:pt x="70481" y="26921"/>
                    </a:lnTo>
                    <a:cubicBezTo>
                      <a:pt x="71830" y="26023"/>
                      <a:pt x="71830" y="24674"/>
                      <a:pt x="70932" y="24229"/>
                    </a:cubicBezTo>
                    <a:close/>
                    <a:moveTo>
                      <a:pt x="68686" y="16152"/>
                    </a:moveTo>
                    <a:cubicBezTo>
                      <a:pt x="70481" y="16152"/>
                      <a:pt x="70481" y="13460"/>
                      <a:pt x="68686" y="13460"/>
                    </a:cubicBezTo>
                    <a:cubicBezTo>
                      <a:pt x="66891" y="13460"/>
                      <a:pt x="67337" y="16152"/>
                      <a:pt x="68686" y="1615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 name="Google Shape;291;p6"/>
              <p:cNvSpPr/>
              <p:nvPr/>
            </p:nvSpPr>
            <p:spPr>
              <a:xfrm>
                <a:off x="-5614385" y="1356597"/>
                <a:ext cx="117151" cy="655953"/>
              </a:xfrm>
              <a:custGeom>
                <a:rect b="b" l="l" r="r" t="t"/>
                <a:pathLst>
                  <a:path extrusionOk="0" h="140086" w="25019">
                    <a:moveTo>
                      <a:pt x="23335" y="3595"/>
                    </a:moveTo>
                    <a:cubicBezTo>
                      <a:pt x="25581" y="3595"/>
                      <a:pt x="25581" y="0"/>
                      <a:pt x="23335" y="0"/>
                    </a:cubicBezTo>
                    <a:cubicBezTo>
                      <a:pt x="21089" y="0"/>
                      <a:pt x="21089" y="3595"/>
                      <a:pt x="23335" y="3595"/>
                    </a:cubicBezTo>
                    <a:close/>
                    <a:moveTo>
                      <a:pt x="20643" y="140087"/>
                    </a:moveTo>
                    <a:cubicBezTo>
                      <a:pt x="22438" y="140087"/>
                      <a:pt x="24238" y="138292"/>
                      <a:pt x="24238" y="136491"/>
                    </a:cubicBezTo>
                    <a:cubicBezTo>
                      <a:pt x="24238" y="134697"/>
                      <a:pt x="22444" y="132896"/>
                      <a:pt x="20643" y="132896"/>
                    </a:cubicBezTo>
                    <a:cubicBezTo>
                      <a:pt x="18849" y="132896"/>
                      <a:pt x="17048" y="134691"/>
                      <a:pt x="17048" y="136491"/>
                    </a:cubicBezTo>
                    <a:cubicBezTo>
                      <a:pt x="17048" y="138286"/>
                      <a:pt x="18397" y="140087"/>
                      <a:pt x="20643" y="140087"/>
                    </a:cubicBezTo>
                    <a:close/>
                    <a:moveTo>
                      <a:pt x="18397" y="124820"/>
                    </a:moveTo>
                    <a:cubicBezTo>
                      <a:pt x="18397" y="124374"/>
                      <a:pt x="18397" y="123923"/>
                      <a:pt x="18397" y="123471"/>
                    </a:cubicBezTo>
                    <a:cubicBezTo>
                      <a:pt x="17952" y="122574"/>
                      <a:pt x="17952" y="122574"/>
                      <a:pt x="18397" y="123025"/>
                    </a:cubicBezTo>
                    <a:lnTo>
                      <a:pt x="18397" y="122579"/>
                    </a:lnTo>
                    <a:cubicBezTo>
                      <a:pt x="18397" y="121682"/>
                      <a:pt x="17500" y="120785"/>
                      <a:pt x="16603" y="120333"/>
                    </a:cubicBezTo>
                    <a:cubicBezTo>
                      <a:pt x="16157" y="119887"/>
                      <a:pt x="14808" y="119887"/>
                      <a:pt x="14357" y="120333"/>
                    </a:cubicBezTo>
                    <a:cubicBezTo>
                      <a:pt x="13459" y="120779"/>
                      <a:pt x="12562" y="121682"/>
                      <a:pt x="12562" y="122579"/>
                    </a:cubicBezTo>
                    <a:cubicBezTo>
                      <a:pt x="12562" y="123025"/>
                      <a:pt x="12116" y="123025"/>
                      <a:pt x="12562" y="122579"/>
                    </a:cubicBezTo>
                    <a:cubicBezTo>
                      <a:pt x="12116" y="123025"/>
                      <a:pt x="12116" y="123928"/>
                      <a:pt x="12116" y="124374"/>
                    </a:cubicBezTo>
                    <a:cubicBezTo>
                      <a:pt x="12116" y="126169"/>
                      <a:pt x="13911" y="127518"/>
                      <a:pt x="15260" y="127518"/>
                    </a:cubicBezTo>
                    <a:cubicBezTo>
                      <a:pt x="16609" y="127964"/>
                      <a:pt x="18403" y="126615"/>
                      <a:pt x="18403" y="124820"/>
                    </a:cubicBezTo>
                    <a:close/>
                    <a:moveTo>
                      <a:pt x="12562" y="108204"/>
                    </a:moveTo>
                    <a:lnTo>
                      <a:pt x="12562" y="108204"/>
                    </a:lnTo>
                    <a:cubicBezTo>
                      <a:pt x="12116" y="107307"/>
                      <a:pt x="12116" y="106855"/>
                      <a:pt x="11665" y="106410"/>
                    </a:cubicBezTo>
                    <a:cubicBezTo>
                      <a:pt x="10767" y="105964"/>
                      <a:pt x="10767" y="105512"/>
                      <a:pt x="11219" y="105964"/>
                    </a:cubicBezTo>
                    <a:cubicBezTo>
                      <a:pt x="11665" y="106410"/>
                      <a:pt x="11665" y="106861"/>
                      <a:pt x="12116" y="107313"/>
                    </a:cubicBezTo>
                    <a:cubicBezTo>
                      <a:pt x="11671" y="106415"/>
                      <a:pt x="11219" y="105964"/>
                      <a:pt x="10767" y="105066"/>
                    </a:cubicBezTo>
                    <a:cubicBezTo>
                      <a:pt x="9870" y="104621"/>
                      <a:pt x="8973" y="104621"/>
                      <a:pt x="8076" y="105066"/>
                    </a:cubicBezTo>
                    <a:cubicBezTo>
                      <a:pt x="7178" y="105512"/>
                      <a:pt x="6727" y="106415"/>
                      <a:pt x="6727" y="107313"/>
                    </a:cubicBezTo>
                    <a:cubicBezTo>
                      <a:pt x="7172" y="106867"/>
                      <a:pt x="7172" y="106415"/>
                      <a:pt x="7624" y="105964"/>
                    </a:cubicBezTo>
                    <a:cubicBezTo>
                      <a:pt x="8521" y="105066"/>
                      <a:pt x="6727" y="106861"/>
                      <a:pt x="6727" y="106861"/>
                    </a:cubicBezTo>
                    <a:cubicBezTo>
                      <a:pt x="6727" y="107307"/>
                      <a:pt x="6281" y="107759"/>
                      <a:pt x="6281" y="108210"/>
                    </a:cubicBezTo>
                    <a:cubicBezTo>
                      <a:pt x="5835" y="110456"/>
                      <a:pt x="7178" y="112697"/>
                      <a:pt x="9424" y="112697"/>
                    </a:cubicBezTo>
                    <a:cubicBezTo>
                      <a:pt x="11219" y="112697"/>
                      <a:pt x="13013" y="110450"/>
                      <a:pt x="12562" y="108210"/>
                    </a:cubicBezTo>
                    <a:close/>
                    <a:moveTo>
                      <a:pt x="4932" y="96533"/>
                    </a:moveTo>
                    <a:cubicBezTo>
                      <a:pt x="6727" y="96533"/>
                      <a:pt x="8527" y="94738"/>
                      <a:pt x="8527" y="92938"/>
                    </a:cubicBezTo>
                    <a:cubicBezTo>
                      <a:pt x="8527" y="91143"/>
                      <a:pt x="6733" y="89342"/>
                      <a:pt x="4932" y="89342"/>
                    </a:cubicBezTo>
                    <a:cubicBezTo>
                      <a:pt x="3138" y="89342"/>
                      <a:pt x="1337" y="91137"/>
                      <a:pt x="1337" y="92938"/>
                    </a:cubicBezTo>
                    <a:cubicBezTo>
                      <a:pt x="1337" y="94732"/>
                      <a:pt x="3132" y="96533"/>
                      <a:pt x="4932" y="96533"/>
                    </a:cubicBezTo>
                    <a:close/>
                    <a:moveTo>
                      <a:pt x="7178" y="73636"/>
                    </a:moveTo>
                    <a:cubicBezTo>
                      <a:pt x="7178" y="73190"/>
                      <a:pt x="7178" y="72287"/>
                      <a:pt x="7178" y="71841"/>
                    </a:cubicBezTo>
                    <a:lnTo>
                      <a:pt x="7178" y="72287"/>
                    </a:lnTo>
                    <a:cubicBezTo>
                      <a:pt x="7178" y="71841"/>
                      <a:pt x="7178" y="70938"/>
                      <a:pt x="6733" y="70492"/>
                    </a:cubicBezTo>
                    <a:cubicBezTo>
                      <a:pt x="6733" y="70046"/>
                      <a:pt x="6287" y="69595"/>
                      <a:pt x="5835" y="69595"/>
                    </a:cubicBezTo>
                    <a:cubicBezTo>
                      <a:pt x="6281" y="70040"/>
                      <a:pt x="6281" y="70492"/>
                      <a:pt x="6733" y="70944"/>
                    </a:cubicBezTo>
                    <a:lnTo>
                      <a:pt x="6733" y="70944"/>
                    </a:lnTo>
                    <a:cubicBezTo>
                      <a:pt x="6287" y="69149"/>
                      <a:pt x="4486" y="68697"/>
                      <a:pt x="2692" y="69595"/>
                    </a:cubicBezTo>
                    <a:lnTo>
                      <a:pt x="2692" y="69595"/>
                    </a:lnTo>
                    <a:cubicBezTo>
                      <a:pt x="2246" y="69595"/>
                      <a:pt x="1795" y="70040"/>
                      <a:pt x="1343" y="70492"/>
                    </a:cubicBezTo>
                    <a:cubicBezTo>
                      <a:pt x="897" y="70938"/>
                      <a:pt x="446" y="71389"/>
                      <a:pt x="446" y="72287"/>
                    </a:cubicBezTo>
                    <a:cubicBezTo>
                      <a:pt x="0" y="73184"/>
                      <a:pt x="0" y="73636"/>
                      <a:pt x="0" y="74533"/>
                    </a:cubicBezTo>
                    <a:cubicBezTo>
                      <a:pt x="0" y="76328"/>
                      <a:pt x="1795" y="78128"/>
                      <a:pt x="3595" y="78128"/>
                    </a:cubicBezTo>
                    <a:cubicBezTo>
                      <a:pt x="5835" y="77231"/>
                      <a:pt x="7184" y="75436"/>
                      <a:pt x="7184" y="73641"/>
                    </a:cubicBezTo>
                    <a:close/>
                    <a:moveTo>
                      <a:pt x="4486" y="57026"/>
                    </a:moveTo>
                    <a:cubicBezTo>
                      <a:pt x="6733" y="57026"/>
                      <a:pt x="8081" y="55231"/>
                      <a:pt x="8081" y="53430"/>
                    </a:cubicBezTo>
                    <a:cubicBezTo>
                      <a:pt x="8081" y="51184"/>
                      <a:pt x="6287" y="49835"/>
                      <a:pt x="4486" y="49835"/>
                    </a:cubicBezTo>
                    <a:cubicBezTo>
                      <a:pt x="2240" y="49835"/>
                      <a:pt x="891" y="51630"/>
                      <a:pt x="891" y="53430"/>
                    </a:cubicBezTo>
                    <a:cubicBezTo>
                      <a:pt x="891" y="55225"/>
                      <a:pt x="2240" y="57026"/>
                      <a:pt x="4486" y="57026"/>
                    </a:cubicBezTo>
                    <a:close/>
                    <a:moveTo>
                      <a:pt x="7178" y="42211"/>
                    </a:moveTo>
                    <a:cubicBezTo>
                      <a:pt x="9870" y="42211"/>
                      <a:pt x="9870" y="37724"/>
                      <a:pt x="7178" y="37724"/>
                    </a:cubicBezTo>
                    <a:cubicBezTo>
                      <a:pt x="4486" y="38170"/>
                      <a:pt x="4486" y="42211"/>
                      <a:pt x="7178" y="42211"/>
                    </a:cubicBezTo>
                    <a:close/>
                    <a:moveTo>
                      <a:pt x="10773" y="27396"/>
                    </a:moveTo>
                    <a:cubicBezTo>
                      <a:pt x="12122" y="27396"/>
                      <a:pt x="13465" y="26047"/>
                      <a:pt x="13465" y="24704"/>
                    </a:cubicBezTo>
                    <a:cubicBezTo>
                      <a:pt x="13465" y="23355"/>
                      <a:pt x="12116" y="22012"/>
                      <a:pt x="10773" y="22012"/>
                    </a:cubicBezTo>
                    <a:cubicBezTo>
                      <a:pt x="9424" y="22012"/>
                      <a:pt x="8081" y="23360"/>
                      <a:pt x="8081" y="24704"/>
                    </a:cubicBezTo>
                    <a:cubicBezTo>
                      <a:pt x="7630" y="26052"/>
                      <a:pt x="8979" y="27396"/>
                      <a:pt x="10773" y="27396"/>
                    </a:cubicBezTo>
                    <a:close/>
                    <a:moveTo>
                      <a:pt x="17060" y="13929"/>
                    </a:moveTo>
                    <a:cubicBezTo>
                      <a:pt x="19752" y="13929"/>
                      <a:pt x="19752" y="9888"/>
                      <a:pt x="17060" y="9888"/>
                    </a:cubicBezTo>
                    <a:cubicBezTo>
                      <a:pt x="14368" y="9888"/>
                      <a:pt x="14368" y="13929"/>
                      <a:pt x="17060" y="1392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 name="Google Shape;292;p6"/>
              <p:cNvSpPr/>
              <p:nvPr/>
            </p:nvSpPr>
            <p:spPr>
              <a:xfrm>
                <a:off x="-6226637" y="1210749"/>
                <a:ext cx="6865" cy="6602"/>
              </a:xfrm>
              <a:custGeom>
                <a:rect b="b" l="l" r="r" t="t"/>
                <a:pathLst>
                  <a:path extrusionOk="0" h="1410" w="1466">
                    <a:moveTo>
                      <a:pt x="1021" y="1072"/>
                    </a:moveTo>
                    <a:cubicBezTo>
                      <a:pt x="1021" y="626"/>
                      <a:pt x="1021" y="626"/>
                      <a:pt x="1021" y="1072"/>
                    </a:cubicBezTo>
                    <a:lnTo>
                      <a:pt x="1021" y="1072"/>
                    </a:lnTo>
                    <a:cubicBezTo>
                      <a:pt x="1467" y="626"/>
                      <a:pt x="1467" y="175"/>
                      <a:pt x="1467" y="175"/>
                    </a:cubicBezTo>
                    <a:cubicBezTo>
                      <a:pt x="570" y="-271"/>
                      <a:pt x="-328" y="175"/>
                      <a:pt x="118" y="1072"/>
                    </a:cubicBezTo>
                    <a:cubicBezTo>
                      <a:pt x="-328" y="1524"/>
                      <a:pt x="1015" y="1524"/>
                      <a:pt x="1015" y="1072"/>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 name="Google Shape;293;p6"/>
              <p:cNvSpPr/>
              <p:nvPr/>
            </p:nvSpPr>
            <p:spPr>
              <a:xfrm>
                <a:off x="-6319817" y="1138242"/>
                <a:ext cx="588637" cy="1074629"/>
              </a:xfrm>
              <a:custGeom>
                <a:rect b="b" l="l" r="r" t="t"/>
                <a:pathLst>
                  <a:path extrusionOk="0" h="229499" w="125710">
                    <a:moveTo>
                      <a:pt x="36191" y="78073"/>
                    </a:moveTo>
                    <a:cubicBezTo>
                      <a:pt x="32596" y="83012"/>
                      <a:pt x="33499" y="88847"/>
                      <a:pt x="36191" y="93792"/>
                    </a:cubicBezTo>
                    <a:cubicBezTo>
                      <a:pt x="37985" y="97387"/>
                      <a:pt x="44272" y="106360"/>
                      <a:pt x="49210" y="103217"/>
                    </a:cubicBezTo>
                    <a:cubicBezTo>
                      <a:pt x="49656" y="102771"/>
                      <a:pt x="50107" y="102319"/>
                      <a:pt x="49656" y="101422"/>
                    </a:cubicBezTo>
                    <a:cubicBezTo>
                      <a:pt x="48758" y="98278"/>
                      <a:pt x="43820" y="96032"/>
                      <a:pt x="41574" y="93340"/>
                    </a:cubicBezTo>
                    <a:cubicBezTo>
                      <a:pt x="38882" y="89745"/>
                      <a:pt x="36185" y="83463"/>
                      <a:pt x="37979" y="78525"/>
                    </a:cubicBezTo>
                    <a:cubicBezTo>
                      <a:pt x="38877" y="77628"/>
                      <a:pt x="36630" y="77176"/>
                      <a:pt x="36185" y="78079"/>
                    </a:cubicBezTo>
                    <a:close/>
                    <a:moveTo>
                      <a:pt x="100390" y="40807"/>
                    </a:moveTo>
                    <a:cubicBezTo>
                      <a:pt x="98144" y="39910"/>
                      <a:pt x="96350" y="39012"/>
                      <a:pt x="94555" y="38115"/>
                    </a:cubicBezTo>
                    <a:cubicBezTo>
                      <a:pt x="92309" y="37217"/>
                      <a:pt x="90514" y="36766"/>
                      <a:pt x="88268" y="36320"/>
                    </a:cubicBezTo>
                    <a:lnTo>
                      <a:pt x="88268" y="36766"/>
                    </a:lnTo>
                    <a:cubicBezTo>
                      <a:pt x="90063" y="37663"/>
                      <a:pt x="91863" y="39012"/>
                      <a:pt x="93658" y="40361"/>
                    </a:cubicBezTo>
                    <a:cubicBezTo>
                      <a:pt x="95904" y="41710"/>
                      <a:pt x="97698" y="42607"/>
                      <a:pt x="99945" y="43053"/>
                    </a:cubicBezTo>
                    <a:cubicBezTo>
                      <a:pt x="101293" y="43505"/>
                      <a:pt x="101739" y="41258"/>
                      <a:pt x="100396" y="40807"/>
                    </a:cubicBezTo>
                    <a:close/>
                    <a:moveTo>
                      <a:pt x="104883" y="26889"/>
                    </a:moveTo>
                    <a:cubicBezTo>
                      <a:pt x="97247" y="25540"/>
                      <a:pt x="89165" y="24643"/>
                      <a:pt x="81090" y="25094"/>
                    </a:cubicBezTo>
                    <a:cubicBezTo>
                      <a:pt x="81002" y="25094"/>
                      <a:pt x="80896" y="25112"/>
                      <a:pt x="80779" y="25141"/>
                    </a:cubicBezTo>
                    <a:cubicBezTo>
                      <a:pt x="80691" y="24913"/>
                      <a:pt x="80597" y="24690"/>
                      <a:pt x="80492" y="24467"/>
                    </a:cubicBezTo>
                    <a:cubicBezTo>
                      <a:pt x="81764" y="23822"/>
                      <a:pt x="83002" y="23018"/>
                      <a:pt x="84233" y="22402"/>
                    </a:cubicBezTo>
                    <a:cubicBezTo>
                      <a:pt x="88720" y="20156"/>
                      <a:pt x="93658" y="18807"/>
                      <a:pt x="98602" y="17464"/>
                    </a:cubicBezTo>
                    <a:cubicBezTo>
                      <a:pt x="103088" y="16115"/>
                      <a:pt x="107580" y="15669"/>
                      <a:pt x="112067" y="16115"/>
                    </a:cubicBezTo>
                    <a:cubicBezTo>
                      <a:pt x="121491" y="16561"/>
                      <a:pt x="121045" y="24643"/>
                      <a:pt x="120594" y="31833"/>
                    </a:cubicBezTo>
                    <a:cubicBezTo>
                      <a:pt x="120148" y="40813"/>
                      <a:pt x="117450" y="52484"/>
                      <a:pt x="106677" y="52936"/>
                    </a:cubicBezTo>
                    <a:cubicBezTo>
                      <a:pt x="96338" y="52936"/>
                      <a:pt x="85617" y="44942"/>
                      <a:pt x="77677" y="38414"/>
                    </a:cubicBezTo>
                    <a:cubicBezTo>
                      <a:pt x="79389" y="36308"/>
                      <a:pt x="80597" y="33845"/>
                      <a:pt x="81090" y="31388"/>
                    </a:cubicBezTo>
                    <a:cubicBezTo>
                      <a:pt x="81301" y="30543"/>
                      <a:pt x="81413" y="29692"/>
                      <a:pt x="81424" y="28860"/>
                    </a:cubicBezTo>
                    <a:cubicBezTo>
                      <a:pt x="83805" y="29329"/>
                      <a:pt x="87019" y="28695"/>
                      <a:pt x="89171" y="28695"/>
                    </a:cubicBezTo>
                    <a:cubicBezTo>
                      <a:pt x="94561" y="28695"/>
                      <a:pt x="99499" y="28695"/>
                      <a:pt x="104888" y="27346"/>
                    </a:cubicBezTo>
                    <a:cubicBezTo>
                      <a:pt x="105334" y="27346"/>
                      <a:pt x="105334" y="26901"/>
                      <a:pt x="104888" y="26901"/>
                    </a:cubicBezTo>
                    <a:close/>
                    <a:moveTo>
                      <a:pt x="20028" y="18807"/>
                    </a:moveTo>
                    <a:cubicBezTo>
                      <a:pt x="25417" y="20602"/>
                      <a:pt x="30801" y="22402"/>
                      <a:pt x="36191" y="23745"/>
                    </a:cubicBezTo>
                    <a:cubicBezTo>
                      <a:pt x="38202" y="24191"/>
                      <a:pt x="40888" y="25200"/>
                      <a:pt x="43574" y="25927"/>
                    </a:cubicBezTo>
                    <a:cubicBezTo>
                      <a:pt x="41662" y="25915"/>
                      <a:pt x="39674" y="26226"/>
                      <a:pt x="37985" y="26437"/>
                    </a:cubicBezTo>
                    <a:cubicBezTo>
                      <a:pt x="32596" y="26883"/>
                      <a:pt x="27212" y="28684"/>
                      <a:pt x="21822" y="30033"/>
                    </a:cubicBezTo>
                    <a:cubicBezTo>
                      <a:pt x="20925" y="30033"/>
                      <a:pt x="21377" y="31376"/>
                      <a:pt x="22720" y="31376"/>
                    </a:cubicBezTo>
                    <a:cubicBezTo>
                      <a:pt x="26760" y="30930"/>
                      <a:pt x="31247" y="30478"/>
                      <a:pt x="35287" y="29581"/>
                    </a:cubicBezTo>
                    <a:cubicBezTo>
                      <a:pt x="37979" y="29135"/>
                      <a:pt x="40225" y="29135"/>
                      <a:pt x="42923" y="29135"/>
                    </a:cubicBezTo>
                    <a:cubicBezTo>
                      <a:pt x="45017" y="29135"/>
                      <a:pt x="46330" y="29915"/>
                      <a:pt x="48313" y="30021"/>
                    </a:cubicBezTo>
                    <a:cubicBezTo>
                      <a:pt x="48606" y="30971"/>
                      <a:pt x="49005" y="31909"/>
                      <a:pt x="49486" y="32813"/>
                    </a:cubicBezTo>
                    <a:cubicBezTo>
                      <a:pt x="34842" y="39088"/>
                      <a:pt x="8217" y="49247"/>
                      <a:pt x="6557" y="25992"/>
                    </a:cubicBezTo>
                    <a:cubicBezTo>
                      <a:pt x="6111" y="19704"/>
                      <a:pt x="7003" y="12074"/>
                      <a:pt x="11495" y="7581"/>
                    </a:cubicBezTo>
                    <a:cubicBezTo>
                      <a:pt x="15981" y="3095"/>
                      <a:pt x="24063" y="5787"/>
                      <a:pt x="28555" y="7581"/>
                    </a:cubicBezTo>
                    <a:cubicBezTo>
                      <a:pt x="36062" y="10743"/>
                      <a:pt x="42530" y="17734"/>
                      <a:pt x="50090" y="21200"/>
                    </a:cubicBezTo>
                    <a:cubicBezTo>
                      <a:pt x="49884" y="21452"/>
                      <a:pt x="49685" y="21710"/>
                      <a:pt x="49503" y="21974"/>
                    </a:cubicBezTo>
                    <a:cubicBezTo>
                      <a:pt x="45674" y="20584"/>
                      <a:pt x="40894" y="20467"/>
                      <a:pt x="37082" y="19704"/>
                    </a:cubicBezTo>
                    <a:cubicBezTo>
                      <a:pt x="31692" y="18355"/>
                      <a:pt x="26309" y="17012"/>
                      <a:pt x="20919" y="15218"/>
                    </a:cubicBezTo>
                    <a:cubicBezTo>
                      <a:pt x="18673" y="14314"/>
                      <a:pt x="17776" y="17910"/>
                      <a:pt x="20022" y="18807"/>
                    </a:cubicBezTo>
                    <a:close/>
                    <a:moveTo>
                      <a:pt x="47703" y="26725"/>
                    </a:moveTo>
                    <a:lnTo>
                      <a:pt x="47832" y="26736"/>
                    </a:lnTo>
                    <a:lnTo>
                      <a:pt x="47832" y="26789"/>
                    </a:lnTo>
                    <a:lnTo>
                      <a:pt x="47703" y="26725"/>
                    </a:lnTo>
                    <a:close/>
                    <a:moveTo>
                      <a:pt x="54400" y="17874"/>
                    </a:moveTo>
                    <a:cubicBezTo>
                      <a:pt x="48037" y="8531"/>
                      <a:pt x="31950" y="2080"/>
                      <a:pt x="21828" y="391"/>
                    </a:cubicBezTo>
                    <a:cubicBezTo>
                      <a:pt x="7912" y="-2301"/>
                      <a:pt x="1625" y="9370"/>
                      <a:pt x="282" y="21493"/>
                    </a:cubicBezTo>
                    <a:cubicBezTo>
                      <a:pt x="-3659" y="53481"/>
                      <a:pt x="34730" y="51252"/>
                      <a:pt x="54107" y="39024"/>
                    </a:cubicBezTo>
                    <a:cubicBezTo>
                      <a:pt x="57115" y="42080"/>
                      <a:pt x="60875" y="43986"/>
                      <a:pt x="65379" y="44390"/>
                    </a:cubicBezTo>
                    <a:cubicBezTo>
                      <a:pt x="67660" y="44525"/>
                      <a:pt x="69859" y="44015"/>
                      <a:pt x="71859" y="43059"/>
                    </a:cubicBezTo>
                    <a:cubicBezTo>
                      <a:pt x="82949" y="51047"/>
                      <a:pt x="96185" y="60513"/>
                      <a:pt x="110724" y="58308"/>
                    </a:cubicBezTo>
                    <a:cubicBezTo>
                      <a:pt x="121948" y="56513"/>
                      <a:pt x="125092" y="43493"/>
                      <a:pt x="125538" y="34062"/>
                    </a:cubicBezTo>
                    <a:cubicBezTo>
                      <a:pt x="126435" y="21939"/>
                      <a:pt x="124189" y="10713"/>
                      <a:pt x="110272" y="9816"/>
                    </a:cubicBezTo>
                    <a:cubicBezTo>
                      <a:pt x="102636" y="9370"/>
                      <a:pt x="95007" y="11165"/>
                      <a:pt x="87822" y="13857"/>
                    </a:cubicBezTo>
                    <a:cubicBezTo>
                      <a:pt x="84181" y="15182"/>
                      <a:pt x="79067" y="16754"/>
                      <a:pt x="75917" y="19646"/>
                    </a:cubicBezTo>
                    <a:cubicBezTo>
                      <a:pt x="72727" y="17792"/>
                      <a:pt x="68229" y="16625"/>
                      <a:pt x="65824" y="18344"/>
                    </a:cubicBezTo>
                    <a:cubicBezTo>
                      <a:pt x="64030" y="19693"/>
                      <a:pt x="64030" y="21939"/>
                      <a:pt x="65824" y="23282"/>
                    </a:cubicBezTo>
                    <a:cubicBezTo>
                      <a:pt x="68071" y="25077"/>
                      <a:pt x="71214" y="23728"/>
                      <a:pt x="73460" y="25528"/>
                    </a:cubicBezTo>
                    <a:cubicBezTo>
                      <a:pt x="74809" y="26877"/>
                      <a:pt x="74809" y="28220"/>
                      <a:pt x="74809" y="30015"/>
                    </a:cubicBezTo>
                    <a:cubicBezTo>
                      <a:pt x="73912" y="34056"/>
                      <a:pt x="70322" y="37651"/>
                      <a:pt x="65830" y="38097"/>
                    </a:cubicBezTo>
                    <a:cubicBezTo>
                      <a:pt x="63138" y="38097"/>
                      <a:pt x="60892" y="36748"/>
                      <a:pt x="58646" y="34953"/>
                    </a:cubicBezTo>
                    <a:cubicBezTo>
                      <a:pt x="58113" y="34420"/>
                      <a:pt x="57379" y="33728"/>
                      <a:pt x="56664" y="32936"/>
                    </a:cubicBezTo>
                    <a:cubicBezTo>
                      <a:pt x="56418" y="32437"/>
                      <a:pt x="56066" y="32009"/>
                      <a:pt x="55632" y="31698"/>
                    </a:cubicBezTo>
                    <a:cubicBezTo>
                      <a:pt x="54412" y="30056"/>
                      <a:pt x="53603" y="28174"/>
                      <a:pt x="54605" y="26432"/>
                    </a:cubicBezTo>
                    <a:cubicBezTo>
                      <a:pt x="55954" y="24185"/>
                      <a:pt x="59543" y="23740"/>
                      <a:pt x="61789" y="23740"/>
                    </a:cubicBezTo>
                    <a:cubicBezTo>
                      <a:pt x="64933" y="23294"/>
                      <a:pt x="68974" y="24637"/>
                      <a:pt x="72117" y="23294"/>
                    </a:cubicBezTo>
                    <a:cubicBezTo>
                      <a:pt x="73912" y="21945"/>
                      <a:pt x="73912" y="19698"/>
                      <a:pt x="73014" y="18355"/>
                    </a:cubicBezTo>
                    <a:cubicBezTo>
                      <a:pt x="70322" y="14760"/>
                      <a:pt x="62687" y="16109"/>
                      <a:pt x="59098" y="16561"/>
                    </a:cubicBezTo>
                    <a:cubicBezTo>
                      <a:pt x="57497" y="16719"/>
                      <a:pt x="55890" y="17171"/>
                      <a:pt x="54412" y="17880"/>
                    </a:cubicBezTo>
                    <a:close/>
                    <a:moveTo>
                      <a:pt x="18233" y="205134"/>
                    </a:moveTo>
                    <a:cubicBezTo>
                      <a:pt x="15541" y="210524"/>
                      <a:pt x="20028" y="216811"/>
                      <a:pt x="23171" y="220852"/>
                    </a:cubicBezTo>
                    <a:cubicBezTo>
                      <a:pt x="25863" y="223996"/>
                      <a:pt x="33944" y="231626"/>
                      <a:pt x="38437" y="228934"/>
                    </a:cubicBezTo>
                    <a:cubicBezTo>
                      <a:pt x="39334" y="228488"/>
                      <a:pt x="39334" y="227585"/>
                      <a:pt x="38882" y="227139"/>
                    </a:cubicBezTo>
                    <a:cubicBezTo>
                      <a:pt x="37985" y="225790"/>
                      <a:pt x="36636" y="225345"/>
                      <a:pt x="35287" y="224447"/>
                    </a:cubicBezTo>
                    <a:cubicBezTo>
                      <a:pt x="32596" y="223098"/>
                      <a:pt x="30349" y="221304"/>
                      <a:pt x="28103" y="219509"/>
                    </a:cubicBezTo>
                    <a:cubicBezTo>
                      <a:pt x="23617" y="215468"/>
                      <a:pt x="21371" y="210981"/>
                      <a:pt x="20022" y="205140"/>
                    </a:cubicBezTo>
                    <a:cubicBezTo>
                      <a:pt x="19576" y="204694"/>
                      <a:pt x="18673" y="204242"/>
                      <a:pt x="18227" y="205140"/>
                    </a:cubicBezTo>
                    <a:close/>
                    <a:moveTo>
                      <a:pt x="26760" y="141381"/>
                    </a:moveTo>
                    <a:cubicBezTo>
                      <a:pt x="24966" y="146771"/>
                      <a:pt x="26760" y="151709"/>
                      <a:pt x="29904" y="156196"/>
                    </a:cubicBezTo>
                    <a:cubicBezTo>
                      <a:pt x="32596" y="159339"/>
                      <a:pt x="37539" y="164278"/>
                      <a:pt x="42472" y="162929"/>
                    </a:cubicBezTo>
                    <a:cubicBezTo>
                      <a:pt x="43369" y="162483"/>
                      <a:pt x="43820" y="161580"/>
                      <a:pt x="43369" y="160683"/>
                    </a:cubicBezTo>
                    <a:cubicBezTo>
                      <a:pt x="41123" y="157539"/>
                      <a:pt x="37082" y="156641"/>
                      <a:pt x="34390" y="153949"/>
                    </a:cubicBezTo>
                    <a:cubicBezTo>
                      <a:pt x="31247" y="150806"/>
                      <a:pt x="29904" y="145867"/>
                      <a:pt x="29452" y="141381"/>
                    </a:cubicBezTo>
                    <a:cubicBezTo>
                      <a:pt x="28555" y="140477"/>
                      <a:pt x="27212" y="140032"/>
                      <a:pt x="26760" y="1413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 name="Google Shape;294;p6"/>
              <p:cNvSpPr/>
              <p:nvPr/>
            </p:nvSpPr>
            <p:spPr>
              <a:xfrm>
                <a:off x="-7129773" y="1056020"/>
                <a:ext cx="34200" cy="342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5" name="Google Shape;295;p6"/>
              <p:cNvSpPr/>
              <p:nvPr/>
            </p:nvSpPr>
            <p:spPr>
              <a:xfrm rot="-3964498">
                <a:off x="-7317156" y="940094"/>
                <a:ext cx="582675" cy="257664"/>
              </a:xfrm>
              <a:custGeom>
                <a:rect b="b" l="l" r="r" t="t"/>
                <a:pathLst>
                  <a:path extrusionOk="0" h="663451" w="1500309">
                    <a:moveTo>
                      <a:pt x="341567" y="135445"/>
                    </a:moveTo>
                    <a:cubicBezTo>
                      <a:pt x="308909" y="26278"/>
                      <a:pt x="154956" y="108393"/>
                      <a:pt x="155568" y="236463"/>
                    </a:cubicBezTo>
                    <a:lnTo>
                      <a:pt x="155597" y="236529"/>
                    </a:lnTo>
                    <a:cubicBezTo>
                      <a:pt x="218515" y="217340"/>
                      <a:pt x="282611" y="205832"/>
                      <a:pt x="347569" y="200456"/>
                    </a:cubicBezTo>
                    <a:cubicBezTo>
                      <a:pt x="347342" y="198548"/>
                      <a:pt x="347269" y="196480"/>
                      <a:pt x="347333" y="194364"/>
                    </a:cubicBezTo>
                    <a:lnTo>
                      <a:pt x="346339" y="184202"/>
                    </a:lnTo>
                    <a:lnTo>
                      <a:pt x="340953" y="162665"/>
                    </a:lnTo>
                    <a:lnTo>
                      <a:pt x="342771" y="147747"/>
                    </a:lnTo>
                    <a:close/>
                    <a:moveTo>
                      <a:pt x="583145" y="96103"/>
                    </a:moveTo>
                    <a:cubicBezTo>
                      <a:pt x="553521" y="59840"/>
                      <a:pt x="492786" y="91272"/>
                      <a:pt x="448980" y="141841"/>
                    </a:cubicBezTo>
                    <a:lnTo>
                      <a:pt x="413951" y="194937"/>
                    </a:lnTo>
                    <a:lnTo>
                      <a:pt x="413096" y="197037"/>
                    </a:lnTo>
                    <a:lnTo>
                      <a:pt x="545952" y="200975"/>
                    </a:lnTo>
                    <a:lnTo>
                      <a:pt x="595295" y="207957"/>
                    </a:lnTo>
                    <a:lnTo>
                      <a:pt x="588475" y="189486"/>
                    </a:lnTo>
                    <a:lnTo>
                      <a:pt x="598926" y="161180"/>
                    </a:lnTo>
                    <a:lnTo>
                      <a:pt x="597758" y="130842"/>
                    </a:lnTo>
                    <a:cubicBezTo>
                      <a:pt x="594775" y="115564"/>
                      <a:pt x="589728" y="104162"/>
                      <a:pt x="583145" y="96103"/>
                    </a:cubicBezTo>
                    <a:close/>
                    <a:moveTo>
                      <a:pt x="835845" y="85272"/>
                    </a:moveTo>
                    <a:cubicBezTo>
                      <a:pt x="824696" y="69161"/>
                      <a:pt x="803768" y="65371"/>
                      <a:pt x="767379" y="84868"/>
                    </a:cubicBezTo>
                    <a:cubicBezTo>
                      <a:pt x="743730" y="98360"/>
                      <a:pt x="721712" y="115563"/>
                      <a:pt x="703196" y="135655"/>
                    </a:cubicBezTo>
                    <a:lnTo>
                      <a:pt x="664955" y="195992"/>
                    </a:lnTo>
                    <a:lnTo>
                      <a:pt x="655862" y="220618"/>
                    </a:lnTo>
                    <a:lnTo>
                      <a:pt x="818103" y="268097"/>
                    </a:lnTo>
                    <a:lnTo>
                      <a:pt x="817464" y="242857"/>
                    </a:lnTo>
                    <a:lnTo>
                      <a:pt x="834832" y="224586"/>
                    </a:lnTo>
                    <a:lnTo>
                      <a:pt x="836426" y="217715"/>
                    </a:lnTo>
                    <a:lnTo>
                      <a:pt x="836553" y="216765"/>
                    </a:lnTo>
                    <a:lnTo>
                      <a:pt x="835923" y="191935"/>
                    </a:lnTo>
                    <a:lnTo>
                      <a:pt x="840510" y="187109"/>
                    </a:lnTo>
                    <a:lnTo>
                      <a:pt x="846790" y="140063"/>
                    </a:lnTo>
                    <a:cubicBezTo>
                      <a:pt x="847067" y="127333"/>
                      <a:pt x="846285" y="115353"/>
                      <a:pt x="843945" y="105083"/>
                    </a:cubicBezTo>
                    <a:cubicBezTo>
                      <a:pt x="842191" y="97382"/>
                      <a:pt x="839561" y="90642"/>
                      <a:pt x="835845" y="85272"/>
                    </a:cubicBezTo>
                    <a:close/>
                    <a:moveTo>
                      <a:pt x="1137449" y="187189"/>
                    </a:moveTo>
                    <a:cubicBezTo>
                      <a:pt x="1129691" y="172544"/>
                      <a:pt x="1119596" y="160721"/>
                      <a:pt x="1106460" y="153695"/>
                    </a:cubicBezTo>
                    <a:cubicBezTo>
                      <a:pt x="1038913" y="117545"/>
                      <a:pt x="977687" y="146934"/>
                      <a:pt x="935399" y="193899"/>
                    </a:cubicBezTo>
                    <a:lnTo>
                      <a:pt x="917566" y="217088"/>
                    </a:lnTo>
                    <a:lnTo>
                      <a:pt x="917727" y="223416"/>
                    </a:lnTo>
                    <a:lnTo>
                      <a:pt x="907485" y="234189"/>
                    </a:lnTo>
                    <a:lnTo>
                      <a:pt x="898720" y="252713"/>
                    </a:lnTo>
                    <a:lnTo>
                      <a:pt x="899267" y="274338"/>
                    </a:lnTo>
                    <a:lnTo>
                      <a:pt x="886282" y="287997"/>
                    </a:lnTo>
                    <a:lnTo>
                      <a:pt x="953917" y="304526"/>
                    </a:lnTo>
                    <a:cubicBezTo>
                      <a:pt x="1023276" y="317266"/>
                      <a:pt x="1093565" y="327729"/>
                      <a:pt x="1163140" y="341996"/>
                    </a:cubicBezTo>
                    <a:cubicBezTo>
                      <a:pt x="1162947" y="300472"/>
                      <a:pt x="1160719" y="231125"/>
                      <a:pt x="1137449" y="187189"/>
                    </a:cubicBezTo>
                    <a:close/>
                    <a:moveTo>
                      <a:pt x="1487178" y="637089"/>
                    </a:moveTo>
                    <a:lnTo>
                      <a:pt x="1492136" y="653327"/>
                    </a:lnTo>
                    <a:cubicBezTo>
                      <a:pt x="1490960" y="659030"/>
                      <a:pt x="1487110" y="663703"/>
                      <a:pt x="1481068" y="663441"/>
                    </a:cubicBezTo>
                    <a:cubicBezTo>
                      <a:pt x="1413368" y="657946"/>
                      <a:pt x="1375911" y="627164"/>
                      <a:pt x="1308773" y="609487"/>
                    </a:cubicBezTo>
                    <a:cubicBezTo>
                      <a:pt x="1248772" y="594613"/>
                      <a:pt x="1190983" y="584715"/>
                      <a:pt x="1130981" y="569841"/>
                    </a:cubicBezTo>
                    <a:cubicBezTo>
                      <a:pt x="989572" y="531844"/>
                      <a:pt x="850868" y="486673"/>
                      <a:pt x="706071" y="467938"/>
                    </a:cubicBezTo>
                    <a:cubicBezTo>
                      <a:pt x="479284" y="438191"/>
                      <a:pt x="252469" y="461770"/>
                      <a:pt x="27379" y="449080"/>
                    </a:cubicBezTo>
                    <a:cubicBezTo>
                      <a:pt x="-13899" y="449672"/>
                      <a:pt x="-6212" y="386905"/>
                      <a:pt x="35095" y="386379"/>
                    </a:cubicBezTo>
                    <a:cubicBezTo>
                      <a:pt x="287259" y="393003"/>
                      <a:pt x="545956" y="361154"/>
                      <a:pt x="795843" y="416195"/>
                    </a:cubicBezTo>
                    <a:cubicBezTo>
                      <a:pt x="913663" y="441033"/>
                      <a:pt x="1035855" y="475715"/>
                      <a:pt x="1148150" y="514794"/>
                    </a:cubicBezTo>
                    <a:cubicBezTo>
                      <a:pt x="1231794" y="542948"/>
                      <a:pt x="1314865" y="583078"/>
                      <a:pt x="1401867" y="591929"/>
                    </a:cubicBezTo>
                    <a:cubicBezTo>
                      <a:pt x="1417572" y="593865"/>
                      <a:pt x="1432428" y="600615"/>
                      <a:pt x="1446595" y="609151"/>
                    </a:cubicBezTo>
                    <a:close/>
                    <a:moveTo>
                      <a:pt x="1487160" y="637031"/>
                    </a:moveTo>
                    <a:lnTo>
                      <a:pt x="1487189" y="637097"/>
                    </a:lnTo>
                    <a:lnTo>
                      <a:pt x="1487178" y="637089"/>
                    </a:lnTo>
                    <a:close/>
                    <a:moveTo>
                      <a:pt x="1415550" y="266449"/>
                    </a:moveTo>
                    <a:cubicBezTo>
                      <a:pt x="1400129" y="239834"/>
                      <a:pt x="1378385" y="226832"/>
                      <a:pt x="1347554" y="242331"/>
                    </a:cubicBezTo>
                    <a:cubicBezTo>
                      <a:pt x="1297586" y="264528"/>
                      <a:pt x="1258784" y="311678"/>
                      <a:pt x="1222953" y="355408"/>
                    </a:cubicBezTo>
                    <a:lnTo>
                      <a:pt x="1222886" y="355438"/>
                    </a:lnTo>
                    <a:cubicBezTo>
                      <a:pt x="1256098" y="363543"/>
                      <a:pt x="1289051" y="373005"/>
                      <a:pt x="1321535" y="384380"/>
                    </a:cubicBezTo>
                    <a:cubicBezTo>
                      <a:pt x="1364775" y="400965"/>
                      <a:pt x="1416048" y="416241"/>
                      <a:pt x="1452789" y="444012"/>
                    </a:cubicBezTo>
                    <a:cubicBezTo>
                      <a:pt x="1449399" y="392973"/>
                      <a:pt x="1441254" y="310805"/>
                      <a:pt x="1415550" y="266449"/>
                    </a:cubicBezTo>
                    <a:close/>
                    <a:moveTo>
                      <a:pt x="1485536" y="262306"/>
                    </a:moveTo>
                    <a:cubicBezTo>
                      <a:pt x="1508747" y="327713"/>
                      <a:pt x="1501837" y="414569"/>
                      <a:pt x="1477303" y="467608"/>
                    </a:cubicBezTo>
                    <a:lnTo>
                      <a:pt x="1477207" y="467571"/>
                    </a:lnTo>
                    <a:cubicBezTo>
                      <a:pt x="1488510" y="481683"/>
                      <a:pt x="1496562" y="498413"/>
                      <a:pt x="1499756" y="518690"/>
                    </a:cubicBezTo>
                    <a:cubicBezTo>
                      <a:pt x="1501967" y="523667"/>
                      <a:pt x="1496991" y="525877"/>
                      <a:pt x="1494780" y="520900"/>
                    </a:cubicBezTo>
                    <a:cubicBezTo>
                      <a:pt x="1306553" y="444349"/>
                      <a:pt x="1121570" y="401925"/>
                      <a:pt x="924540" y="358945"/>
                    </a:cubicBezTo>
                    <a:cubicBezTo>
                      <a:pt x="806749" y="334173"/>
                      <a:pt x="697233" y="287902"/>
                      <a:pt x="579442" y="263130"/>
                    </a:cubicBezTo>
                    <a:cubicBezTo>
                      <a:pt x="423117" y="231679"/>
                      <a:pt x="286629" y="244888"/>
                      <a:pt x="138553" y="298815"/>
                    </a:cubicBezTo>
                    <a:cubicBezTo>
                      <a:pt x="124458" y="302512"/>
                      <a:pt x="112775" y="295930"/>
                      <a:pt x="106602" y="286199"/>
                    </a:cubicBezTo>
                    <a:cubicBezTo>
                      <a:pt x="92069" y="284358"/>
                      <a:pt x="79447" y="274623"/>
                      <a:pt x="77531" y="254784"/>
                    </a:cubicBezTo>
                    <a:cubicBezTo>
                      <a:pt x="70360" y="145303"/>
                      <a:pt x="122694" y="9310"/>
                      <a:pt x="249312" y="564"/>
                    </a:cubicBezTo>
                    <a:cubicBezTo>
                      <a:pt x="312621" y="-3809"/>
                      <a:pt x="354727" y="17529"/>
                      <a:pt x="379766" y="53857"/>
                    </a:cubicBezTo>
                    <a:lnTo>
                      <a:pt x="397290" y="98499"/>
                    </a:lnTo>
                    <a:lnTo>
                      <a:pt x="394518" y="102060"/>
                    </a:lnTo>
                    <a:lnTo>
                      <a:pt x="395747" y="102471"/>
                    </a:lnTo>
                    <a:lnTo>
                      <a:pt x="401271" y="108640"/>
                    </a:lnTo>
                    <a:lnTo>
                      <a:pt x="397290" y="98499"/>
                    </a:lnTo>
                    <a:lnTo>
                      <a:pt x="427085" y="60245"/>
                    </a:lnTo>
                    <a:cubicBezTo>
                      <a:pt x="461766" y="24816"/>
                      <a:pt x="504161" y="55"/>
                      <a:pt x="552610" y="2282"/>
                    </a:cubicBezTo>
                    <a:cubicBezTo>
                      <a:pt x="604653" y="5861"/>
                      <a:pt x="633826" y="31453"/>
                      <a:pt x="649506" y="66749"/>
                    </a:cubicBezTo>
                    <a:lnTo>
                      <a:pt x="656282" y="94045"/>
                    </a:lnTo>
                    <a:lnTo>
                      <a:pt x="642438" y="107993"/>
                    </a:lnTo>
                    <a:lnTo>
                      <a:pt x="619574" y="149116"/>
                    </a:lnTo>
                    <a:lnTo>
                      <a:pt x="627916" y="145240"/>
                    </a:lnTo>
                    <a:cubicBezTo>
                      <a:pt x="638807" y="145240"/>
                      <a:pt x="648668" y="150193"/>
                      <a:pt x="655805" y="158200"/>
                    </a:cubicBezTo>
                    <a:lnTo>
                      <a:pt x="665322" y="183974"/>
                    </a:lnTo>
                    <a:lnTo>
                      <a:pt x="664076" y="125433"/>
                    </a:lnTo>
                    <a:lnTo>
                      <a:pt x="656282" y="94045"/>
                    </a:lnTo>
                    <a:lnTo>
                      <a:pt x="696862" y="53163"/>
                    </a:lnTo>
                    <a:cubicBezTo>
                      <a:pt x="738013" y="22293"/>
                      <a:pt x="787964" y="4560"/>
                      <a:pt x="841093" y="10596"/>
                    </a:cubicBezTo>
                    <a:cubicBezTo>
                      <a:pt x="901391" y="19419"/>
                      <a:pt x="917903" y="69930"/>
                      <a:pt x="916515" y="126899"/>
                    </a:cubicBezTo>
                    <a:lnTo>
                      <a:pt x="914803" y="138889"/>
                    </a:lnTo>
                    <a:lnTo>
                      <a:pt x="915057" y="139130"/>
                    </a:lnTo>
                    <a:lnTo>
                      <a:pt x="925164" y="128196"/>
                    </a:lnTo>
                    <a:cubicBezTo>
                      <a:pt x="968996" y="91668"/>
                      <a:pt x="1021562" y="69791"/>
                      <a:pt x="1075508" y="84376"/>
                    </a:cubicBezTo>
                    <a:cubicBezTo>
                      <a:pt x="1161821" y="108335"/>
                      <a:pt x="1199496" y="180576"/>
                      <a:pt x="1212909" y="260256"/>
                    </a:cubicBezTo>
                    <a:lnTo>
                      <a:pt x="1213618" y="269428"/>
                    </a:lnTo>
                    <a:lnTo>
                      <a:pt x="1213292" y="269756"/>
                    </a:lnTo>
                    <a:lnTo>
                      <a:pt x="1211445" y="272076"/>
                    </a:lnTo>
                    <a:lnTo>
                      <a:pt x="1213818" y="272016"/>
                    </a:lnTo>
                    <a:lnTo>
                      <a:pt x="1213618" y="269428"/>
                    </a:lnTo>
                    <a:lnTo>
                      <a:pt x="1269269" y="213368"/>
                    </a:lnTo>
                    <a:cubicBezTo>
                      <a:pt x="1309595" y="180617"/>
                      <a:pt x="1355966" y="161491"/>
                      <a:pt x="1408526" y="179677"/>
                    </a:cubicBezTo>
                    <a:cubicBezTo>
                      <a:pt x="1446839" y="191540"/>
                      <a:pt x="1471609" y="223061"/>
                      <a:pt x="1485536" y="2623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6" name="Google Shape;296;p6"/>
              <p:cNvSpPr/>
              <p:nvPr/>
            </p:nvSpPr>
            <p:spPr>
              <a:xfrm>
                <a:off x="-5289340" y="1608765"/>
                <a:ext cx="425599" cy="506010"/>
              </a:xfrm>
              <a:custGeom>
                <a:rect b="b" l="l" r="r" t="t"/>
                <a:pathLst>
                  <a:path extrusionOk="0" h="1305833" w="1098321">
                    <a:moveTo>
                      <a:pt x="421658" y="1110349"/>
                    </a:moveTo>
                    <a:lnTo>
                      <a:pt x="422984" y="1115638"/>
                    </a:lnTo>
                    <a:lnTo>
                      <a:pt x="419149" y="1111606"/>
                    </a:lnTo>
                    <a:close/>
                    <a:moveTo>
                      <a:pt x="419077" y="1100207"/>
                    </a:moveTo>
                    <a:cubicBezTo>
                      <a:pt x="361080" y="1150487"/>
                      <a:pt x="298048" y="1193680"/>
                      <a:pt x="230005" y="1224991"/>
                    </a:cubicBezTo>
                    <a:cubicBezTo>
                      <a:pt x="306649" y="1257152"/>
                      <a:pt x="434917" y="1234381"/>
                      <a:pt x="430015" y="1143692"/>
                    </a:cubicBezTo>
                    <a:lnTo>
                      <a:pt x="425843" y="1127048"/>
                    </a:lnTo>
                    <a:lnTo>
                      <a:pt x="423452" y="1121275"/>
                    </a:lnTo>
                    <a:lnTo>
                      <a:pt x="424040" y="1119855"/>
                    </a:lnTo>
                    <a:lnTo>
                      <a:pt x="422984" y="1115638"/>
                    </a:lnTo>
                    <a:lnTo>
                      <a:pt x="424936" y="1117692"/>
                    </a:lnTo>
                    <a:lnTo>
                      <a:pt x="429633" y="1106352"/>
                    </a:lnTo>
                    <a:lnTo>
                      <a:pt x="421658" y="1110349"/>
                    </a:lnTo>
                    <a:lnTo>
                      <a:pt x="419222" y="1100630"/>
                    </a:lnTo>
                    <a:close/>
                    <a:moveTo>
                      <a:pt x="643232" y="924191"/>
                    </a:moveTo>
                    <a:lnTo>
                      <a:pt x="641367" y="927256"/>
                    </a:lnTo>
                    <a:lnTo>
                      <a:pt x="644635" y="927578"/>
                    </a:lnTo>
                    <a:close/>
                    <a:moveTo>
                      <a:pt x="784292" y="707763"/>
                    </a:moveTo>
                    <a:lnTo>
                      <a:pt x="782295" y="710400"/>
                    </a:lnTo>
                    <a:lnTo>
                      <a:pt x="785668" y="711084"/>
                    </a:lnTo>
                    <a:close/>
                    <a:moveTo>
                      <a:pt x="755029" y="666000"/>
                    </a:moveTo>
                    <a:cubicBezTo>
                      <a:pt x="732014" y="709337"/>
                      <a:pt x="706946" y="751334"/>
                      <a:pt x="679331" y="791701"/>
                    </a:cubicBezTo>
                    <a:cubicBezTo>
                      <a:pt x="615019" y="889582"/>
                      <a:pt x="537835" y="990215"/>
                      <a:pt x="447622" y="1074487"/>
                    </a:cubicBezTo>
                    <a:cubicBezTo>
                      <a:pt x="507382" y="1112246"/>
                      <a:pt x="603765" y="1159616"/>
                      <a:pt x="646825" y="1073569"/>
                    </a:cubicBezTo>
                    <a:cubicBezTo>
                      <a:pt x="673945" y="1013943"/>
                      <a:pt x="657656" y="965147"/>
                      <a:pt x="625150" y="910967"/>
                    </a:cubicBezTo>
                    <a:cubicBezTo>
                      <a:pt x="614318" y="889292"/>
                      <a:pt x="630608" y="867629"/>
                      <a:pt x="652270" y="873003"/>
                    </a:cubicBezTo>
                    <a:cubicBezTo>
                      <a:pt x="733572" y="900135"/>
                      <a:pt x="928741" y="813376"/>
                      <a:pt x="771524" y="704954"/>
                    </a:cubicBezTo>
                    <a:cubicBezTo>
                      <a:pt x="757287" y="695463"/>
                      <a:pt x="752409" y="679741"/>
                      <a:pt x="755029" y="666000"/>
                    </a:cubicBezTo>
                    <a:close/>
                    <a:moveTo>
                      <a:pt x="938159" y="184277"/>
                    </a:moveTo>
                    <a:cubicBezTo>
                      <a:pt x="922220" y="275710"/>
                      <a:pt x="882988" y="371103"/>
                      <a:pt x="847440" y="455592"/>
                    </a:cubicBezTo>
                    <a:cubicBezTo>
                      <a:pt x="823434" y="521594"/>
                      <a:pt x="796096" y="585906"/>
                      <a:pt x="764580" y="647658"/>
                    </a:cubicBezTo>
                    <a:cubicBezTo>
                      <a:pt x="772164" y="640075"/>
                      <a:pt x="783852" y="636259"/>
                      <a:pt x="798644" y="639942"/>
                    </a:cubicBezTo>
                    <a:cubicBezTo>
                      <a:pt x="901681" y="672448"/>
                      <a:pt x="907139" y="564014"/>
                      <a:pt x="863729" y="504387"/>
                    </a:cubicBezTo>
                    <a:cubicBezTo>
                      <a:pt x="847512" y="477267"/>
                      <a:pt x="874560" y="439303"/>
                      <a:pt x="901681" y="439303"/>
                    </a:cubicBezTo>
                    <a:cubicBezTo>
                      <a:pt x="982982" y="444688"/>
                      <a:pt x="1037151" y="374218"/>
                      <a:pt x="1015488" y="292917"/>
                    </a:cubicBezTo>
                    <a:cubicBezTo>
                      <a:pt x="1001324" y="241078"/>
                      <a:pt x="970798" y="217919"/>
                      <a:pt x="938159" y="184277"/>
                    </a:cubicBezTo>
                    <a:close/>
                    <a:moveTo>
                      <a:pt x="931638" y="102339"/>
                    </a:moveTo>
                    <a:cubicBezTo>
                      <a:pt x="938773" y="102710"/>
                      <a:pt x="945200" y="106907"/>
                      <a:pt x="946721" y="113530"/>
                    </a:cubicBezTo>
                    <a:cubicBezTo>
                      <a:pt x="949631" y="113385"/>
                      <a:pt x="952601" y="113602"/>
                      <a:pt x="955717" y="114097"/>
                    </a:cubicBezTo>
                    <a:cubicBezTo>
                      <a:pt x="1064199" y="135760"/>
                      <a:pt x="1107548" y="276700"/>
                      <a:pt x="1096705" y="368905"/>
                    </a:cubicBezTo>
                    <a:cubicBezTo>
                      <a:pt x="1091289" y="420429"/>
                      <a:pt x="1066895" y="459734"/>
                      <a:pt x="1031657" y="486157"/>
                    </a:cubicBezTo>
                    <a:lnTo>
                      <a:pt x="975901" y="513947"/>
                    </a:lnTo>
                    <a:lnTo>
                      <a:pt x="975240" y="517217"/>
                    </a:lnTo>
                    <a:lnTo>
                      <a:pt x="969251" y="526101"/>
                    </a:lnTo>
                    <a:lnTo>
                      <a:pt x="975912" y="558708"/>
                    </a:lnTo>
                    <a:cubicBezTo>
                      <a:pt x="979637" y="625959"/>
                      <a:pt x="944745" y="690840"/>
                      <a:pt x="886135" y="713369"/>
                    </a:cubicBezTo>
                    <a:lnTo>
                      <a:pt x="870704" y="716038"/>
                    </a:lnTo>
                    <a:lnTo>
                      <a:pt x="868614" y="721085"/>
                    </a:lnTo>
                    <a:lnTo>
                      <a:pt x="882273" y="761835"/>
                    </a:lnTo>
                    <a:cubicBezTo>
                      <a:pt x="894144" y="852268"/>
                      <a:pt x="814943" y="929464"/>
                      <a:pt x="708206" y="933843"/>
                    </a:cubicBezTo>
                    <a:lnTo>
                      <a:pt x="692370" y="932282"/>
                    </a:lnTo>
                    <a:lnTo>
                      <a:pt x="689751" y="925212"/>
                    </a:lnTo>
                    <a:lnTo>
                      <a:pt x="689431" y="924672"/>
                    </a:lnTo>
                    <a:lnTo>
                      <a:pt x="687504" y="929324"/>
                    </a:lnTo>
                    <a:lnTo>
                      <a:pt x="682670" y="931326"/>
                    </a:lnTo>
                    <a:lnTo>
                      <a:pt x="692370" y="932282"/>
                    </a:lnTo>
                    <a:lnTo>
                      <a:pt x="703137" y="961345"/>
                    </a:lnTo>
                    <a:cubicBezTo>
                      <a:pt x="741773" y="1105404"/>
                      <a:pt x="606592" y="1238374"/>
                      <a:pt x="480557" y="1165877"/>
                    </a:cubicBezTo>
                    <a:lnTo>
                      <a:pt x="457567" y="1149291"/>
                    </a:lnTo>
                    <a:lnTo>
                      <a:pt x="453254" y="1151077"/>
                    </a:lnTo>
                    <a:lnTo>
                      <a:pt x="452589" y="1150802"/>
                    </a:lnTo>
                    <a:lnTo>
                      <a:pt x="452682" y="1156311"/>
                    </a:lnTo>
                    <a:cubicBezTo>
                      <a:pt x="449637" y="1213232"/>
                      <a:pt x="431330" y="1257940"/>
                      <a:pt x="370354" y="1290498"/>
                    </a:cubicBezTo>
                    <a:cubicBezTo>
                      <a:pt x="303506" y="1326542"/>
                      <a:pt x="231696" y="1294108"/>
                      <a:pt x="182840" y="1244395"/>
                    </a:cubicBezTo>
                    <a:lnTo>
                      <a:pt x="182768" y="1244468"/>
                    </a:lnTo>
                    <a:cubicBezTo>
                      <a:pt x="174907" y="1247293"/>
                      <a:pt x="166901" y="1250058"/>
                      <a:pt x="158908" y="1252606"/>
                    </a:cubicBezTo>
                    <a:cubicBezTo>
                      <a:pt x="120944" y="1268823"/>
                      <a:pt x="93823" y="1209196"/>
                      <a:pt x="131775" y="1187522"/>
                    </a:cubicBezTo>
                    <a:cubicBezTo>
                      <a:pt x="359450" y="1073642"/>
                      <a:pt x="522041" y="921870"/>
                      <a:pt x="646752" y="699569"/>
                    </a:cubicBezTo>
                    <a:cubicBezTo>
                      <a:pt x="700921" y="601978"/>
                      <a:pt x="755102" y="504387"/>
                      <a:pt x="798511" y="401411"/>
                    </a:cubicBezTo>
                    <a:cubicBezTo>
                      <a:pt x="836391" y="309278"/>
                      <a:pt x="863511" y="200844"/>
                      <a:pt x="912307" y="114097"/>
                    </a:cubicBezTo>
                    <a:cubicBezTo>
                      <a:pt x="916660" y="105421"/>
                      <a:pt x="924503" y="101968"/>
                      <a:pt x="931638" y="102339"/>
                    </a:cubicBezTo>
                    <a:close/>
                    <a:moveTo>
                      <a:pt x="771524" y="0"/>
                    </a:moveTo>
                    <a:cubicBezTo>
                      <a:pt x="776909" y="0"/>
                      <a:pt x="782367" y="0"/>
                      <a:pt x="782367" y="5458"/>
                    </a:cubicBezTo>
                    <a:cubicBezTo>
                      <a:pt x="793198" y="113880"/>
                      <a:pt x="728186" y="233145"/>
                      <a:pt x="684776" y="330736"/>
                    </a:cubicBezTo>
                    <a:cubicBezTo>
                      <a:pt x="630535" y="444616"/>
                      <a:pt x="576354" y="553038"/>
                      <a:pt x="511282" y="661472"/>
                    </a:cubicBezTo>
                    <a:cubicBezTo>
                      <a:pt x="392029" y="856653"/>
                      <a:pt x="207691" y="1003039"/>
                      <a:pt x="39654" y="1149425"/>
                    </a:cubicBezTo>
                    <a:cubicBezTo>
                      <a:pt x="17980" y="1165714"/>
                      <a:pt x="-14527" y="1138581"/>
                      <a:pt x="7148" y="1116919"/>
                    </a:cubicBezTo>
                    <a:cubicBezTo>
                      <a:pt x="164353" y="948858"/>
                      <a:pt x="359523" y="845810"/>
                      <a:pt x="467945" y="634412"/>
                    </a:cubicBezTo>
                    <a:cubicBezTo>
                      <a:pt x="522113" y="520532"/>
                      <a:pt x="592644" y="422941"/>
                      <a:pt x="646825" y="309134"/>
                    </a:cubicBezTo>
                    <a:cubicBezTo>
                      <a:pt x="695608" y="206157"/>
                      <a:pt x="711897" y="92350"/>
                      <a:pt x="771524" y="1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7" name="Google Shape;297;p6"/>
              <p:cNvSpPr/>
              <p:nvPr/>
            </p:nvSpPr>
            <p:spPr>
              <a:xfrm>
                <a:off x="-7124301" y="2412526"/>
                <a:ext cx="707162" cy="453650"/>
              </a:xfrm>
              <a:custGeom>
                <a:rect b="b" l="l" r="r" t="t"/>
                <a:pathLst>
                  <a:path extrusionOk="0" h="1170709" w="1824934">
                    <a:moveTo>
                      <a:pt x="1298932" y="984368"/>
                    </a:moveTo>
                    <a:lnTo>
                      <a:pt x="1300718" y="988681"/>
                    </a:lnTo>
                    <a:lnTo>
                      <a:pt x="1303066" y="984811"/>
                    </a:lnTo>
                    <a:close/>
                    <a:moveTo>
                      <a:pt x="1248885" y="979438"/>
                    </a:moveTo>
                    <a:lnTo>
                      <a:pt x="1249310" y="980477"/>
                    </a:lnTo>
                    <a:lnTo>
                      <a:pt x="1251285" y="979659"/>
                    </a:lnTo>
                    <a:close/>
                    <a:moveTo>
                      <a:pt x="524309" y="683323"/>
                    </a:moveTo>
                    <a:lnTo>
                      <a:pt x="527640" y="691364"/>
                    </a:lnTo>
                    <a:lnTo>
                      <a:pt x="533306" y="686593"/>
                    </a:lnTo>
                    <a:close/>
                    <a:moveTo>
                      <a:pt x="473680" y="664918"/>
                    </a:moveTo>
                    <a:lnTo>
                      <a:pt x="473902" y="667163"/>
                    </a:lnTo>
                    <a:lnTo>
                      <a:pt x="476685" y="666010"/>
                    </a:lnTo>
                    <a:close/>
                    <a:moveTo>
                      <a:pt x="139243" y="113682"/>
                    </a:moveTo>
                    <a:cubicBezTo>
                      <a:pt x="149413" y="111184"/>
                      <a:pt x="160000" y="113503"/>
                      <a:pt x="164643" y="122782"/>
                    </a:cubicBezTo>
                    <a:cubicBezTo>
                      <a:pt x="300174" y="404724"/>
                      <a:pt x="582090" y="583616"/>
                      <a:pt x="858560" y="708328"/>
                    </a:cubicBezTo>
                    <a:cubicBezTo>
                      <a:pt x="1135018" y="838497"/>
                      <a:pt x="1449512" y="952305"/>
                      <a:pt x="1758476" y="952305"/>
                    </a:cubicBezTo>
                    <a:cubicBezTo>
                      <a:pt x="1774765" y="952305"/>
                      <a:pt x="1774765" y="979438"/>
                      <a:pt x="1758476" y="979438"/>
                    </a:cubicBezTo>
                    <a:cubicBezTo>
                      <a:pt x="1422392" y="990269"/>
                      <a:pt x="1086223" y="903510"/>
                      <a:pt x="788102" y="757123"/>
                    </a:cubicBezTo>
                    <a:cubicBezTo>
                      <a:pt x="534997" y="635877"/>
                      <a:pt x="225610" y="447856"/>
                      <a:pt x="123986" y="168318"/>
                    </a:cubicBezTo>
                    <a:cubicBezTo>
                      <a:pt x="75203" y="206559"/>
                      <a:pt x="2970" y="270521"/>
                      <a:pt x="56221" y="339711"/>
                    </a:cubicBezTo>
                    <a:cubicBezTo>
                      <a:pt x="99559" y="399338"/>
                      <a:pt x="164643" y="415555"/>
                      <a:pt x="235101" y="410170"/>
                    </a:cubicBezTo>
                    <a:cubicBezTo>
                      <a:pt x="262222" y="410170"/>
                      <a:pt x="273053" y="437302"/>
                      <a:pt x="262222" y="458965"/>
                    </a:cubicBezTo>
                    <a:cubicBezTo>
                      <a:pt x="229716" y="534821"/>
                      <a:pt x="246005" y="637858"/>
                      <a:pt x="327306" y="670376"/>
                    </a:cubicBezTo>
                    <a:cubicBezTo>
                      <a:pt x="392306" y="697496"/>
                      <a:pt x="435716" y="664918"/>
                      <a:pt x="484511" y="632412"/>
                    </a:cubicBezTo>
                    <a:cubicBezTo>
                      <a:pt x="506186" y="616122"/>
                      <a:pt x="533306" y="637858"/>
                      <a:pt x="533306" y="659532"/>
                    </a:cubicBezTo>
                    <a:cubicBezTo>
                      <a:pt x="538680" y="751677"/>
                      <a:pt x="565873" y="887220"/>
                      <a:pt x="679680" y="908895"/>
                    </a:cubicBezTo>
                    <a:cubicBezTo>
                      <a:pt x="766500" y="925184"/>
                      <a:pt x="842343" y="898136"/>
                      <a:pt x="918259" y="854714"/>
                    </a:cubicBezTo>
                    <a:cubicBezTo>
                      <a:pt x="923632" y="849268"/>
                      <a:pt x="939921" y="854714"/>
                      <a:pt x="939921" y="865558"/>
                    </a:cubicBezTo>
                    <a:lnTo>
                      <a:pt x="939656" y="878490"/>
                    </a:lnTo>
                    <a:lnTo>
                      <a:pt x="940303" y="880053"/>
                    </a:lnTo>
                    <a:lnTo>
                      <a:pt x="939627" y="881686"/>
                    </a:lnTo>
                    <a:lnTo>
                      <a:pt x="939849" y="881774"/>
                    </a:lnTo>
                    <a:lnTo>
                      <a:pt x="939584" y="882010"/>
                    </a:lnTo>
                    <a:lnTo>
                      <a:pt x="939588" y="881779"/>
                    </a:lnTo>
                    <a:lnTo>
                      <a:pt x="939439" y="882138"/>
                    </a:lnTo>
                    <a:lnTo>
                      <a:pt x="939584" y="882010"/>
                    </a:lnTo>
                    <a:lnTo>
                      <a:pt x="938569" y="931448"/>
                    </a:lnTo>
                    <a:cubicBezTo>
                      <a:pt x="944667" y="1000051"/>
                      <a:pt x="975150" y="1070185"/>
                      <a:pt x="1048343" y="1082402"/>
                    </a:cubicBezTo>
                    <a:cubicBezTo>
                      <a:pt x="1140476" y="1098691"/>
                      <a:pt x="1205476" y="1028233"/>
                      <a:pt x="1248885" y="952305"/>
                    </a:cubicBezTo>
                    <a:cubicBezTo>
                      <a:pt x="1259656" y="930570"/>
                      <a:pt x="1297681" y="936016"/>
                      <a:pt x="1303066" y="957690"/>
                    </a:cubicBezTo>
                    <a:cubicBezTo>
                      <a:pt x="1324729" y="1039064"/>
                      <a:pt x="1395199" y="1104077"/>
                      <a:pt x="1481946" y="1098691"/>
                    </a:cubicBezTo>
                    <a:cubicBezTo>
                      <a:pt x="1568620" y="1093318"/>
                      <a:pt x="1601199" y="1049896"/>
                      <a:pt x="1660825" y="995727"/>
                    </a:cubicBezTo>
                    <a:cubicBezTo>
                      <a:pt x="1682560" y="979438"/>
                      <a:pt x="1709609" y="995727"/>
                      <a:pt x="1704235" y="1022848"/>
                    </a:cubicBezTo>
                    <a:cubicBezTo>
                      <a:pt x="1687946" y="1131270"/>
                      <a:pt x="1557862" y="1180065"/>
                      <a:pt x="1460271" y="1169234"/>
                    </a:cubicBezTo>
                    <a:cubicBezTo>
                      <a:pt x="1378955" y="1161056"/>
                      <a:pt x="1315964" y="1116302"/>
                      <a:pt x="1278109" y="1050998"/>
                    </a:cubicBezTo>
                    <a:lnTo>
                      <a:pt x="1277118" y="1048571"/>
                    </a:lnTo>
                    <a:lnTo>
                      <a:pt x="1270386" y="1051359"/>
                    </a:lnTo>
                    <a:lnTo>
                      <a:pt x="1264231" y="1048809"/>
                    </a:lnTo>
                    <a:lnTo>
                      <a:pt x="1258512" y="1058234"/>
                    </a:lnTo>
                    <a:cubicBezTo>
                      <a:pt x="1206169" y="1126068"/>
                      <a:pt x="1130964" y="1171803"/>
                      <a:pt x="1037439" y="1147414"/>
                    </a:cubicBezTo>
                    <a:cubicBezTo>
                      <a:pt x="947945" y="1123035"/>
                      <a:pt x="919513" y="1034597"/>
                      <a:pt x="913162" y="950731"/>
                    </a:cubicBezTo>
                    <a:lnTo>
                      <a:pt x="912917" y="905729"/>
                    </a:lnTo>
                    <a:lnTo>
                      <a:pt x="916516" y="902529"/>
                    </a:lnTo>
                    <a:lnTo>
                      <a:pt x="912892" y="901028"/>
                    </a:lnTo>
                    <a:lnTo>
                      <a:pt x="912917" y="905729"/>
                    </a:lnTo>
                    <a:lnTo>
                      <a:pt x="875579" y="938941"/>
                    </a:lnTo>
                    <a:cubicBezTo>
                      <a:pt x="804688" y="990520"/>
                      <a:pt x="716231" y="1020001"/>
                      <a:pt x="630885" y="979365"/>
                    </a:cubicBezTo>
                    <a:cubicBezTo>
                      <a:pt x="537361" y="938675"/>
                      <a:pt x="498717" y="852294"/>
                      <a:pt x="482974" y="759033"/>
                    </a:cubicBezTo>
                    <a:lnTo>
                      <a:pt x="480614" y="735133"/>
                    </a:lnTo>
                    <a:lnTo>
                      <a:pt x="477296" y="733759"/>
                    </a:lnTo>
                    <a:lnTo>
                      <a:pt x="475776" y="735039"/>
                    </a:lnTo>
                    <a:cubicBezTo>
                      <a:pt x="410968" y="770616"/>
                      <a:pt x="328647" y="766566"/>
                      <a:pt x="267680" y="713713"/>
                    </a:cubicBezTo>
                    <a:cubicBezTo>
                      <a:pt x="202665" y="656776"/>
                      <a:pt x="177248" y="581548"/>
                      <a:pt x="189189" y="504054"/>
                    </a:cubicBezTo>
                    <a:lnTo>
                      <a:pt x="196607" y="480357"/>
                    </a:lnTo>
                    <a:lnTo>
                      <a:pt x="193907" y="479239"/>
                    </a:lnTo>
                    <a:lnTo>
                      <a:pt x="191002" y="472225"/>
                    </a:lnTo>
                    <a:lnTo>
                      <a:pt x="166842" y="470785"/>
                    </a:lnTo>
                    <a:cubicBezTo>
                      <a:pt x="93911" y="457564"/>
                      <a:pt x="27839" y="416862"/>
                      <a:pt x="7498" y="339639"/>
                    </a:cubicBezTo>
                    <a:cubicBezTo>
                      <a:pt x="-19622" y="247434"/>
                      <a:pt x="29173" y="166120"/>
                      <a:pt x="115920" y="133614"/>
                    </a:cubicBezTo>
                    <a:lnTo>
                      <a:pt x="115848" y="133614"/>
                    </a:lnTo>
                    <a:lnTo>
                      <a:pt x="116343" y="133481"/>
                    </a:lnTo>
                    <a:cubicBezTo>
                      <a:pt x="119319" y="123495"/>
                      <a:pt x="129073" y="116180"/>
                      <a:pt x="139243" y="113682"/>
                    </a:cubicBezTo>
                    <a:close/>
                    <a:moveTo>
                      <a:pt x="224330" y="8902"/>
                    </a:moveTo>
                    <a:lnTo>
                      <a:pt x="224319" y="8949"/>
                    </a:lnTo>
                    <a:lnTo>
                      <a:pt x="224270" y="8975"/>
                    </a:lnTo>
                    <a:close/>
                    <a:moveTo>
                      <a:pt x="241226" y="169"/>
                    </a:moveTo>
                    <a:cubicBezTo>
                      <a:pt x="248680" y="-504"/>
                      <a:pt x="256806" y="860"/>
                      <a:pt x="262222" y="3589"/>
                    </a:cubicBezTo>
                    <a:cubicBezTo>
                      <a:pt x="294728" y="36095"/>
                      <a:pt x="305631" y="84891"/>
                      <a:pt x="338137" y="117397"/>
                    </a:cubicBezTo>
                    <a:cubicBezTo>
                      <a:pt x="381547" y="160819"/>
                      <a:pt x="430343" y="204156"/>
                      <a:pt x="484511" y="242121"/>
                    </a:cubicBezTo>
                    <a:cubicBezTo>
                      <a:pt x="592933" y="317964"/>
                      <a:pt x="712258" y="388434"/>
                      <a:pt x="826054" y="453519"/>
                    </a:cubicBezTo>
                    <a:cubicBezTo>
                      <a:pt x="1124259" y="621568"/>
                      <a:pt x="1465801" y="762509"/>
                      <a:pt x="1812717" y="789629"/>
                    </a:cubicBezTo>
                    <a:cubicBezTo>
                      <a:pt x="1829007" y="789629"/>
                      <a:pt x="1829007" y="816762"/>
                      <a:pt x="1812717" y="816762"/>
                    </a:cubicBezTo>
                    <a:cubicBezTo>
                      <a:pt x="1422392" y="800473"/>
                      <a:pt x="1070006" y="692039"/>
                      <a:pt x="733921" y="496857"/>
                    </a:cubicBezTo>
                    <a:cubicBezTo>
                      <a:pt x="603764" y="421013"/>
                      <a:pt x="468222" y="334181"/>
                      <a:pt x="354427" y="231205"/>
                    </a:cubicBezTo>
                    <a:cubicBezTo>
                      <a:pt x="311731" y="193221"/>
                      <a:pt x="215091" y="113755"/>
                      <a:pt x="217023" y="40016"/>
                    </a:cubicBezTo>
                    <a:lnTo>
                      <a:pt x="224319" y="89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8" name="Google Shape;298;p6"/>
              <p:cNvSpPr/>
              <p:nvPr/>
            </p:nvSpPr>
            <p:spPr>
              <a:xfrm>
                <a:off x="-6044012" y="2595949"/>
                <a:ext cx="738260" cy="373664"/>
              </a:xfrm>
              <a:custGeom>
                <a:rect b="b" l="l" r="r" t="t"/>
                <a:pathLst>
                  <a:path extrusionOk="0" h="964294" w="1905186">
                    <a:moveTo>
                      <a:pt x="851637" y="722246"/>
                    </a:moveTo>
                    <a:lnTo>
                      <a:pt x="847899" y="723117"/>
                    </a:lnTo>
                    <a:lnTo>
                      <a:pt x="850094" y="725971"/>
                    </a:lnTo>
                    <a:close/>
                    <a:moveTo>
                      <a:pt x="1788593" y="131601"/>
                    </a:moveTo>
                    <a:cubicBezTo>
                      <a:pt x="1798383" y="134098"/>
                      <a:pt x="1806528" y="142064"/>
                      <a:pt x="1808725" y="153004"/>
                    </a:cubicBezTo>
                    <a:cubicBezTo>
                      <a:pt x="1811696" y="152871"/>
                      <a:pt x="1814884" y="153149"/>
                      <a:pt x="1818289" y="153789"/>
                    </a:cubicBezTo>
                    <a:cubicBezTo>
                      <a:pt x="1894205" y="202585"/>
                      <a:pt x="1932157" y="294790"/>
                      <a:pt x="1883362" y="376091"/>
                    </a:cubicBezTo>
                    <a:cubicBezTo>
                      <a:pt x="1838641" y="445200"/>
                      <a:pt x="1772574" y="474704"/>
                      <a:pt x="1698896" y="473694"/>
                    </a:cubicBezTo>
                    <a:lnTo>
                      <a:pt x="1674049" y="470135"/>
                    </a:lnTo>
                    <a:lnTo>
                      <a:pt x="1670989" y="477522"/>
                    </a:lnTo>
                    <a:lnTo>
                      <a:pt x="1665724" y="479703"/>
                    </a:lnTo>
                    <a:lnTo>
                      <a:pt x="1668321" y="510785"/>
                    </a:lnTo>
                    <a:cubicBezTo>
                      <a:pt x="1662463" y="592622"/>
                      <a:pt x="1617752" y="660744"/>
                      <a:pt x="1536444" y="701370"/>
                    </a:cubicBezTo>
                    <a:cubicBezTo>
                      <a:pt x="1467290" y="733882"/>
                      <a:pt x="1389055" y="717626"/>
                      <a:pt x="1335946" y="670870"/>
                    </a:cubicBezTo>
                    <a:lnTo>
                      <a:pt x="1333342" y="667500"/>
                    </a:lnTo>
                    <a:lnTo>
                      <a:pt x="1336231" y="658530"/>
                    </a:lnTo>
                    <a:lnTo>
                      <a:pt x="1328792" y="661612"/>
                    </a:lnTo>
                    <a:lnTo>
                      <a:pt x="1333342" y="667500"/>
                    </a:lnTo>
                    <a:lnTo>
                      <a:pt x="1322720" y="700479"/>
                    </a:lnTo>
                    <a:cubicBezTo>
                      <a:pt x="1287398" y="788159"/>
                      <a:pt x="1231473" y="861341"/>
                      <a:pt x="1129816" y="885721"/>
                    </a:cubicBezTo>
                    <a:cubicBezTo>
                      <a:pt x="1040321" y="906115"/>
                      <a:pt x="960030" y="856319"/>
                      <a:pt x="900323" y="791247"/>
                    </a:cubicBezTo>
                    <a:lnTo>
                      <a:pt x="869025" y="750573"/>
                    </a:lnTo>
                    <a:lnTo>
                      <a:pt x="869029" y="750550"/>
                    </a:lnTo>
                    <a:lnTo>
                      <a:pt x="868998" y="750537"/>
                    </a:lnTo>
                    <a:lnTo>
                      <a:pt x="869025" y="750573"/>
                    </a:lnTo>
                    <a:lnTo>
                      <a:pt x="860964" y="794734"/>
                    </a:lnTo>
                    <a:cubicBezTo>
                      <a:pt x="840131" y="873258"/>
                      <a:pt x="796423" y="949492"/>
                      <a:pt x="706982" y="961709"/>
                    </a:cubicBezTo>
                    <a:cubicBezTo>
                      <a:pt x="605271" y="978020"/>
                      <a:pt x="540211" y="914969"/>
                      <a:pt x="500324" y="834412"/>
                    </a:cubicBezTo>
                    <a:lnTo>
                      <a:pt x="492775" y="814524"/>
                    </a:lnTo>
                    <a:lnTo>
                      <a:pt x="485033" y="811317"/>
                    </a:lnTo>
                    <a:lnTo>
                      <a:pt x="477337" y="822721"/>
                    </a:lnTo>
                    <a:cubicBezTo>
                      <a:pt x="423973" y="879408"/>
                      <a:pt x="347748" y="904829"/>
                      <a:pt x="262401" y="896697"/>
                    </a:cubicBezTo>
                    <a:cubicBezTo>
                      <a:pt x="170196" y="885793"/>
                      <a:pt x="61846" y="804492"/>
                      <a:pt x="67232" y="706901"/>
                    </a:cubicBezTo>
                    <a:cubicBezTo>
                      <a:pt x="67232" y="679768"/>
                      <a:pt x="99738" y="674394"/>
                      <a:pt x="116027" y="696057"/>
                    </a:cubicBezTo>
                    <a:cubicBezTo>
                      <a:pt x="164811" y="755696"/>
                      <a:pt x="191943" y="820781"/>
                      <a:pt x="273233" y="831612"/>
                    </a:cubicBezTo>
                    <a:cubicBezTo>
                      <a:pt x="359980" y="847901"/>
                      <a:pt x="435824" y="809937"/>
                      <a:pt x="473776" y="728636"/>
                    </a:cubicBezTo>
                    <a:cubicBezTo>
                      <a:pt x="484547" y="701515"/>
                      <a:pt x="522572" y="712346"/>
                      <a:pt x="527957" y="734021"/>
                    </a:cubicBezTo>
                    <a:cubicBezTo>
                      <a:pt x="549560" y="804492"/>
                      <a:pt x="598343" y="907468"/>
                      <a:pt x="690548" y="902082"/>
                    </a:cubicBezTo>
                    <a:cubicBezTo>
                      <a:pt x="793585" y="896624"/>
                      <a:pt x="842380" y="809937"/>
                      <a:pt x="847754" y="717732"/>
                    </a:cubicBezTo>
                    <a:cubicBezTo>
                      <a:pt x="847754" y="709624"/>
                      <a:pt x="851826" y="704205"/>
                      <a:pt x="857254" y="702169"/>
                    </a:cubicBezTo>
                    <a:lnTo>
                      <a:pt x="871627" y="706026"/>
                    </a:lnTo>
                    <a:lnTo>
                      <a:pt x="871771" y="705966"/>
                    </a:lnTo>
                    <a:lnTo>
                      <a:pt x="872446" y="706246"/>
                    </a:lnTo>
                    <a:lnTo>
                      <a:pt x="874887" y="706901"/>
                    </a:lnTo>
                    <a:lnTo>
                      <a:pt x="875917" y="707683"/>
                    </a:lnTo>
                    <a:lnTo>
                      <a:pt x="887936" y="712662"/>
                    </a:lnTo>
                    <a:lnTo>
                      <a:pt x="890445" y="718719"/>
                    </a:lnTo>
                    <a:lnTo>
                      <a:pt x="929994" y="748762"/>
                    </a:lnTo>
                    <a:cubicBezTo>
                      <a:pt x="990697" y="789941"/>
                      <a:pt x="1065902" y="823486"/>
                      <a:pt x="1135056" y="799106"/>
                    </a:cubicBezTo>
                    <a:cubicBezTo>
                      <a:pt x="1227189" y="766600"/>
                      <a:pt x="1265141" y="679913"/>
                      <a:pt x="1286816" y="587707"/>
                    </a:cubicBezTo>
                    <a:cubicBezTo>
                      <a:pt x="1292201" y="560587"/>
                      <a:pt x="1324708" y="555129"/>
                      <a:pt x="1340985" y="571418"/>
                    </a:cubicBezTo>
                    <a:cubicBezTo>
                      <a:pt x="1389780" y="620214"/>
                      <a:pt x="1444022" y="669009"/>
                      <a:pt x="1514492" y="625599"/>
                    </a:cubicBezTo>
                    <a:cubicBezTo>
                      <a:pt x="1585022" y="582250"/>
                      <a:pt x="1606685" y="517165"/>
                      <a:pt x="1590396" y="441249"/>
                    </a:cubicBezTo>
                    <a:cubicBezTo>
                      <a:pt x="1584950" y="419574"/>
                      <a:pt x="1601239" y="397911"/>
                      <a:pt x="1628360" y="403285"/>
                    </a:cubicBezTo>
                    <a:cubicBezTo>
                      <a:pt x="1693432" y="424959"/>
                      <a:pt x="1769349" y="424959"/>
                      <a:pt x="1818144" y="370778"/>
                    </a:cubicBezTo>
                    <a:cubicBezTo>
                      <a:pt x="1874728" y="309099"/>
                      <a:pt x="1833721" y="247407"/>
                      <a:pt x="1792364" y="194929"/>
                    </a:cubicBezTo>
                    <a:cubicBezTo>
                      <a:pt x="1633383" y="444014"/>
                      <a:pt x="1294254" y="568158"/>
                      <a:pt x="1021261" y="636430"/>
                    </a:cubicBezTo>
                    <a:cubicBezTo>
                      <a:pt x="696006" y="712286"/>
                      <a:pt x="354462" y="734021"/>
                      <a:pt x="29207" y="658105"/>
                    </a:cubicBezTo>
                    <a:cubicBezTo>
                      <a:pt x="7460" y="652647"/>
                      <a:pt x="18304" y="625599"/>
                      <a:pt x="34581" y="630972"/>
                    </a:cubicBezTo>
                    <a:cubicBezTo>
                      <a:pt x="332715" y="690611"/>
                      <a:pt x="668873" y="641816"/>
                      <a:pt x="967007" y="571346"/>
                    </a:cubicBezTo>
                    <a:cubicBezTo>
                      <a:pt x="1259768" y="500803"/>
                      <a:pt x="1568733" y="392381"/>
                      <a:pt x="1758517" y="143018"/>
                    </a:cubicBezTo>
                    <a:lnTo>
                      <a:pt x="1758590" y="143018"/>
                    </a:lnTo>
                    <a:cubicBezTo>
                      <a:pt x="1767368" y="132078"/>
                      <a:pt x="1778803" y="129105"/>
                      <a:pt x="1788593" y="131601"/>
                    </a:cubicBezTo>
                    <a:close/>
                    <a:moveTo>
                      <a:pt x="1693432" y="2017"/>
                    </a:moveTo>
                    <a:lnTo>
                      <a:pt x="1693577" y="2017"/>
                    </a:lnTo>
                    <a:cubicBezTo>
                      <a:pt x="1704409" y="-3368"/>
                      <a:pt x="1720626" y="2017"/>
                      <a:pt x="1720698" y="18307"/>
                    </a:cubicBezTo>
                    <a:cubicBezTo>
                      <a:pt x="1742373" y="105066"/>
                      <a:pt x="1606830" y="180982"/>
                      <a:pt x="1547203" y="213488"/>
                    </a:cubicBezTo>
                    <a:cubicBezTo>
                      <a:pt x="1417118" y="289404"/>
                      <a:pt x="1270744" y="349043"/>
                      <a:pt x="1124370" y="397839"/>
                    </a:cubicBezTo>
                    <a:cubicBezTo>
                      <a:pt x="755693" y="522478"/>
                      <a:pt x="392486" y="560442"/>
                      <a:pt x="7605" y="500803"/>
                    </a:cubicBezTo>
                    <a:cubicBezTo>
                      <a:pt x="-3299" y="500803"/>
                      <a:pt x="-3299" y="473682"/>
                      <a:pt x="12991" y="473682"/>
                    </a:cubicBezTo>
                    <a:cubicBezTo>
                      <a:pt x="359908" y="517032"/>
                      <a:pt x="723127" y="446562"/>
                      <a:pt x="1053827" y="338127"/>
                    </a:cubicBezTo>
                    <a:cubicBezTo>
                      <a:pt x="1194756" y="289344"/>
                      <a:pt x="1341130" y="240609"/>
                      <a:pt x="1471215" y="175524"/>
                    </a:cubicBezTo>
                    <a:cubicBezTo>
                      <a:pt x="1520010" y="148404"/>
                      <a:pt x="1579564" y="115898"/>
                      <a:pt x="1622974" y="77934"/>
                    </a:cubicBezTo>
                    <a:cubicBezTo>
                      <a:pt x="1650023" y="50813"/>
                      <a:pt x="1666312" y="23692"/>
                      <a:pt x="1693432"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99" name="Google Shape;299;p6"/>
            <p:cNvGrpSpPr/>
            <p:nvPr/>
          </p:nvGrpSpPr>
          <p:grpSpPr>
            <a:xfrm rot="10800000">
              <a:off x="6250759" y="4792667"/>
              <a:ext cx="978832" cy="1005828"/>
              <a:chOff x="4960461" y="4113954"/>
              <a:chExt cx="205706" cy="211397"/>
            </a:xfrm>
          </p:grpSpPr>
          <p:sp>
            <p:nvSpPr>
              <p:cNvPr id="300" name="Google Shape;300;p6"/>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 name="Google Shape;301;p6"/>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02" name="Google Shape;302;p6"/>
            <p:cNvGrpSpPr/>
            <p:nvPr/>
          </p:nvGrpSpPr>
          <p:grpSpPr>
            <a:xfrm>
              <a:off x="-992549" y="-359081"/>
              <a:ext cx="2298008" cy="1917520"/>
              <a:chOff x="-992549" y="-359081"/>
              <a:chExt cx="2298008" cy="1917520"/>
            </a:xfrm>
          </p:grpSpPr>
          <p:sp>
            <p:nvSpPr>
              <p:cNvPr id="303" name="Google Shape;303;p6"/>
              <p:cNvSpPr/>
              <p:nvPr/>
            </p:nvSpPr>
            <p:spPr>
              <a:xfrm rot="2700000">
                <a:off x="-357769" y="-431809"/>
                <a:ext cx="647362" cy="206357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 name="Google Shape;304;p6"/>
              <p:cNvSpPr/>
              <p:nvPr/>
            </p:nvSpPr>
            <p:spPr>
              <a:xfrm rot="2700000">
                <a:off x="-320227" y="-417449"/>
                <a:ext cx="644943" cy="1956389"/>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05" name="Google Shape;305;p6"/>
              <p:cNvGrpSpPr/>
              <p:nvPr/>
            </p:nvGrpSpPr>
            <p:grpSpPr>
              <a:xfrm rot="3942476">
                <a:off x="-92407" y="-670869"/>
                <a:ext cx="648228" cy="2063686"/>
                <a:chOff x="5841324" y="3490076"/>
                <a:chExt cx="329064" cy="1047584"/>
              </a:xfrm>
            </p:grpSpPr>
            <p:sp>
              <p:nvSpPr>
                <p:cNvPr id="306" name="Google Shape;306;p6"/>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 name="Google Shape;307;p6"/>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grpSp>
        <p:nvGrpSpPr>
          <p:cNvPr id="308" name="Google Shape;308;p6"/>
          <p:cNvGrpSpPr/>
          <p:nvPr/>
        </p:nvGrpSpPr>
        <p:grpSpPr>
          <a:xfrm>
            <a:off x="-993254" y="-296886"/>
            <a:ext cx="10241743" cy="5665849"/>
            <a:chOff x="-993254" y="-296886"/>
            <a:chExt cx="10241743" cy="5665849"/>
          </a:xfrm>
        </p:grpSpPr>
        <p:grpSp>
          <p:nvGrpSpPr>
            <p:cNvPr id="309" name="Google Shape;309;p6"/>
            <p:cNvGrpSpPr/>
            <p:nvPr/>
          </p:nvGrpSpPr>
          <p:grpSpPr>
            <a:xfrm flipH="1" rot="9900040">
              <a:off x="3187537" y="4743769"/>
              <a:ext cx="621268" cy="554241"/>
              <a:chOff x="359933" y="285489"/>
              <a:chExt cx="621286" cy="554258"/>
            </a:xfrm>
          </p:grpSpPr>
          <p:grpSp>
            <p:nvGrpSpPr>
              <p:cNvPr id="310" name="Google Shape;310;p6"/>
              <p:cNvGrpSpPr/>
              <p:nvPr/>
            </p:nvGrpSpPr>
            <p:grpSpPr>
              <a:xfrm>
                <a:off x="359933" y="285489"/>
                <a:ext cx="440461" cy="554258"/>
                <a:chOff x="392152" y="451452"/>
                <a:chExt cx="221794" cy="279097"/>
              </a:xfrm>
            </p:grpSpPr>
            <p:sp>
              <p:nvSpPr>
                <p:cNvPr id="311" name="Google Shape;311;p6"/>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12" name="Google Shape;312;p6"/>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13" name="Google Shape;313;p6"/>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14" name="Google Shape;314;p6"/>
            <p:cNvGrpSpPr/>
            <p:nvPr/>
          </p:nvGrpSpPr>
          <p:grpSpPr>
            <a:xfrm flipH="1" rot="-4543734">
              <a:off x="8647195" y="3192076"/>
              <a:ext cx="539290" cy="547246"/>
              <a:chOff x="250110" y="293479"/>
              <a:chExt cx="539312" cy="547269"/>
            </a:xfrm>
          </p:grpSpPr>
          <p:grpSp>
            <p:nvGrpSpPr>
              <p:cNvPr id="315" name="Google Shape;315;p6"/>
              <p:cNvGrpSpPr/>
              <p:nvPr/>
            </p:nvGrpSpPr>
            <p:grpSpPr>
              <a:xfrm>
                <a:off x="250110" y="293479"/>
                <a:ext cx="493235" cy="547269"/>
                <a:chOff x="336850" y="455475"/>
                <a:chExt cx="248368" cy="275577"/>
              </a:xfrm>
            </p:grpSpPr>
            <p:sp>
              <p:nvSpPr>
                <p:cNvPr id="316" name="Google Shape;316;p6"/>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17" name="Google Shape;317;p6"/>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18" name="Google Shape;318;p6"/>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19" name="Google Shape;319;p6"/>
            <p:cNvGrpSpPr/>
            <p:nvPr/>
          </p:nvGrpSpPr>
          <p:grpSpPr>
            <a:xfrm rot="-9133387">
              <a:off x="7705180" y="-202633"/>
              <a:ext cx="587193" cy="738900"/>
              <a:chOff x="392152" y="451452"/>
              <a:chExt cx="221794" cy="279097"/>
            </a:xfrm>
          </p:grpSpPr>
          <p:sp>
            <p:nvSpPr>
              <p:cNvPr id="320" name="Google Shape;320;p6"/>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1" name="Google Shape;321;p6"/>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22" name="Google Shape;322;p6"/>
            <p:cNvGrpSpPr/>
            <p:nvPr/>
          </p:nvGrpSpPr>
          <p:grpSpPr>
            <a:xfrm rot="440706">
              <a:off x="-900183" y="1363818"/>
              <a:ext cx="1339190" cy="1541918"/>
              <a:chOff x="5517198" y="627004"/>
              <a:chExt cx="273017" cy="314353"/>
            </a:xfrm>
          </p:grpSpPr>
          <p:sp>
            <p:nvSpPr>
              <p:cNvPr id="323" name="Google Shape;323;p6"/>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4" name="Google Shape;324;p6"/>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5" name="Google Shape;325;p6"/>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6" name="Google Shape;326;p6"/>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7" name="Google Shape;327;p6"/>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8" name="Google Shape;328;p6"/>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29" name="Google Shape;329;p6"/>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0" name="Shape 330"/>
        <p:cNvGrpSpPr/>
        <p:nvPr/>
      </p:nvGrpSpPr>
      <p:grpSpPr>
        <a:xfrm>
          <a:off x="0" y="0"/>
          <a:ext cx="0" cy="0"/>
          <a:chOff x="0" y="0"/>
          <a:chExt cx="0" cy="0"/>
        </a:xfrm>
      </p:grpSpPr>
      <p:sp>
        <p:nvSpPr>
          <p:cNvPr id="331" name="Google Shape;331;p7"/>
          <p:cNvSpPr txBox="1"/>
          <p:nvPr>
            <p:ph type="title"/>
          </p:nvPr>
        </p:nvSpPr>
        <p:spPr>
          <a:xfrm>
            <a:off x="4271450" y="955413"/>
            <a:ext cx="3720600" cy="1169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32" name="Google Shape;332;p7"/>
          <p:cNvSpPr txBox="1"/>
          <p:nvPr>
            <p:ph idx="1" type="body"/>
          </p:nvPr>
        </p:nvSpPr>
        <p:spPr>
          <a:xfrm>
            <a:off x="4271450" y="2074288"/>
            <a:ext cx="3720600" cy="2113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ED3C3C"/>
              </a:buClr>
              <a:buSzPts val="1000"/>
              <a:buFont typeface="Archivo Medium"/>
              <a:buChar char="●"/>
              <a:defRPr/>
            </a:lvl1pPr>
            <a:lvl2pPr indent="-317500" lvl="1" marL="914400" rtl="0">
              <a:spcBef>
                <a:spcPts val="0"/>
              </a:spcBef>
              <a:spcAft>
                <a:spcPts val="0"/>
              </a:spcAft>
              <a:buClr>
                <a:srgbClr val="814722"/>
              </a:buClr>
              <a:buSzPts val="1400"/>
              <a:buFont typeface="Open Sans Medium"/>
              <a:buChar char="○"/>
              <a:defRPr/>
            </a:lvl2pPr>
            <a:lvl3pPr indent="-317500" lvl="2" marL="1371600" rtl="0">
              <a:spcBef>
                <a:spcPts val="0"/>
              </a:spcBef>
              <a:spcAft>
                <a:spcPts val="0"/>
              </a:spcAft>
              <a:buClr>
                <a:srgbClr val="814722"/>
              </a:buClr>
              <a:buSzPts val="1400"/>
              <a:buFont typeface="Open Sans Medium"/>
              <a:buChar char="■"/>
              <a:defRPr/>
            </a:lvl3pPr>
            <a:lvl4pPr indent="-317500" lvl="3" marL="1828800" rtl="0">
              <a:spcBef>
                <a:spcPts val="0"/>
              </a:spcBef>
              <a:spcAft>
                <a:spcPts val="0"/>
              </a:spcAft>
              <a:buClr>
                <a:srgbClr val="814722"/>
              </a:buClr>
              <a:buSzPts val="1400"/>
              <a:buFont typeface="Open Sans Medium"/>
              <a:buChar char="●"/>
              <a:defRPr/>
            </a:lvl4pPr>
            <a:lvl5pPr indent="-317500" lvl="4" marL="2286000" rtl="0">
              <a:spcBef>
                <a:spcPts val="0"/>
              </a:spcBef>
              <a:spcAft>
                <a:spcPts val="0"/>
              </a:spcAft>
              <a:buClr>
                <a:srgbClr val="814722"/>
              </a:buClr>
              <a:buSzPts val="1400"/>
              <a:buFont typeface="Open Sans Medium"/>
              <a:buChar char="○"/>
              <a:defRPr/>
            </a:lvl5pPr>
            <a:lvl6pPr indent="-317500" lvl="5" marL="2743200" rtl="0">
              <a:spcBef>
                <a:spcPts val="0"/>
              </a:spcBef>
              <a:spcAft>
                <a:spcPts val="0"/>
              </a:spcAft>
              <a:buClr>
                <a:srgbClr val="814722"/>
              </a:buClr>
              <a:buSzPts val="1400"/>
              <a:buFont typeface="Open Sans Medium"/>
              <a:buChar char="■"/>
              <a:defRPr/>
            </a:lvl6pPr>
            <a:lvl7pPr indent="-317500" lvl="6" marL="3200400" rtl="0">
              <a:spcBef>
                <a:spcPts val="0"/>
              </a:spcBef>
              <a:spcAft>
                <a:spcPts val="0"/>
              </a:spcAft>
              <a:buClr>
                <a:srgbClr val="814722"/>
              </a:buClr>
              <a:buSzPts val="1400"/>
              <a:buFont typeface="Open Sans Medium"/>
              <a:buChar char="●"/>
              <a:defRPr/>
            </a:lvl7pPr>
            <a:lvl8pPr indent="-317500" lvl="7" marL="3657600" rtl="0">
              <a:spcBef>
                <a:spcPts val="0"/>
              </a:spcBef>
              <a:spcAft>
                <a:spcPts val="0"/>
              </a:spcAft>
              <a:buClr>
                <a:srgbClr val="814722"/>
              </a:buClr>
              <a:buSzPts val="1400"/>
              <a:buFont typeface="Open Sans Medium"/>
              <a:buChar char="○"/>
              <a:defRPr/>
            </a:lvl8pPr>
            <a:lvl9pPr indent="-317500" lvl="8" marL="4114800" rtl="0">
              <a:spcBef>
                <a:spcPts val="0"/>
              </a:spcBef>
              <a:spcAft>
                <a:spcPts val="0"/>
              </a:spcAft>
              <a:buClr>
                <a:srgbClr val="814722"/>
              </a:buClr>
              <a:buSzPts val="1400"/>
              <a:buFont typeface="Open Sans Medium"/>
              <a:buChar char="■"/>
              <a:defRPr/>
            </a:lvl9pPr>
          </a:lstStyle>
          <a:p/>
        </p:txBody>
      </p:sp>
      <p:grpSp>
        <p:nvGrpSpPr>
          <p:cNvPr id="333" name="Google Shape;333;p7"/>
          <p:cNvGrpSpPr/>
          <p:nvPr/>
        </p:nvGrpSpPr>
        <p:grpSpPr>
          <a:xfrm>
            <a:off x="265500" y="155632"/>
            <a:ext cx="8720451" cy="4614961"/>
            <a:chOff x="265500" y="155632"/>
            <a:chExt cx="8720451" cy="4614961"/>
          </a:xfrm>
        </p:grpSpPr>
        <p:grpSp>
          <p:nvGrpSpPr>
            <p:cNvPr id="334" name="Google Shape;334;p7"/>
            <p:cNvGrpSpPr/>
            <p:nvPr/>
          </p:nvGrpSpPr>
          <p:grpSpPr>
            <a:xfrm rot="-856266">
              <a:off x="324227" y="262259"/>
              <a:ext cx="621260" cy="554235"/>
              <a:chOff x="359933" y="285489"/>
              <a:chExt cx="621286" cy="554258"/>
            </a:xfrm>
          </p:grpSpPr>
          <p:grpSp>
            <p:nvGrpSpPr>
              <p:cNvPr id="335" name="Google Shape;335;p7"/>
              <p:cNvGrpSpPr/>
              <p:nvPr/>
            </p:nvGrpSpPr>
            <p:grpSpPr>
              <a:xfrm>
                <a:off x="359933" y="285489"/>
                <a:ext cx="440461" cy="554258"/>
                <a:chOff x="392152" y="451452"/>
                <a:chExt cx="221794" cy="279097"/>
              </a:xfrm>
            </p:grpSpPr>
            <p:sp>
              <p:nvSpPr>
                <p:cNvPr id="336" name="Google Shape;336;p7"/>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37" name="Google Shape;337;p7"/>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38" name="Google Shape;338;p7"/>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39" name="Google Shape;339;p7"/>
            <p:cNvGrpSpPr/>
            <p:nvPr/>
          </p:nvGrpSpPr>
          <p:grpSpPr>
            <a:xfrm rot="-6256266">
              <a:off x="8384657" y="210783"/>
              <a:ext cx="539290" cy="547246"/>
              <a:chOff x="250110" y="293479"/>
              <a:chExt cx="539312" cy="547269"/>
            </a:xfrm>
          </p:grpSpPr>
          <p:grpSp>
            <p:nvGrpSpPr>
              <p:cNvPr id="340" name="Google Shape;340;p7"/>
              <p:cNvGrpSpPr/>
              <p:nvPr/>
            </p:nvGrpSpPr>
            <p:grpSpPr>
              <a:xfrm>
                <a:off x="250110" y="293479"/>
                <a:ext cx="493235" cy="547269"/>
                <a:chOff x="336850" y="455475"/>
                <a:chExt cx="248368" cy="275577"/>
              </a:xfrm>
            </p:grpSpPr>
            <p:sp>
              <p:nvSpPr>
                <p:cNvPr id="341" name="Google Shape;341;p7"/>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42" name="Google Shape;342;p7"/>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43" name="Google Shape;343;p7"/>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44" name="Google Shape;344;p7"/>
            <p:cNvGrpSpPr/>
            <p:nvPr/>
          </p:nvGrpSpPr>
          <p:grpSpPr>
            <a:xfrm rot="5400000">
              <a:off x="498884" y="4244375"/>
              <a:ext cx="429023" cy="623413"/>
              <a:chOff x="354909" y="4117775"/>
              <a:chExt cx="429023" cy="623413"/>
            </a:xfrm>
          </p:grpSpPr>
          <p:sp>
            <p:nvSpPr>
              <p:cNvPr id="345" name="Google Shape;345;p7"/>
              <p:cNvSpPr/>
              <p:nvPr/>
            </p:nvSpPr>
            <p:spPr>
              <a:xfrm rot="440972">
                <a:off x="510136" y="4610458"/>
                <a:ext cx="107470" cy="12436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46" name="Google Shape;346;p7"/>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47" name="Google Shape;347;p7"/>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8" name="Shape 348"/>
        <p:cNvGrpSpPr/>
        <p:nvPr/>
      </p:nvGrpSpPr>
      <p:grpSpPr>
        <a:xfrm>
          <a:off x="0" y="0"/>
          <a:ext cx="0" cy="0"/>
          <a:chOff x="0" y="0"/>
          <a:chExt cx="0" cy="0"/>
        </a:xfrm>
      </p:grpSpPr>
      <p:sp>
        <p:nvSpPr>
          <p:cNvPr id="349" name="Google Shape;349;p8"/>
          <p:cNvSpPr txBox="1"/>
          <p:nvPr>
            <p:ph type="title"/>
          </p:nvPr>
        </p:nvSpPr>
        <p:spPr>
          <a:xfrm>
            <a:off x="4972675" y="1555800"/>
            <a:ext cx="3408000" cy="20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0" name="Shape 350"/>
        <p:cNvGrpSpPr/>
        <p:nvPr/>
      </p:nvGrpSpPr>
      <p:grpSpPr>
        <a:xfrm>
          <a:off x="0" y="0"/>
          <a:ext cx="0" cy="0"/>
          <a:chOff x="0" y="0"/>
          <a:chExt cx="0" cy="0"/>
        </a:xfrm>
      </p:grpSpPr>
      <p:sp>
        <p:nvSpPr>
          <p:cNvPr id="351" name="Google Shape;351;p9"/>
          <p:cNvSpPr txBox="1"/>
          <p:nvPr>
            <p:ph type="title"/>
          </p:nvPr>
        </p:nvSpPr>
        <p:spPr>
          <a:xfrm>
            <a:off x="2299825" y="2758175"/>
            <a:ext cx="4544400" cy="6771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2" name="Google Shape;352;p9"/>
          <p:cNvSpPr txBox="1"/>
          <p:nvPr>
            <p:ph idx="1" type="subTitle"/>
          </p:nvPr>
        </p:nvSpPr>
        <p:spPr>
          <a:xfrm>
            <a:off x="2299825" y="3380600"/>
            <a:ext cx="4544400" cy="10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53" name="Google Shape;353;p9"/>
          <p:cNvGrpSpPr/>
          <p:nvPr/>
        </p:nvGrpSpPr>
        <p:grpSpPr>
          <a:xfrm>
            <a:off x="683375" y="293262"/>
            <a:ext cx="8079001" cy="4775749"/>
            <a:chOff x="683375" y="293262"/>
            <a:chExt cx="8079001" cy="4775749"/>
          </a:xfrm>
        </p:grpSpPr>
        <p:grpSp>
          <p:nvGrpSpPr>
            <p:cNvPr id="354" name="Google Shape;354;p9"/>
            <p:cNvGrpSpPr/>
            <p:nvPr/>
          </p:nvGrpSpPr>
          <p:grpSpPr>
            <a:xfrm rot="-856266">
              <a:off x="742102" y="361284"/>
              <a:ext cx="621260" cy="554235"/>
              <a:chOff x="359933" y="285489"/>
              <a:chExt cx="621286" cy="554258"/>
            </a:xfrm>
          </p:grpSpPr>
          <p:grpSp>
            <p:nvGrpSpPr>
              <p:cNvPr id="355" name="Google Shape;355;p9"/>
              <p:cNvGrpSpPr/>
              <p:nvPr/>
            </p:nvGrpSpPr>
            <p:grpSpPr>
              <a:xfrm>
                <a:off x="359933" y="285489"/>
                <a:ext cx="440461" cy="554258"/>
                <a:chOff x="392152" y="451452"/>
                <a:chExt cx="221794" cy="279097"/>
              </a:xfrm>
            </p:grpSpPr>
            <p:sp>
              <p:nvSpPr>
                <p:cNvPr id="356" name="Google Shape;356;p9"/>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57" name="Google Shape;357;p9"/>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58" name="Google Shape;358;p9"/>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59" name="Google Shape;359;p9"/>
            <p:cNvGrpSpPr/>
            <p:nvPr/>
          </p:nvGrpSpPr>
          <p:grpSpPr>
            <a:xfrm>
              <a:off x="4492409" y="4777275"/>
              <a:ext cx="429023" cy="291736"/>
              <a:chOff x="354909" y="4117775"/>
              <a:chExt cx="429023" cy="291736"/>
            </a:xfrm>
          </p:grpSpPr>
          <p:sp>
            <p:nvSpPr>
              <p:cNvPr id="360" name="Google Shape;360;p9"/>
              <p:cNvSpPr/>
              <p:nvPr/>
            </p:nvSpPr>
            <p:spPr>
              <a:xfrm rot="441093">
                <a:off x="561737" y="4197487"/>
                <a:ext cx="210303" cy="199389"/>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61" name="Google Shape;361;p9"/>
              <p:cNvSpPr/>
              <p:nvPr/>
            </p:nvSpPr>
            <p:spPr>
              <a:xfrm rot="440698">
                <a:off x="361895" y="4125088"/>
                <a:ext cx="121924" cy="117100"/>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362" name="Google Shape;362;p9"/>
            <p:cNvGrpSpPr/>
            <p:nvPr/>
          </p:nvGrpSpPr>
          <p:grpSpPr>
            <a:xfrm rot="-6256266">
              <a:off x="8161082" y="1936633"/>
              <a:ext cx="539290" cy="547246"/>
              <a:chOff x="250110" y="293479"/>
              <a:chExt cx="539312" cy="547269"/>
            </a:xfrm>
          </p:grpSpPr>
          <p:grpSp>
            <p:nvGrpSpPr>
              <p:cNvPr id="363" name="Google Shape;363;p9"/>
              <p:cNvGrpSpPr/>
              <p:nvPr/>
            </p:nvGrpSpPr>
            <p:grpSpPr>
              <a:xfrm>
                <a:off x="250110" y="293479"/>
                <a:ext cx="493235" cy="547269"/>
                <a:chOff x="336850" y="455475"/>
                <a:chExt cx="248368" cy="275577"/>
              </a:xfrm>
            </p:grpSpPr>
            <p:sp>
              <p:nvSpPr>
                <p:cNvPr id="364" name="Google Shape;364;p9"/>
                <p:cNvSpPr/>
                <p:nvPr/>
              </p:nvSpPr>
              <p:spPr>
                <a:xfrm rot="-565159">
                  <a:off x="509144" y="460708"/>
                  <a:ext cx="70266" cy="7679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365" name="Google Shape;365;p9"/>
                <p:cNvSpPr/>
                <p:nvPr/>
              </p:nvSpPr>
              <p:spPr>
                <a:xfrm rot="-564586">
                  <a:off x="346941" y="586336"/>
                  <a:ext cx="135202" cy="134570"/>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366" name="Google Shape;366;p9"/>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7" name="Shape 367"/>
        <p:cNvGrpSpPr/>
        <p:nvPr/>
      </p:nvGrpSpPr>
      <p:grpSpPr>
        <a:xfrm>
          <a:off x="0" y="0"/>
          <a:ext cx="0" cy="0"/>
          <a:chOff x="0" y="0"/>
          <a:chExt cx="0" cy="0"/>
        </a:xfrm>
      </p:grpSpPr>
      <p:sp>
        <p:nvSpPr>
          <p:cNvPr id="368" name="Google Shape;368;p10"/>
          <p:cNvSpPr/>
          <p:nvPr>
            <p:ph idx="2" type="pic"/>
          </p:nvPr>
        </p:nvSpPr>
        <p:spPr>
          <a:xfrm>
            <a:off x="0" y="0"/>
            <a:ext cx="9144000" cy="5143500"/>
          </a:xfrm>
          <a:prstGeom prst="rect">
            <a:avLst/>
          </a:prstGeom>
          <a:noFill/>
          <a:ln>
            <a:noFill/>
          </a:ln>
        </p:spPr>
      </p:sp>
      <p:sp>
        <p:nvSpPr>
          <p:cNvPr id="369" name="Google Shape;369;p10"/>
          <p:cNvSpPr txBox="1"/>
          <p:nvPr>
            <p:ph type="title"/>
          </p:nvPr>
        </p:nvSpPr>
        <p:spPr>
          <a:xfrm>
            <a:off x="713400" y="563575"/>
            <a:ext cx="2216400" cy="16044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200"/>
              <a:buNone/>
              <a:defRPr sz="2000"/>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75" y="445025"/>
            <a:ext cx="7717500" cy="649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Capriola"/>
              <a:buNone/>
              <a:defRPr b="1" sz="3200">
                <a:solidFill>
                  <a:schemeClr val="dk1"/>
                </a:solidFill>
                <a:latin typeface="Capriola"/>
                <a:ea typeface="Capriola"/>
                <a:cs typeface="Capriola"/>
                <a:sym typeface="Capriola"/>
              </a:defRPr>
            </a:lvl1pPr>
            <a:lvl2pPr lvl="1">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2pPr>
            <a:lvl3pPr lvl="2">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3pPr>
            <a:lvl4pPr lvl="3">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4pPr>
            <a:lvl5pPr lvl="4">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5pPr>
            <a:lvl6pPr lvl="5">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6pPr>
            <a:lvl7pPr lvl="6">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7pPr>
            <a:lvl8pPr lvl="7">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8pPr>
            <a:lvl9pPr lvl="8">
              <a:spcBef>
                <a:spcPts val="0"/>
              </a:spcBef>
              <a:spcAft>
                <a:spcPts val="0"/>
              </a:spcAft>
              <a:buClr>
                <a:schemeClr val="dk1"/>
              </a:buClr>
              <a:buSzPts val="3600"/>
              <a:buFont typeface="Capriola"/>
              <a:buNone/>
              <a:defRPr b="1" sz="3600">
                <a:solidFill>
                  <a:schemeClr val="dk1"/>
                </a:solidFill>
                <a:latin typeface="Capriola"/>
                <a:ea typeface="Capriola"/>
                <a:cs typeface="Capriola"/>
                <a:sym typeface="Capriola"/>
              </a:defRPr>
            </a:lvl9pPr>
          </a:lstStyle>
          <a:p/>
        </p:txBody>
      </p:sp>
      <p:sp>
        <p:nvSpPr>
          <p:cNvPr id="7" name="Google Shape;7;p1"/>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FUqbCJZorw3exkz7MFdypPcCctrMFwiEamyaP8ggCDM/copy" TargetMode="External"/><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35"/>
          <p:cNvSpPr txBox="1"/>
          <p:nvPr>
            <p:ph type="ctrTitle"/>
          </p:nvPr>
        </p:nvSpPr>
        <p:spPr>
          <a:xfrm>
            <a:off x="4074900" y="1160563"/>
            <a:ext cx="4355700" cy="16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Solar panel optimization</a:t>
            </a:r>
            <a:endParaRPr/>
          </a:p>
        </p:txBody>
      </p:sp>
      <p:grpSp>
        <p:nvGrpSpPr>
          <p:cNvPr id="1523" name="Google Shape;1523;p35"/>
          <p:cNvGrpSpPr/>
          <p:nvPr/>
        </p:nvGrpSpPr>
        <p:grpSpPr>
          <a:xfrm>
            <a:off x="7073300" y="5777771"/>
            <a:ext cx="800688" cy="805602"/>
            <a:chOff x="7497366" y="3379699"/>
            <a:chExt cx="289685" cy="291452"/>
          </a:xfrm>
        </p:grpSpPr>
        <p:sp>
          <p:nvSpPr>
            <p:cNvPr id="1524" name="Google Shape;1524;p35"/>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25" name="Google Shape;1525;p35"/>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526" name="Google Shape;1526;p35"/>
            <p:cNvGrpSpPr/>
            <p:nvPr/>
          </p:nvGrpSpPr>
          <p:grpSpPr>
            <a:xfrm>
              <a:off x="7519361" y="3379699"/>
              <a:ext cx="267689" cy="291452"/>
              <a:chOff x="7519361" y="3379699"/>
              <a:chExt cx="267689" cy="291452"/>
            </a:xfrm>
          </p:grpSpPr>
          <p:sp>
            <p:nvSpPr>
              <p:cNvPr id="1527" name="Google Shape;1527;p35"/>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28" name="Google Shape;1528;p35"/>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29" name="Google Shape;1529;p35"/>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0" name="Google Shape;1530;p35"/>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1" name="Google Shape;1531;p35"/>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2" name="Google Shape;1532;p35"/>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3" name="Google Shape;1533;p35"/>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4" name="Google Shape;1534;p35"/>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5" name="Google Shape;1535;p35"/>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36" name="Google Shape;1536;p35"/>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
        <p:nvSpPr>
          <p:cNvPr id="1537" name="Google Shape;1537;p35"/>
          <p:cNvSpPr txBox="1"/>
          <p:nvPr>
            <p:ph idx="1" type="subTitle"/>
          </p:nvPr>
        </p:nvSpPr>
        <p:spPr>
          <a:xfrm>
            <a:off x="5736050" y="3308813"/>
            <a:ext cx="2694600" cy="67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Gustav Nikopensius, </a:t>
            </a:r>
            <a:endParaRPr/>
          </a:p>
          <a:p>
            <a:pPr indent="0" lvl="0" marL="0" rtl="0" algn="r">
              <a:spcBef>
                <a:spcPts val="0"/>
              </a:spcBef>
              <a:spcAft>
                <a:spcPts val="0"/>
              </a:spcAft>
              <a:buNone/>
            </a:pPr>
            <a:r>
              <a:rPr lang="en"/>
              <a:t>Martin Leissoo, Lauri Lopp</a:t>
            </a:r>
            <a:endParaRPr/>
          </a:p>
        </p:txBody>
      </p:sp>
      <p:grpSp>
        <p:nvGrpSpPr>
          <p:cNvPr id="1538" name="Google Shape;1538;p35"/>
          <p:cNvGrpSpPr/>
          <p:nvPr/>
        </p:nvGrpSpPr>
        <p:grpSpPr>
          <a:xfrm>
            <a:off x="322619" y="700687"/>
            <a:ext cx="4741683" cy="3742147"/>
            <a:chOff x="339719" y="707112"/>
            <a:chExt cx="4741683" cy="3742147"/>
          </a:xfrm>
        </p:grpSpPr>
        <p:grpSp>
          <p:nvGrpSpPr>
            <p:cNvPr id="1539" name="Google Shape;1539;p35"/>
            <p:cNvGrpSpPr/>
            <p:nvPr/>
          </p:nvGrpSpPr>
          <p:grpSpPr>
            <a:xfrm>
              <a:off x="339719" y="707112"/>
              <a:ext cx="3795939" cy="2927738"/>
              <a:chOff x="339719" y="572287"/>
              <a:chExt cx="3795939" cy="2927738"/>
            </a:xfrm>
          </p:grpSpPr>
          <p:grpSp>
            <p:nvGrpSpPr>
              <p:cNvPr id="1540" name="Google Shape;1540;p35"/>
              <p:cNvGrpSpPr/>
              <p:nvPr/>
            </p:nvGrpSpPr>
            <p:grpSpPr>
              <a:xfrm rot="-483913">
                <a:off x="3003354" y="1716906"/>
                <a:ext cx="1020239" cy="1669179"/>
                <a:chOff x="3852360" y="1068617"/>
                <a:chExt cx="235466" cy="385228"/>
              </a:xfrm>
            </p:grpSpPr>
            <p:sp>
              <p:nvSpPr>
                <p:cNvPr id="1541" name="Google Shape;1541;p35"/>
                <p:cNvSpPr/>
                <p:nvPr/>
              </p:nvSpPr>
              <p:spPr>
                <a:xfrm>
                  <a:off x="3852360" y="1068617"/>
                  <a:ext cx="235466" cy="385228"/>
                </a:xfrm>
                <a:custGeom>
                  <a:rect b="b" l="l" r="r" t="t"/>
                  <a:pathLst>
                    <a:path extrusionOk="0" h="114057" w="69716">
                      <a:moveTo>
                        <a:pt x="13100" y="112702"/>
                      </a:moveTo>
                      <a:cubicBezTo>
                        <a:pt x="18037" y="112702"/>
                        <a:pt x="22975" y="109558"/>
                        <a:pt x="24324" y="102374"/>
                      </a:cubicBezTo>
                      <a:cubicBezTo>
                        <a:pt x="24770" y="100128"/>
                        <a:pt x="24324" y="94737"/>
                        <a:pt x="21181" y="92497"/>
                      </a:cubicBezTo>
                      <a:cubicBezTo>
                        <a:pt x="18935" y="90702"/>
                        <a:pt x="15791" y="91148"/>
                        <a:pt x="11757" y="93395"/>
                      </a:cubicBezTo>
                      <a:cubicBezTo>
                        <a:pt x="10408" y="94292"/>
                        <a:pt x="9962" y="95641"/>
                        <a:pt x="10859" y="96990"/>
                      </a:cubicBezTo>
                      <a:cubicBezTo>
                        <a:pt x="11757" y="98339"/>
                        <a:pt x="13105" y="98785"/>
                        <a:pt x="14454" y="97887"/>
                      </a:cubicBezTo>
                      <a:cubicBezTo>
                        <a:pt x="16249" y="96990"/>
                        <a:pt x="17598" y="96538"/>
                        <a:pt x="18495" y="96990"/>
                      </a:cubicBezTo>
                      <a:cubicBezTo>
                        <a:pt x="19392" y="97435"/>
                        <a:pt x="19844" y="100133"/>
                        <a:pt x="19392" y="101928"/>
                      </a:cubicBezTo>
                      <a:cubicBezTo>
                        <a:pt x="18495" y="108216"/>
                        <a:pt x="14003" y="107764"/>
                        <a:pt x="12660" y="107764"/>
                      </a:cubicBezTo>
                      <a:cubicBezTo>
                        <a:pt x="8619" y="107318"/>
                        <a:pt x="4578" y="103723"/>
                        <a:pt x="5476" y="97887"/>
                      </a:cubicBezTo>
                      <a:cubicBezTo>
                        <a:pt x="6824" y="85764"/>
                        <a:pt x="37350" y="62415"/>
                        <a:pt x="53512" y="49847"/>
                      </a:cubicBezTo>
                      <a:lnTo>
                        <a:pt x="56204" y="48052"/>
                      </a:lnTo>
                      <a:cubicBezTo>
                        <a:pt x="68772" y="38175"/>
                        <a:pt x="71921" y="21560"/>
                        <a:pt x="68326" y="11237"/>
                      </a:cubicBezTo>
                      <a:cubicBezTo>
                        <a:pt x="66080" y="4504"/>
                        <a:pt x="61142" y="11"/>
                        <a:pt x="54861" y="11"/>
                      </a:cubicBezTo>
                      <a:cubicBezTo>
                        <a:pt x="36904" y="-434"/>
                        <a:pt x="35103" y="12580"/>
                        <a:pt x="35103" y="12580"/>
                      </a:cubicBezTo>
                      <a:cubicBezTo>
                        <a:pt x="34206" y="17518"/>
                        <a:pt x="34658" y="26949"/>
                        <a:pt x="41390" y="29190"/>
                      </a:cubicBezTo>
                      <a:cubicBezTo>
                        <a:pt x="46328" y="30985"/>
                        <a:pt x="51718" y="29635"/>
                        <a:pt x="54855" y="26046"/>
                      </a:cubicBezTo>
                      <a:cubicBezTo>
                        <a:pt x="57547" y="22902"/>
                        <a:pt x="57999" y="18410"/>
                        <a:pt x="55753" y="14369"/>
                      </a:cubicBezTo>
                      <a:cubicBezTo>
                        <a:pt x="55307" y="13020"/>
                        <a:pt x="53507" y="12574"/>
                        <a:pt x="52158" y="13472"/>
                      </a:cubicBezTo>
                      <a:cubicBezTo>
                        <a:pt x="50809" y="13917"/>
                        <a:pt x="50363" y="15718"/>
                        <a:pt x="51260" y="17067"/>
                      </a:cubicBezTo>
                      <a:cubicBezTo>
                        <a:pt x="52158" y="18862"/>
                        <a:pt x="52609" y="21108"/>
                        <a:pt x="51260" y="23354"/>
                      </a:cubicBezTo>
                      <a:cubicBezTo>
                        <a:pt x="49466" y="25149"/>
                        <a:pt x="46322" y="26046"/>
                        <a:pt x="43179" y="25149"/>
                      </a:cubicBezTo>
                      <a:cubicBezTo>
                        <a:pt x="38693" y="23800"/>
                        <a:pt x="40036" y="14375"/>
                        <a:pt x="40036" y="13923"/>
                      </a:cubicBezTo>
                      <a:cubicBezTo>
                        <a:pt x="40036" y="13477"/>
                        <a:pt x="41384" y="5395"/>
                        <a:pt x="54404" y="5841"/>
                      </a:cubicBezTo>
                      <a:cubicBezTo>
                        <a:pt x="59793" y="5841"/>
                        <a:pt x="62485" y="10779"/>
                        <a:pt x="63383" y="13477"/>
                      </a:cubicBezTo>
                      <a:cubicBezTo>
                        <a:pt x="66526" y="22457"/>
                        <a:pt x="63383" y="36826"/>
                        <a:pt x="52609" y="44908"/>
                      </a:cubicBezTo>
                      <a:lnTo>
                        <a:pt x="49917" y="46703"/>
                      </a:lnTo>
                      <a:cubicBezTo>
                        <a:pt x="25227" y="65559"/>
                        <a:pt x="1429" y="85312"/>
                        <a:pt x="86" y="98339"/>
                      </a:cubicBezTo>
                      <a:cubicBezTo>
                        <a:pt x="-811" y="107318"/>
                        <a:pt x="5476" y="113154"/>
                        <a:pt x="11762" y="114057"/>
                      </a:cubicBezTo>
                      <a:cubicBezTo>
                        <a:pt x="12208" y="112708"/>
                        <a:pt x="12660" y="112708"/>
                        <a:pt x="13111" y="1127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42" name="Google Shape;1542;p35"/>
                <p:cNvSpPr/>
                <p:nvPr/>
              </p:nvSpPr>
              <p:spPr>
                <a:xfrm>
                  <a:off x="3976285" y="1311787"/>
                  <a:ext cx="33576" cy="34376"/>
                </a:xfrm>
                <a:custGeom>
                  <a:rect b="b" l="l" r="r" t="t"/>
                  <a:pathLst>
                    <a:path extrusionOk="0" h="10178" w="9941">
                      <a:moveTo>
                        <a:pt x="1997" y="1195"/>
                      </a:moveTo>
                      <a:cubicBezTo>
                        <a:pt x="2442" y="749"/>
                        <a:pt x="6483" y="-1497"/>
                        <a:pt x="9181" y="1641"/>
                      </a:cubicBezTo>
                      <a:cubicBezTo>
                        <a:pt x="11873" y="4785"/>
                        <a:pt x="6934" y="12867"/>
                        <a:pt x="1997" y="9277"/>
                      </a:cubicBezTo>
                      <a:cubicBezTo>
                        <a:pt x="-2496" y="5688"/>
                        <a:pt x="1997" y="1195"/>
                        <a:pt x="1997" y="11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43" name="Google Shape;1543;p35"/>
                <p:cNvSpPr/>
                <p:nvPr/>
              </p:nvSpPr>
              <p:spPr>
                <a:xfrm>
                  <a:off x="3967823" y="1184795"/>
                  <a:ext cx="28905" cy="27017"/>
                </a:xfrm>
                <a:custGeom>
                  <a:rect b="b" l="l" r="r" t="t"/>
                  <a:pathLst>
                    <a:path extrusionOk="0" h="7999" w="8558">
                      <a:moveTo>
                        <a:pt x="8543" y="4670"/>
                      </a:moveTo>
                      <a:cubicBezTo>
                        <a:pt x="8543" y="4670"/>
                        <a:pt x="907" y="11855"/>
                        <a:pt x="16" y="5116"/>
                      </a:cubicBezTo>
                      <a:cubicBezTo>
                        <a:pt x="-436" y="-1165"/>
                        <a:pt x="8994" y="-2063"/>
                        <a:pt x="8543" y="46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544" name="Google Shape;1544;p35"/>
              <p:cNvGrpSpPr/>
              <p:nvPr/>
            </p:nvGrpSpPr>
            <p:grpSpPr>
              <a:xfrm flipH="1" rot="1043570">
                <a:off x="565887" y="1716535"/>
                <a:ext cx="1020252" cy="1669168"/>
                <a:chOff x="3852360" y="1068617"/>
                <a:chExt cx="235466" cy="385228"/>
              </a:xfrm>
            </p:grpSpPr>
            <p:sp>
              <p:nvSpPr>
                <p:cNvPr id="1545" name="Google Shape;1545;p35"/>
                <p:cNvSpPr/>
                <p:nvPr/>
              </p:nvSpPr>
              <p:spPr>
                <a:xfrm>
                  <a:off x="3852360" y="1068617"/>
                  <a:ext cx="235466" cy="385228"/>
                </a:xfrm>
                <a:custGeom>
                  <a:rect b="b" l="l" r="r" t="t"/>
                  <a:pathLst>
                    <a:path extrusionOk="0" h="114057" w="69716">
                      <a:moveTo>
                        <a:pt x="13100" y="112702"/>
                      </a:moveTo>
                      <a:cubicBezTo>
                        <a:pt x="18037" y="112702"/>
                        <a:pt x="22975" y="109558"/>
                        <a:pt x="24324" y="102374"/>
                      </a:cubicBezTo>
                      <a:cubicBezTo>
                        <a:pt x="24770" y="100128"/>
                        <a:pt x="24324" y="94737"/>
                        <a:pt x="21181" y="92497"/>
                      </a:cubicBezTo>
                      <a:cubicBezTo>
                        <a:pt x="18935" y="90702"/>
                        <a:pt x="15791" y="91148"/>
                        <a:pt x="11757" y="93395"/>
                      </a:cubicBezTo>
                      <a:cubicBezTo>
                        <a:pt x="10408" y="94292"/>
                        <a:pt x="9962" y="95641"/>
                        <a:pt x="10859" y="96990"/>
                      </a:cubicBezTo>
                      <a:cubicBezTo>
                        <a:pt x="11757" y="98339"/>
                        <a:pt x="13105" y="98785"/>
                        <a:pt x="14454" y="97887"/>
                      </a:cubicBezTo>
                      <a:cubicBezTo>
                        <a:pt x="16249" y="96990"/>
                        <a:pt x="17598" y="96538"/>
                        <a:pt x="18495" y="96990"/>
                      </a:cubicBezTo>
                      <a:cubicBezTo>
                        <a:pt x="19392" y="97435"/>
                        <a:pt x="19844" y="100133"/>
                        <a:pt x="19392" y="101928"/>
                      </a:cubicBezTo>
                      <a:cubicBezTo>
                        <a:pt x="18495" y="108216"/>
                        <a:pt x="14003" y="107764"/>
                        <a:pt x="12660" y="107764"/>
                      </a:cubicBezTo>
                      <a:cubicBezTo>
                        <a:pt x="8619" y="107318"/>
                        <a:pt x="4578" y="103723"/>
                        <a:pt x="5476" y="97887"/>
                      </a:cubicBezTo>
                      <a:cubicBezTo>
                        <a:pt x="6824" y="85764"/>
                        <a:pt x="37350" y="62415"/>
                        <a:pt x="53512" y="49847"/>
                      </a:cubicBezTo>
                      <a:lnTo>
                        <a:pt x="56204" y="48052"/>
                      </a:lnTo>
                      <a:cubicBezTo>
                        <a:pt x="68772" y="38175"/>
                        <a:pt x="71921" y="21560"/>
                        <a:pt x="68326" y="11237"/>
                      </a:cubicBezTo>
                      <a:cubicBezTo>
                        <a:pt x="66080" y="4504"/>
                        <a:pt x="61142" y="11"/>
                        <a:pt x="54861" y="11"/>
                      </a:cubicBezTo>
                      <a:cubicBezTo>
                        <a:pt x="36904" y="-434"/>
                        <a:pt x="35103" y="12580"/>
                        <a:pt x="35103" y="12580"/>
                      </a:cubicBezTo>
                      <a:cubicBezTo>
                        <a:pt x="34206" y="17518"/>
                        <a:pt x="34658" y="26949"/>
                        <a:pt x="41390" y="29190"/>
                      </a:cubicBezTo>
                      <a:cubicBezTo>
                        <a:pt x="46328" y="30985"/>
                        <a:pt x="51718" y="29635"/>
                        <a:pt x="54855" y="26046"/>
                      </a:cubicBezTo>
                      <a:cubicBezTo>
                        <a:pt x="57547" y="22902"/>
                        <a:pt x="57999" y="18410"/>
                        <a:pt x="55753" y="14369"/>
                      </a:cubicBezTo>
                      <a:cubicBezTo>
                        <a:pt x="55307" y="13020"/>
                        <a:pt x="53507" y="12574"/>
                        <a:pt x="52158" y="13472"/>
                      </a:cubicBezTo>
                      <a:cubicBezTo>
                        <a:pt x="50809" y="13917"/>
                        <a:pt x="50363" y="15718"/>
                        <a:pt x="51260" y="17067"/>
                      </a:cubicBezTo>
                      <a:cubicBezTo>
                        <a:pt x="52158" y="18862"/>
                        <a:pt x="52609" y="21108"/>
                        <a:pt x="51260" y="23354"/>
                      </a:cubicBezTo>
                      <a:cubicBezTo>
                        <a:pt x="49466" y="25149"/>
                        <a:pt x="46322" y="26046"/>
                        <a:pt x="43179" y="25149"/>
                      </a:cubicBezTo>
                      <a:cubicBezTo>
                        <a:pt x="38693" y="23800"/>
                        <a:pt x="40036" y="14375"/>
                        <a:pt x="40036" y="13923"/>
                      </a:cubicBezTo>
                      <a:cubicBezTo>
                        <a:pt x="40036" y="13477"/>
                        <a:pt x="41384" y="5395"/>
                        <a:pt x="54404" y="5841"/>
                      </a:cubicBezTo>
                      <a:cubicBezTo>
                        <a:pt x="59793" y="5841"/>
                        <a:pt x="62485" y="10779"/>
                        <a:pt x="63383" y="13477"/>
                      </a:cubicBezTo>
                      <a:cubicBezTo>
                        <a:pt x="66526" y="22457"/>
                        <a:pt x="63383" y="36826"/>
                        <a:pt x="52609" y="44908"/>
                      </a:cubicBezTo>
                      <a:lnTo>
                        <a:pt x="49917" y="46703"/>
                      </a:lnTo>
                      <a:cubicBezTo>
                        <a:pt x="25227" y="65559"/>
                        <a:pt x="1429" y="85312"/>
                        <a:pt x="86" y="98339"/>
                      </a:cubicBezTo>
                      <a:cubicBezTo>
                        <a:pt x="-811" y="107318"/>
                        <a:pt x="5476" y="113154"/>
                        <a:pt x="11762" y="114057"/>
                      </a:cubicBezTo>
                      <a:cubicBezTo>
                        <a:pt x="12208" y="112708"/>
                        <a:pt x="12660" y="112708"/>
                        <a:pt x="13111" y="1127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46" name="Google Shape;1546;p35"/>
                <p:cNvSpPr/>
                <p:nvPr/>
              </p:nvSpPr>
              <p:spPr>
                <a:xfrm>
                  <a:off x="3976285" y="1311787"/>
                  <a:ext cx="33576" cy="34376"/>
                </a:xfrm>
                <a:custGeom>
                  <a:rect b="b" l="l" r="r" t="t"/>
                  <a:pathLst>
                    <a:path extrusionOk="0" h="10178" w="9941">
                      <a:moveTo>
                        <a:pt x="1997" y="1195"/>
                      </a:moveTo>
                      <a:cubicBezTo>
                        <a:pt x="2442" y="749"/>
                        <a:pt x="6483" y="-1497"/>
                        <a:pt x="9181" y="1641"/>
                      </a:cubicBezTo>
                      <a:cubicBezTo>
                        <a:pt x="11873" y="4785"/>
                        <a:pt x="6934" y="12867"/>
                        <a:pt x="1997" y="9277"/>
                      </a:cubicBezTo>
                      <a:cubicBezTo>
                        <a:pt x="-2496" y="5688"/>
                        <a:pt x="1997" y="1195"/>
                        <a:pt x="1997" y="11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547" name="Google Shape;1547;p35"/>
                <p:cNvSpPr/>
                <p:nvPr/>
              </p:nvSpPr>
              <p:spPr>
                <a:xfrm>
                  <a:off x="3967823" y="1184795"/>
                  <a:ext cx="28905" cy="27017"/>
                </a:xfrm>
                <a:custGeom>
                  <a:rect b="b" l="l" r="r" t="t"/>
                  <a:pathLst>
                    <a:path extrusionOk="0" h="7999" w="8558">
                      <a:moveTo>
                        <a:pt x="8543" y="4670"/>
                      </a:moveTo>
                      <a:cubicBezTo>
                        <a:pt x="8543" y="4670"/>
                        <a:pt x="907" y="11855"/>
                        <a:pt x="16" y="5116"/>
                      </a:cubicBezTo>
                      <a:cubicBezTo>
                        <a:pt x="-436" y="-1165"/>
                        <a:pt x="8994" y="-2063"/>
                        <a:pt x="8543" y="46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548" name="Google Shape;1548;p35"/>
              <p:cNvGrpSpPr/>
              <p:nvPr/>
            </p:nvGrpSpPr>
            <p:grpSpPr>
              <a:xfrm>
                <a:off x="1052871" y="572287"/>
                <a:ext cx="2680294" cy="2866382"/>
                <a:chOff x="4888771" y="2795934"/>
                <a:chExt cx="1722997" cy="1842622"/>
              </a:xfrm>
            </p:grpSpPr>
            <p:sp>
              <p:nvSpPr>
                <p:cNvPr id="1549" name="Google Shape;1549;p35"/>
                <p:cNvSpPr/>
                <p:nvPr/>
              </p:nvSpPr>
              <p:spPr>
                <a:xfrm>
                  <a:off x="5049871" y="4502078"/>
                  <a:ext cx="1388221" cy="136478"/>
                </a:xfrm>
                <a:custGeom>
                  <a:rect b="b" l="l" r="r" t="t"/>
                  <a:pathLst>
                    <a:path extrusionOk="0" h="47347" w="481603">
                      <a:moveTo>
                        <a:pt x="438002" y="204"/>
                      </a:moveTo>
                      <a:cubicBezTo>
                        <a:pt x="438002" y="204"/>
                        <a:pt x="61331" y="204"/>
                        <a:pt x="51456" y="204"/>
                      </a:cubicBezTo>
                      <a:cubicBezTo>
                        <a:pt x="41128" y="204"/>
                        <a:pt x="5213" y="-2940"/>
                        <a:pt x="727" y="15471"/>
                      </a:cubicBezTo>
                      <a:cubicBezTo>
                        <a:pt x="-3760" y="33881"/>
                        <a:pt x="12849" y="47347"/>
                        <a:pt x="41580" y="47347"/>
                      </a:cubicBezTo>
                      <a:cubicBezTo>
                        <a:pt x="56393" y="47347"/>
                        <a:pt x="164595" y="44203"/>
                        <a:pt x="266053" y="44203"/>
                      </a:cubicBezTo>
                      <a:cubicBezTo>
                        <a:pt x="360783" y="44203"/>
                        <a:pt x="449221" y="47347"/>
                        <a:pt x="459549" y="47347"/>
                      </a:cubicBezTo>
                      <a:cubicBezTo>
                        <a:pt x="481547" y="46896"/>
                        <a:pt x="503545" y="204"/>
                        <a:pt x="438002" y="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0" name="Google Shape;1550;p35"/>
                <p:cNvSpPr/>
                <p:nvPr/>
              </p:nvSpPr>
              <p:spPr>
                <a:xfrm>
                  <a:off x="5050681" y="4502078"/>
                  <a:ext cx="1385964" cy="117070"/>
                </a:xfrm>
                <a:custGeom>
                  <a:rect b="b" l="l" r="r" t="t"/>
                  <a:pathLst>
                    <a:path extrusionOk="0" h="40614" w="480820">
                      <a:moveTo>
                        <a:pt x="437721" y="204"/>
                      </a:moveTo>
                      <a:cubicBezTo>
                        <a:pt x="437721" y="204"/>
                        <a:pt x="61050" y="204"/>
                        <a:pt x="51174" y="204"/>
                      </a:cubicBezTo>
                      <a:cubicBezTo>
                        <a:pt x="40847" y="204"/>
                        <a:pt x="4932" y="-2940"/>
                        <a:pt x="446" y="15471"/>
                      </a:cubicBezTo>
                      <a:cubicBezTo>
                        <a:pt x="446" y="16368"/>
                        <a:pt x="0" y="16819"/>
                        <a:pt x="0" y="17717"/>
                      </a:cubicBezTo>
                      <a:cubicBezTo>
                        <a:pt x="2246" y="31183"/>
                        <a:pt x="17506" y="40614"/>
                        <a:pt x="41304" y="40614"/>
                      </a:cubicBezTo>
                      <a:cubicBezTo>
                        <a:pt x="56118" y="40614"/>
                        <a:pt x="164320" y="37470"/>
                        <a:pt x="265777" y="37470"/>
                      </a:cubicBezTo>
                      <a:cubicBezTo>
                        <a:pt x="360508" y="37470"/>
                        <a:pt x="448946" y="40614"/>
                        <a:pt x="459274" y="40614"/>
                      </a:cubicBezTo>
                      <a:cubicBezTo>
                        <a:pt x="469150" y="40614"/>
                        <a:pt x="479031" y="31189"/>
                        <a:pt x="480820" y="20409"/>
                      </a:cubicBezTo>
                      <a:cubicBezTo>
                        <a:pt x="479026" y="9635"/>
                        <a:pt x="467349" y="204"/>
                        <a:pt x="437721" y="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1" name="Google Shape;1551;p35"/>
                <p:cNvSpPr/>
                <p:nvPr/>
              </p:nvSpPr>
              <p:spPr>
                <a:xfrm>
                  <a:off x="5107596" y="4473165"/>
                  <a:ext cx="1241040" cy="129482"/>
                </a:xfrm>
                <a:custGeom>
                  <a:rect b="b" l="l" r="r" t="t"/>
                  <a:pathLst>
                    <a:path extrusionOk="0" h="44920" w="430543">
                      <a:moveTo>
                        <a:pt x="422462" y="1701"/>
                      </a:moveTo>
                      <a:cubicBezTo>
                        <a:pt x="411688" y="-5484"/>
                        <a:pt x="230760" y="12475"/>
                        <a:pt x="194394" y="11577"/>
                      </a:cubicBezTo>
                      <a:cubicBezTo>
                        <a:pt x="158027" y="10680"/>
                        <a:pt x="35017" y="1701"/>
                        <a:pt x="21998" y="1701"/>
                      </a:cubicBezTo>
                      <a:cubicBezTo>
                        <a:pt x="4492" y="1701"/>
                        <a:pt x="897" y="12927"/>
                        <a:pt x="0" y="18310"/>
                      </a:cubicBezTo>
                      <a:cubicBezTo>
                        <a:pt x="1349" y="31777"/>
                        <a:pt x="17506" y="32680"/>
                        <a:pt x="32771" y="30434"/>
                      </a:cubicBezTo>
                      <a:cubicBezTo>
                        <a:pt x="48934" y="28187"/>
                        <a:pt x="48037" y="36269"/>
                        <a:pt x="67789" y="42557"/>
                      </a:cubicBezTo>
                      <a:cubicBezTo>
                        <a:pt x="87547" y="49290"/>
                        <a:pt x="107744" y="39865"/>
                        <a:pt x="125256" y="36269"/>
                      </a:cubicBezTo>
                      <a:cubicBezTo>
                        <a:pt x="142762" y="33126"/>
                        <a:pt x="155336" y="34023"/>
                        <a:pt x="180929" y="38516"/>
                      </a:cubicBezTo>
                      <a:cubicBezTo>
                        <a:pt x="206516" y="43002"/>
                        <a:pt x="264880" y="30879"/>
                        <a:pt x="278803" y="29988"/>
                      </a:cubicBezTo>
                      <a:cubicBezTo>
                        <a:pt x="292719" y="29091"/>
                        <a:pt x="312471" y="36275"/>
                        <a:pt x="332229" y="41214"/>
                      </a:cubicBezTo>
                      <a:cubicBezTo>
                        <a:pt x="351987" y="46152"/>
                        <a:pt x="365898" y="29988"/>
                        <a:pt x="379369" y="28193"/>
                      </a:cubicBezTo>
                      <a:cubicBezTo>
                        <a:pt x="392834" y="26398"/>
                        <a:pt x="409448" y="35378"/>
                        <a:pt x="422016" y="26398"/>
                      </a:cubicBezTo>
                      <a:cubicBezTo>
                        <a:pt x="426954" y="22803"/>
                        <a:pt x="429652" y="18317"/>
                        <a:pt x="430543" y="13830"/>
                      </a:cubicBezTo>
                      <a:cubicBezTo>
                        <a:pt x="430097" y="8891"/>
                        <a:pt x="426954" y="4404"/>
                        <a:pt x="422462" y="17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2" name="Google Shape;1552;p35"/>
                <p:cNvSpPr/>
                <p:nvPr/>
              </p:nvSpPr>
              <p:spPr>
                <a:xfrm>
                  <a:off x="5014441" y="3001457"/>
                  <a:ext cx="1444216" cy="1499984"/>
                </a:xfrm>
                <a:custGeom>
                  <a:rect b="b" l="l" r="r" t="t"/>
                  <a:pathLst>
                    <a:path extrusionOk="0" h="520376" w="501029">
                      <a:moveTo>
                        <a:pt x="253655" y="0"/>
                      </a:moveTo>
                      <a:lnTo>
                        <a:pt x="0" y="170614"/>
                      </a:lnTo>
                      <a:cubicBezTo>
                        <a:pt x="1349" y="202045"/>
                        <a:pt x="64200" y="520376"/>
                        <a:pt x="64200" y="520376"/>
                      </a:cubicBezTo>
                      <a:lnTo>
                        <a:pt x="250512" y="520376"/>
                      </a:lnTo>
                      <a:lnTo>
                        <a:pt x="444460" y="520376"/>
                      </a:lnTo>
                      <a:lnTo>
                        <a:pt x="501030" y="170614"/>
                      </a:lnTo>
                      <a:lnTo>
                        <a:pt x="253655"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3" name="Google Shape;1553;p35"/>
                <p:cNvSpPr/>
                <p:nvPr/>
              </p:nvSpPr>
              <p:spPr>
                <a:xfrm>
                  <a:off x="5601277" y="3213702"/>
                  <a:ext cx="19396" cy="22011"/>
                </a:xfrm>
                <a:custGeom>
                  <a:rect b="b" l="l" r="r" t="t"/>
                  <a:pathLst>
                    <a:path extrusionOk="0" h="7636" w="6729">
                      <a:moveTo>
                        <a:pt x="3365" y="0"/>
                      </a:moveTo>
                      <a:cubicBezTo>
                        <a:pt x="-1122" y="0"/>
                        <a:pt x="-1122" y="7636"/>
                        <a:pt x="3365" y="7636"/>
                      </a:cubicBezTo>
                      <a:cubicBezTo>
                        <a:pt x="7851" y="7636"/>
                        <a:pt x="7851" y="0"/>
                        <a:pt x="3365" y="0"/>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4" name="Google Shape;1554;p35"/>
                <p:cNvSpPr/>
                <p:nvPr/>
              </p:nvSpPr>
              <p:spPr>
                <a:xfrm>
                  <a:off x="5856203" y="3213702"/>
                  <a:ext cx="19396" cy="22011"/>
                </a:xfrm>
                <a:custGeom>
                  <a:rect b="b" l="l" r="r" t="t"/>
                  <a:pathLst>
                    <a:path extrusionOk="0" h="7636" w="6729">
                      <a:moveTo>
                        <a:pt x="3365" y="0"/>
                      </a:moveTo>
                      <a:cubicBezTo>
                        <a:pt x="-1122" y="0"/>
                        <a:pt x="-1122" y="7636"/>
                        <a:pt x="3365" y="7636"/>
                      </a:cubicBezTo>
                      <a:cubicBezTo>
                        <a:pt x="7851" y="7636"/>
                        <a:pt x="7851" y="0"/>
                        <a:pt x="3365" y="0"/>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5" name="Google Shape;1555;p35"/>
                <p:cNvSpPr/>
                <p:nvPr/>
              </p:nvSpPr>
              <p:spPr>
                <a:xfrm>
                  <a:off x="5117304" y="3815474"/>
                  <a:ext cx="19396" cy="22011"/>
                </a:xfrm>
                <a:custGeom>
                  <a:rect b="b" l="l" r="r" t="t"/>
                  <a:pathLst>
                    <a:path extrusionOk="0" h="7636" w="6729">
                      <a:moveTo>
                        <a:pt x="3365" y="0"/>
                      </a:moveTo>
                      <a:cubicBezTo>
                        <a:pt x="-1122" y="0"/>
                        <a:pt x="-1122" y="7636"/>
                        <a:pt x="3365" y="7636"/>
                      </a:cubicBezTo>
                      <a:cubicBezTo>
                        <a:pt x="7851" y="7636"/>
                        <a:pt x="7851" y="0"/>
                        <a:pt x="3365" y="0"/>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6" name="Google Shape;1556;p35"/>
                <p:cNvSpPr/>
                <p:nvPr/>
              </p:nvSpPr>
              <p:spPr>
                <a:xfrm>
                  <a:off x="5161306" y="4087239"/>
                  <a:ext cx="19396" cy="22011"/>
                </a:xfrm>
                <a:custGeom>
                  <a:rect b="b" l="l" r="r" t="t"/>
                  <a:pathLst>
                    <a:path extrusionOk="0" h="7636" w="6729">
                      <a:moveTo>
                        <a:pt x="3365" y="0"/>
                      </a:moveTo>
                      <a:cubicBezTo>
                        <a:pt x="-1122" y="0"/>
                        <a:pt x="-1122" y="7636"/>
                        <a:pt x="3365" y="7636"/>
                      </a:cubicBezTo>
                      <a:cubicBezTo>
                        <a:pt x="7851" y="7636"/>
                        <a:pt x="7851" y="0"/>
                        <a:pt x="3365" y="0"/>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7" name="Google Shape;1557;p35"/>
                <p:cNvSpPr/>
                <p:nvPr/>
              </p:nvSpPr>
              <p:spPr>
                <a:xfrm>
                  <a:off x="5108256" y="3547836"/>
                  <a:ext cx="241349" cy="875960"/>
                </a:xfrm>
                <a:custGeom>
                  <a:rect b="b" l="l" r="r" t="t"/>
                  <a:pathLst>
                    <a:path extrusionOk="0" h="303889" w="83729">
                      <a:moveTo>
                        <a:pt x="49158" y="161551"/>
                      </a:moveTo>
                      <a:cubicBezTo>
                        <a:pt x="51850" y="152571"/>
                        <a:pt x="50055" y="140900"/>
                        <a:pt x="39282" y="135961"/>
                      </a:cubicBezTo>
                      <a:cubicBezTo>
                        <a:pt x="37487" y="135064"/>
                        <a:pt x="35241" y="135961"/>
                        <a:pt x="34795" y="137756"/>
                      </a:cubicBezTo>
                      <a:cubicBezTo>
                        <a:pt x="33898" y="139551"/>
                        <a:pt x="34795" y="141797"/>
                        <a:pt x="36590" y="142695"/>
                      </a:cubicBezTo>
                      <a:cubicBezTo>
                        <a:pt x="43774" y="145838"/>
                        <a:pt x="44226" y="153469"/>
                        <a:pt x="42425" y="158858"/>
                      </a:cubicBezTo>
                      <a:cubicBezTo>
                        <a:pt x="40179" y="165592"/>
                        <a:pt x="34344" y="170982"/>
                        <a:pt x="25365" y="168284"/>
                      </a:cubicBezTo>
                      <a:cubicBezTo>
                        <a:pt x="17729" y="166037"/>
                        <a:pt x="11900" y="153017"/>
                        <a:pt x="13689" y="140448"/>
                      </a:cubicBezTo>
                      <a:cubicBezTo>
                        <a:pt x="14586" y="134161"/>
                        <a:pt x="18175" y="119346"/>
                        <a:pt x="35687" y="118900"/>
                      </a:cubicBezTo>
                      <a:cubicBezTo>
                        <a:pt x="42871" y="118900"/>
                        <a:pt x="48254" y="121146"/>
                        <a:pt x="51850" y="126085"/>
                      </a:cubicBezTo>
                      <a:cubicBezTo>
                        <a:pt x="62623" y="140900"/>
                        <a:pt x="58136" y="174577"/>
                        <a:pt x="54096" y="191638"/>
                      </a:cubicBezTo>
                      <a:cubicBezTo>
                        <a:pt x="43322" y="234289"/>
                        <a:pt x="35241" y="275596"/>
                        <a:pt x="46912" y="292212"/>
                      </a:cubicBezTo>
                      <a:cubicBezTo>
                        <a:pt x="52301" y="299848"/>
                        <a:pt x="59479" y="303890"/>
                        <a:pt x="66218" y="303890"/>
                      </a:cubicBezTo>
                      <a:cubicBezTo>
                        <a:pt x="68012" y="303890"/>
                        <a:pt x="69813" y="303444"/>
                        <a:pt x="71607" y="302992"/>
                      </a:cubicBezTo>
                      <a:cubicBezTo>
                        <a:pt x="79243" y="300300"/>
                        <a:pt x="83729" y="291767"/>
                        <a:pt x="83729" y="280095"/>
                      </a:cubicBezTo>
                      <a:cubicBezTo>
                        <a:pt x="83729" y="273362"/>
                        <a:pt x="81935" y="268418"/>
                        <a:pt x="77894" y="265725"/>
                      </a:cubicBezTo>
                      <a:cubicBezTo>
                        <a:pt x="71607" y="260787"/>
                        <a:pt x="62629" y="264377"/>
                        <a:pt x="61731" y="264828"/>
                      </a:cubicBezTo>
                      <a:cubicBezTo>
                        <a:pt x="59937" y="265725"/>
                        <a:pt x="59040" y="267972"/>
                        <a:pt x="59937" y="269767"/>
                      </a:cubicBezTo>
                      <a:cubicBezTo>
                        <a:pt x="60834" y="271561"/>
                        <a:pt x="62629" y="272910"/>
                        <a:pt x="64423" y="272013"/>
                      </a:cubicBezTo>
                      <a:cubicBezTo>
                        <a:pt x="66218" y="271116"/>
                        <a:pt x="71156" y="269767"/>
                        <a:pt x="74299" y="272013"/>
                      </a:cubicBezTo>
                      <a:cubicBezTo>
                        <a:pt x="76094" y="273362"/>
                        <a:pt x="76991" y="276054"/>
                        <a:pt x="76991" y="280095"/>
                      </a:cubicBezTo>
                      <a:cubicBezTo>
                        <a:pt x="76991" y="288177"/>
                        <a:pt x="74299" y="294013"/>
                        <a:pt x="69807" y="295813"/>
                      </a:cubicBezTo>
                      <a:cubicBezTo>
                        <a:pt x="64417" y="297608"/>
                        <a:pt x="57685" y="294464"/>
                        <a:pt x="52747" y="287286"/>
                      </a:cubicBezTo>
                      <a:cubicBezTo>
                        <a:pt x="41973" y="271567"/>
                        <a:pt x="55439" y="216794"/>
                        <a:pt x="61274" y="193445"/>
                      </a:cubicBezTo>
                      <a:cubicBezTo>
                        <a:pt x="62623" y="188055"/>
                        <a:pt x="73396" y="142260"/>
                        <a:pt x="58130" y="121158"/>
                      </a:cubicBezTo>
                      <a:cubicBezTo>
                        <a:pt x="57685" y="120712"/>
                        <a:pt x="57685" y="120261"/>
                        <a:pt x="57233" y="120261"/>
                      </a:cubicBezTo>
                      <a:cubicBezTo>
                        <a:pt x="57233" y="120261"/>
                        <a:pt x="57233" y="119815"/>
                        <a:pt x="56787" y="119815"/>
                      </a:cubicBezTo>
                      <a:cubicBezTo>
                        <a:pt x="44665" y="104548"/>
                        <a:pt x="11894" y="61446"/>
                        <a:pt x="7853" y="45733"/>
                      </a:cubicBezTo>
                      <a:cubicBezTo>
                        <a:pt x="5161" y="33610"/>
                        <a:pt x="9648" y="16549"/>
                        <a:pt x="17278" y="9816"/>
                      </a:cubicBezTo>
                      <a:cubicBezTo>
                        <a:pt x="20873" y="6672"/>
                        <a:pt x="24462" y="6221"/>
                        <a:pt x="28051" y="8467"/>
                      </a:cubicBezTo>
                      <a:cubicBezTo>
                        <a:pt x="35235" y="12508"/>
                        <a:pt x="36132" y="17892"/>
                        <a:pt x="35235" y="22385"/>
                      </a:cubicBezTo>
                      <a:cubicBezTo>
                        <a:pt x="33886" y="28672"/>
                        <a:pt x="28948" y="34062"/>
                        <a:pt x="25359" y="34508"/>
                      </a:cubicBezTo>
                      <a:cubicBezTo>
                        <a:pt x="23565" y="34508"/>
                        <a:pt x="21764" y="36302"/>
                        <a:pt x="22216" y="38549"/>
                      </a:cubicBezTo>
                      <a:cubicBezTo>
                        <a:pt x="22216" y="40795"/>
                        <a:pt x="24010" y="42144"/>
                        <a:pt x="25811" y="42144"/>
                      </a:cubicBezTo>
                      <a:cubicBezTo>
                        <a:pt x="32995" y="41698"/>
                        <a:pt x="40179" y="33616"/>
                        <a:pt x="41973" y="24185"/>
                      </a:cubicBezTo>
                      <a:cubicBezTo>
                        <a:pt x="43768" y="14760"/>
                        <a:pt x="39727" y="6678"/>
                        <a:pt x="31200" y="2186"/>
                      </a:cubicBezTo>
                      <a:cubicBezTo>
                        <a:pt x="24913" y="-1410"/>
                        <a:pt x="18181" y="-506"/>
                        <a:pt x="12791" y="4432"/>
                      </a:cubicBezTo>
                      <a:cubicBezTo>
                        <a:pt x="2915" y="12960"/>
                        <a:pt x="-2474" y="33165"/>
                        <a:pt x="1115" y="47986"/>
                      </a:cubicBezTo>
                      <a:cubicBezTo>
                        <a:pt x="4710" y="62801"/>
                        <a:pt x="26702" y="93780"/>
                        <a:pt x="40625" y="111739"/>
                      </a:cubicBezTo>
                      <a:cubicBezTo>
                        <a:pt x="39276" y="111739"/>
                        <a:pt x="37481" y="111293"/>
                        <a:pt x="35687" y="111293"/>
                      </a:cubicBezTo>
                      <a:cubicBezTo>
                        <a:pt x="16832" y="111739"/>
                        <a:pt x="8299" y="126108"/>
                        <a:pt x="6956" y="139580"/>
                      </a:cubicBezTo>
                      <a:cubicBezTo>
                        <a:pt x="5161" y="153950"/>
                        <a:pt x="11442" y="171908"/>
                        <a:pt x="24016" y="175949"/>
                      </a:cubicBezTo>
                      <a:cubicBezTo>
                        <a:pt x="36138" y="179539"/>
                        <a:pt x="46014" y="171457"/>
                        <a:pt x="49158" y="161580"/>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8" name="Google Shape;1558;p35"/>
                <p:cNvSpPr/>
                <p:nvPr/>
              </p:nvSpPr>
              <p:spPr>
                <a:xfrm>
                  <a:off x="5198820" y="4167472"/>
                  <a:ext cx="19411" cy="22011"/>
                </a:xfrm>
                <a:custGeom>
                  <a:rect b="b" l="l" r="r" t="t"/>
                  <a:pathLst>
                    <a:path extrusionOk="0" h="7636" w="6734">
                      <a:moveTo>
                        <a:pt x="3369" y="7636"/>
                      </a:moveTo>
                      <a:cubicBezTo>
                        <a:pt x="7856" y="7636"/>
                        <a:pt x="7856" y="0"/>
                        <a:pt x="3369" y="0"/>
                      </a:cubicBezTo>
                      <a:cubicBezTo>
                        <a:pt x="-1123" y="0"/>
                        <a:pt x="-1123" y="7636"/>
                        <a:pt x="3369" y="7636"/>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9" name="Google Shape;1559;p35"/>
                <p:cNvSpPr/>
                <p:nvPr/>
              </p:nvSpPr>
              <p:spPr>
                <a:xfrm>
                  <a:off x="5235074" y="4060073"/>
                  <a:ext cx="19411" cy="22011"/>
                </a:xfrm>
                <a:custGeom>
                  <a:rect b="b" l="l" r="r" t="t"/>
                  <a:pathLst>
                    <a:path extrusionOk="0" h="7636" w="6734">
                      <a:moveTo>
                        <a:pt x="3365" y="0"/>
                      </a:moveTo>
                      <a:cubicBezTo>
                        <a:pt x="-1122" y="0"/>
                        <a:pt x="-1122" y="7636"/>
                        <a:pt x="3365" y="7636"/>
                      </a:cubicBezTo>
                      <a:cubicBezTo>
                        <a:pt x="7857" y="7636"/>
                        <a:pt x="7857" y="0"/>
                        <a:pt x="3365" y="0"/>
                      </a:cubicBezTo>
                      <a:close/>
                    </a:path>
                  </a:pathLst>
                </a:custGeom>
                <a:solidFill>
                  <a:srgbClr val="D18A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0" name="Google Shape;1560;p35"/>
                <p:cNvSpPr/>
                <p:nvPr/>
              </p:nvSpPr>
              <p:spPr>
                <a:xfrm>
                  <a:off x="4888771" y="2871717"/>
                  <a:ext cx="1722997" cy="733080"/>
                </a:xfrm>
                <a:custGeom>
                  <a:rect b="b" l="l" r="r" t="t"/>
                  <a:pathLst>
                    <a:path extrusionOk="0" h="254321" w="597744">
                      <a:moveTo>
                        <a:pt x="288722" y="63874"/>
                      </a:moveTo>
                      <a:cubicBezTo>
                        <a:pt x="296357" y="58935"/>
                        <a:pt x="304884" y="63874"/>
                        <a:pt x="318801" y="72401"/>
                      </a:cubicBezTo>
                      <a:cubicBezTo>
                        <a:pt x="332718" y="80929"/>
                        <a:pt x="385693" y="128524"/>
                        <a:pt x="401856" y="140647"/>
                      </a:cubicBezTo>
                      <a:cubicBezTo>
                        <a:pt x="418464" y="152770"/>
                        <a:pt x="547767" y="248406"/>
                        <a:pt x="566176" y="253790"/>
                      </a:cubicBezTo>
                      <a:cubicBezTo>
                        <a:pt x="584585" y="258728"/>
                        <a:pt x="609726" y="228201"/>
                        <a:pt x="591317" y="206195"/>
                      </a:cubicBezTo>
                      <a:cubicBezTo>
                        <a:pt x="572908" y="184195"/>
                        <a:pt x="492546" y="135257"/>
                        <a:pt x="453042" y="107416"/>
                      </a:cubicBezTo>
                      <a:cubicBezTo>
                        <a:pt x="413532" y="80026"/>
                        <a:pt x="342600" y="11780"/>
                        <a:pt x="322848" y="3253"/>
                      </a:cubicBezTo>
                      <a:cubicBezTo>
                        <a:pt x="290076" y="-10214"/>
                        <a:pt x="252813" y="19862"/>
                        <a:pt x="192654" y="61622"/>
                      </a:cubicBezTo>
                      <a:cubicBezTo>
                        <a:pt x="155842" y="87211"/>
                        <a:pt x="19355" y="176565"/>
                        <a:pt x="5444" y="193174"/>
                      </a:cubicBezTo>
                      <a:cubicBezTo>
                        <a:pt x="-8472" y="209784"/>
                        <a:pt x="4999" y="248851"/>
                        <a:pt x="37770" y="236277"/>
                      </a:cubicBezTo>
                      <a:cubicBezTo>
                        <a:pt x="70096" y="223708"/>
                        <a:pt x="154945" y="154559"/>
                        <a:pt x="180086" y="137498"/>
                      </a:cubicBezTo>
                      <a:cubicBezTo>
                        <a:pt x="204776" y="121334"/>
                        <a:pt x="261346" y="80924"/>
                        <a:pt x="288734" y="63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1" name="Google Shape;1561;p35"/>
                <p:cNvSpPr/>
                <p:nvPr/>
              </p:nvSpPr>
              <p:spPr>
                <a:xfrm>
                  <a:off x="4890215" y="2833855"/>
                  <a:ext cx="1721149" cy="743918"/>
                </a:xfrm>
                <a:custGeom>
                  <a:rect b="b" l="l" r="r" t="t"/>
                  <a:pathLst>
                    <a:path extrusionOk="0" h="258081" w="597103">
                      <a:moveTo>
                        <a:pt x="454336" y="111133"/>
                      </a:moveTo>
                      <a:cubicBezTo>
                        <a:pt x="411237" y="76564"/>
                        <a:pt x="340750" y="11011"/>
                        <a:pt x="320998" y="2929"/>
                      </a:cubicBezTo>
                      <a:cubicBezTo>
                        <a:pt x="288227" y="-10538"/>
                        <a:pt x="256799" y="24477"/>
                        <a:pt x="196640" y="66236"/>
                      </a:cubicBezTo>
                      <a:cubicBezTo>
                        <a:pt x="159828" y="91825"/>
                        <a:pt x="19752" y="190158"/>
                        <a:pt x="5390" y="206768"/>
                      </a:cubicBezTo>
                      <a:cubicBezTo>
                        <a:pt x="2698" y="209912"/>
                        <a:pt x="903" y="214405"/>
                        <a:pt x="0" y="218891"/>
                      </a:cubicBezTo>
                      <a:cubicBezTo>
                        <a:pt x="2246" y="234610"/>
                        <a:pt x="15717" y="249425"/>
                        <a:pt x="37264" y="240891"/>
                      </a:cubicBezTo>
                      <a:cubicBezTo>
                        <a:pt x="69589" y="228322"/>
                        <a:pt x="154438" y="159174"/>
                        <a:pt x="179580" y="142112"/>
                      </a:cubicBezTo>
                      <a:cubicBezTo>
                        <a:pt x="204721" y="125051"/>
                        <a:pt x="260839" y="85092"/>
                        <a:pt x="288673" y="67579"/>
                      </a:cubicBezTo>
                      <a:cubicBezTo>
                        <a:pt x="296308" y="62641"/>
                        <a:pt x="304836" y="67579"/>
                        <a:pt x="318752" y="76107"/>
                      </a:cubicBezTo>
                      <a:cubicBezTo>
                        <a:pt x="332669" y="84635"/>
                        <a:pt x="385644" y="132229"/>
                        <a:pt x="401807" y="144353"/>
                      </a:cubicBezTo>
                      <a:cubicBezTo>
                        <a:pt x="418415" y="156476"/>
                        <a:pt x="547718" y="252111"/>
                        <a:pt x="566127" y="257495"/>
                      </a:cubicBezTo>
                      <a:cubicBezTo>
                        <a:pt x="578694" y="261090"/>
                        <a:pt x="594412" y="247618"/>
                        <a:pt x="597103" y="231906"/>
                      </a:cubicBezTo>
                      <a:cubicBezTo>
                        <a:pt x="596206" y="227419"/>
                        <a:pt x="594412" y="223378"/>
                        <a:pt x="591268" y="219337"/>
                      </a:cubicBezTo>
                      <a:cubicBezTo>
                        <a:pt x="572859" y="197331"/>
                        <a:pt x="492045" y="141209"/>
                        <a:pt x="454336" y="111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2" name="Google Shape;1562;p35"/>
                <p:cNvSpPr/>
                <p:nvPr/>
              </p:nvSpPr>
              <p:spPr>
                <a:xfrm>
                  <a:off x="4958827" y="2795934"/>
                  <a:ext cx="1625367" cy="640921"/>
                </a:xfrm>
                <a:custGeom>
                  <a:rect b="b" l="l" r="r" t="t"/>
                  <a:pathLst>
                    <a:path extrusionOk="0" h="222349" w="563874">
                      <a:moveTo>
                        <a:pt x="69572" y="165145"/>
                      </a:moveTo>
                      <a:cubicBezTo>
                        <a:pt x="94262" y="163796"/>
                        <a:pt x="112671" y="146734"/>
                        <a:pt x="128833" y="124289"/>
                      </a:cubicBezTo>
                      <a:cubicBezTo>
                        <a:pt x="144996" y="101392"/>
                        <a:pt x="203361" y="69515"/>
                        <a:pt x="217277" y="69961"/>
                      </a:cubicBezTo>
                      <a:cubicBezTo>
                        <a:pt x="231194" y="70407"/>
                        <a:pt x="259479" y="34489"/>
                        <a:pt x="275190" y="33592"/>
                      </a:cubicBezTo>
                      <a:cubicBezTo>
                        <a:pt x="290907" y="32694"/>
                        <a:pt x="302126" y="39879"/>
                        <a:pt x="323678" y="62325"/>
                      </a:cubicBezTo>
                      <a:cubicBezTo>
                        <a:pt x="345225" y="84776"/>
                        <a:pt x="351512" y="94201"/>
                        <a:pt x="373064" y="99140"/>
                      </a:cubicBezTo>
                      <a:cubicBezTo>
                        <a:pt x="394611" y="103626"/>
                        <a:pt x="420204" y="121591"/>
                        <a:pt x="442654" y="142693"/>
                      </a:cubicBezTo>
                      <a:cubicBezTo>
                        <a:pt x="465549" y="163796"/>
                        <a:pt x="470938" y="187144"/>
                        <a:pt x="499223" y="193426"/>
                      </a:cubicBezTo>
                      <a:cubicBezTo>
                        <a:pt x="527508" y="199713"/>
                        <a:pt x="545466" y="214974"/>
                        <a:pt x="550855" y="219467"/>
                      </a:cubicBezTo>
                      <a:cubicBezTo>
                        <a:pt x="554450" y="222611"/>
                        <a:pt x="561183" y="223953"/>
                        <a:pt x="563875" y="219467"/>
                      </a:cubicBezTo>
                      <a:cubicBezTo>
                        <a:pt x="563875" y="218569"/>
                        <a:pt x="563429" y="218118"/>
                        <a:pt x="562977" y="217220"/>
                      </a:cubicBezTo>
                      <a:cubicBezTo>
                        <a:pt x="557142" y="200611"/>
                        <a:pt x="501921" y="158851"/>
                        <a:pt x="472739" y="138646"/>
                      </a:cubicBezTo>
                      <a:cubicBezTo>
                        <a:pt x="443557" y="118441"/>
                        <a:pt x="369029" y="59175"/>
                        <a:pt x="344339" y="38524"/>
                      </a:cubicBezTo>
                      <a:cubicBezTo>
                        <a:pt x="319650" y="17873"/>
                        <a:pt x="293611" y="-4578"/>
                        <a:pt x="272956" y="812"/>
                      </a:cubicBezTo>
                      <a:cubicBezTo>
                        <a:pt x="252306" y="6202"/>
                        <a:pt x="211899" y="40325"/>
                        <a:pt x="177779" y="61873"/>
                      </a:cubicBezTo>
                      <a:cubicBezTo>
                        <a:pt x="143659" y="83421"/>
                        <a:pt x="104601" y="112606"/>
                        <a:pt x="76316" y="130570"/>
                      </a:cubicBezTo>
                      <a:cubicBezTo>
                        <a:pt x="48031" y="148529"/>
                        <a:pt x="13465" y="179960"/>
                        <a:pt x="13465" y="179960"/>
                      </a:cubicBezTo>
                      <a:cubicBezTo>
                        <a:pt x="13465" y="179960"/>
                        <a:pt x="3138" y="195678"/>
                        <a:pt x="0" y="206452"/>
                      </a:cubicBezTo>
                      <a:cubicBezTo>
                        <a:pt x="446" y="206898"/>
                        <a:pt x="1349" y="207350"/>
                        <a:pt x="2246" y="207801"/>
                      </a:cubicBezTo>
                      <a:cubicBezTo>
                        <a:pt x="13465" y="209602"/>
                        <a:pt x="44893" y="166494"/>
                        <a:pt x="69583" y="1651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3" name="Google Shape;1563;p35"/>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4" name="Google Shape;1564;p35"/>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5" name="Google Shape;1565;p35"/>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6" name="Google Shape;1566;p35"/>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7" name="Google Shape;1567;p35"/>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8" name="Google Shape;1568;p35"/>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9" name="Google Shape;1569;p35"/>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0" name="Google Shape;1570;p35"/>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1" name="Google Shape;1571;p35"/>
                <p:cNvSpPr/>
                <p:nvPr/>
              </p:nvSpPr>
              <p:spPr>
                <a:xfrm>
                  <a:off x="5561742" y="3789527"/>
                  <a:ext cx="371932" cy="713159"/>
                </a:xfrm>
                <a:custGeom>
                  <a:rect b="b" l="l" r="r" t="t"/>
                  <a:pathLst>
                    <a:path extrusionOk="0" h="247410" w="129031">
                      <a:moveTo>
                        <a:pt x="62872" y="23"/>
                      </a:moveTo>
                      <a:lnTo>
                        <a:pt x="62872" y="23"/>
                      </a:lnTo>
                      <a:cubicBezTo>
                        <a:pt x="27403" y="920"/>
                        <a:pt x="-877" y="32351"/>
                        <a:pt x="21" y="70960"/>
                      </a:cubicBezTo>
                      <a:lnTo>
                        <a:pt x="3164" y="247410"/>
                      </a:lnTo>
                      <a:lnTo>
                        <a:pt x="115401" y="247410"/>
                      </a:lnTo>
                      <a:lnTo>
                        <a:pt x="128866" y="75447"/>
                      </a:lnTo>
                      <a:cubicBezTo>
                        <a:pt x="131558" y="34140"/>
                        <a:pt x="101032" y="-880"/>
                        <a:pt x="62872" y="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2" name="Google Shape;1572;p35"/>
                <p:cNvSpPr/>
                <p:nvPr/>
              </p:nvSpPr>
              <p:spPr>
                <a:xfrm>
                  <a:off x="5636856" y="3960418"/>
                  <a:ext cx="236815" cy="170834"/>
                </a:xfrm>
                <a:custGeom>
                  <a:rect b="b" l="l" r="r" t="t"/>
                  <a:pathLst>
                    <a:path extrusionOk="0" h="59266" w="82156">
                      <a:moveTo>
                        <a:pt x="75876" y="0"/>
                      </a:moveTo>
                      <a:lnTo>
                        <a:pt x="5390" y="0"/>
                      </a:lnTo>
                      <a:cubicBezTo>
                        <a:pt x="2246" y="0"/>
                        <a:pt x="0" y="3144"/>
                        <a:pt x="0" y="6733"/>
                      </a:cubicBezTo>
                      <a:lnTo>
                        <a:pt x="0" y="51184"/>
                      </a:lnTo>
                      <a:cubicBezTo>
                        <a:pt x="0" y="54779"/>
                        <a:pt x="2246" y="57917"/>
                        <a:pt x="5390" y="57917"/>
                      </a:cubicBezTo>
                      <a:lnTo>
                        <a:pt x="71384" y="59266"/>
                      </a:lnTo>
                      <a:cubicBezTo>
                        <a:pt x="74076" y="59266"/>
                        <a:pt x="76773" y="56574"/>
                        <a:pt x="77219" y="53431"/>
                      </a:cubicBezTo>
                      <a:lnTo>
                        <a:pt x="82157" y="7636"/>
                      </a:lnTo>
                      <a:cubicBezTo>
                        <a:pt x="81711" y="3595"/>
                        <a:pt x="79014" y="0"/>
                        <a:pt x="7587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3" name="Google Shape;1573;p35"/>
                <p:cNvSpPr/>
                <p:nvPr/>
              </p:nvSpPr>
              <p:spPr>
                <a:xfrm>
                  <a:off x="5303919" y="3499139"/>
                  <a:ext cx="328637" cy="1047584"/>
                </a:xfrm>
                <a:custGeom>
                  <a:rect b="b" l="l" r="r" t="t"/>
                  <a:pathLst>
                    <a:path extrusionOk="0" h="363429" w="114011">
                      <a:moveTo>
                        <a:pt x="52206" y="363430"/>
                      </a:moveTo>
                      <a:cubicBezTo>
                        <a:pt x="46371" y="363430"/>
                        <a:pt x="40530" y="358943"/>
                        <a:pt x="39638" y="352204"/>
                      </a:cubicBezTo>
                      <a:cubicBezTo>
                        <a:pt x="37844" y="342779"/>
                        <a:pt x="-2563" y="118734"/>
                        <a:pt x="129" y="62160"/>
                      </a:cubicBezTo>
                      <a:cubicBezTo>
                        <a:pt x="1923" y="21750"/>
                        <a:pt x="26619" y="3791"/>
                        <a:pt x="48617" y="647"/>
                      </a:cubicBezTo>
                      <a:cubicBezTo>
                        <a:pt x="75553" y="-3394"/>
                        <a:pt x="101592" y="11873"/>
                        <a:pt x="109228" y="35667"/>
                      </a:cubicBezTo>
                      <a:cubicBezTo>
                        <a:pt x="124042" y="82811"/>
                        <a:pt x="99803" y="109749"/>
                        <a:pt x="98900" y="110646"/>
                      </a:cubicBezTo>
                      <a:cubicBezTo>
                        <a:pt x="93962" y="116036"/>
                        <a:pt x="85435" y="116036"/>
                        <a:pt x="80491" y="110646"/>
                      </a:cubicBezTo>
                      <a:cubicBezTo>
                        <a:pt x="75553" y="105256"/>
                        <a:pt x="75553" y="96277"/>
                        <a:pt x="80491" y="90887"/>
                      </a:cubicBezTo>
                      <a:cubicBezTo>
                        <a:pt x="80937" y="90441"/>
                        <a:pt x="94408" y="74723"/>
                        <a:pt x="84532" y="44641"/>
                      </a:cubicBezTo>
                      <a:cubicBezTo>
                        <a:pt x="80937" y="33415"/>
                        <a:pt x="66123" y="25785"/>
                        <a:pt x="52206" y="28031"/>
                      </a:cubicBezTo>
                      <a:cubicBezTo>
                        <a:pt x="43228" y="29380"/>
                        <a:pt x="27516" y="35667"/>
                        <a:pt x="26167" y="63503"/>
                      </a:cubicBezTo>
                      <a:cubicBezTo>
                        <a:pt x="23476" y="116933"/>
                        <a:pt x="64774" y="344568"/>
                        <a:pt x="65226" y="346814"/>
                      </a:cubicBezTo>
                      <a:cubicBezTo>
                        <a:pt x="66574" y="354450"/>
                        <a:pt x="62082" y="361629"/>
                        <a:pt x="54898" y="363424"/>
                      </a:cubicBezTo>
                      <a:cubicBezTo>
                        <a:pt x="53995" y="362978"/>
                        <a:pt x="53098" y="363424"/>
                        <a:pt x="52200"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4" name="Google Shape;1574;p35"/>
                <p:cNvSpPr/>
                <p:nvPr/>
              </p:nvSpPr>
              <p:spPr>
                <a:xfrm>
                  <a:off x="5305576" y="3498300"/>
                  <a:ext cx="327409" cy="991485"/>
                </a:xfrm>
                <a:custGeom>
                  <a:rect b="b" l="l" r="r" t="t"/>
                  <a:pathLst>
                    <a:path extrusionOk="0" h="343967" w="113585">
                      <a:moveTo>
                        <a:pt x="27388" y="101958"/>
                      </a:moveTo>
                      <a:cubicBezTo>
                        <a:pt x="26942" y="97020"/>
                        <a:pt x="26490" y="92533"/>
                        <a:pt x="26039" y="88040"/>
                      </a:cubicBezTo>
                      <a:cubicBezTo>
                        <a:pt x="17060" y="81753"/>
                        <a:pt x="5835" y="81753"/>
                        <a:pt x="0" y="82204"/>
                      </a:cubicBezTo>
                      <a:cubicBezTo>
                        <a:pt x="446" y="87595"/>
                        <a:pt x="897" y="93430"/>
                        <a:pt x="1349" y="99712"/>
                      </a:cubicBezTo>
                      <a:cubicBezTo>
                        <a:pt x="11676" y="96122"/>
                        <a:pt x="22450" y="99712"/>
                        <a:pt x="27388" y="101958"/>
                      </a:cubicBezTo>
                      <a:close/>
                      <a:moveTo>
                        <a:pt x="40859" y="204778"/>
                      </a:moveTo>
                      <a:cubicBezTo>
                        <a:pt x="39961" y="200291"/>
                        <a:pt x="39510" y="195799"/>
                        <a:pt x="39064" y="191312"/>
                      </a:cubicBezTo>
                      <a:cubicBezTo>
                        <a:pt x="29188" y="186825"/>
                        <a:pt x="18860" y="188620"/>
                        <a:pt x="12574" y="189963"/>
                      </a:cubicBezTo>
                      <a:cubicBezTo>
                        <a:pt x="13471" y="195799"/>
                        <a:pt x="14368" y="201640"/>
                        <a:pt x="15265" y="207922"/>
                      </a:cubicBezTo>
                      <a:cubicBezTo>
                        <a:pt x="24690" y="202978"/>
                        <a:pt x="35017" y="203881"/>
                        <a:pt x="40853" y="204778"/>
                      </a:cubicBezTo>
                      <a:close/>
                      <a:moveTo>
                        <a:pt x="35921" y="171101"/>
                      </a:moveTo>
                      <a:cubicBezTo>
                        <a:pt x="35475" y="166614"/>
                        <a:pt x="34572" y="162122"/>
                        <a:pt x="34126" y="158081"/>
                      </a:cubicBezTo>
                      <a:cubicBezTo>
                        <a:pt x="24702" y="153142"/>
                        <a:pt x="13923" y="154485"/>
                        <a:pt x="7636" y="156286"/>
                      </a:cubicBezTo>
                      <a:cubicBezTo>
                        <a:pt x="8533" y="162122"/>
                        <a:pt x="8984" y="167963"/>
                        <a:pt x="9882" y="173793"/>
                      </a:cubicBezTo>
                      <a:cubicBezTo>
                        <a:pt x="19758" y="168409"/>
                        <a:pt x="30085" y="169752"/>
                        <a:pt x="35921" y="171101"/>
                      </a:cubicBezTo>
                      <a:close/>
                      <a:moveTo>
                        <a:pt x="31428" y="138327"/>
                      </a:moveTo>
                      <a:cubicBezTo>
                        <a:pt x="30983" y="133840"/>
                        <a:pt x="30531" y="129348"/>
                        <a:pt x="29634" y="125307"/>
                      </a:cubicBezTo>
                      <a:cubicBezTo>
                        <a:pt x="20655" y="119471"/>
                        <a:pt x="9876" y="119917"/>
                        <a:pt x="3143" y="121266"/>
                      </a:cubicBezTo>
                      <a:cubicBezTo>
                        <a:pt x="3589" y="126656"/>
                        <a:pt x="4492" y="132491"/>
                        <a:pt x="5390" y="138773"/>
                      </a:cubicBezTo>
                      <a:cubicBezTo>
                        <a:pt x="15717" y="134286"/>
                        <a:pt x="26490" y="136527"/>
                        <a:pt x="31428" y="138327"/>
                      </a:cubicBezTo>
                      <a:close/>
                      <a:moveTo>
                        <a:pt x="25593" y="65143"/>
                      </a:moveTo>
                      <a:cubicBezTo>
                        <a:pt x="25593" y="64697"/>
                        <a:pt x="25593" y="64246"/>
                        <a:pt x="25593" y="63348"/>
                      </a:cubicBezTo>
                      <a:cubicBezTo>
                        <a:pt x="25593" y="58862"/>
                        <a:pt x="26490" y="54821"/>
                        <a:pt x="27388" y="51671"/>
                      </a:cubicBezTo>
                      <a:cubicBezTo>
                        <a:pt x="19752" y="44035"/>
                        <a:pt x="9430" y="42246"/>
                        <a:pt x="3143" y="41794"/>
                      </a:cubicBezTo>
                      <a:cubicBezTo>
                        <a:pt x="1794" y="47184"/>
                        <a:pt x="451" y="53020"/>
                        <a:pt x="0" y="59302"/>
                      </a:cubicBezTo>
                      <a:cubicBezTo>
                        <a:pt x="10327" y="57958"/>
                        <a:pt x="20203" y="61999"/>
                        <a:pt x="25587" y="65143"/>
                      </a:cubicBezTo>
                      <a:close/>
                      <a:moveTo>
                        <a:pt x="86649" y="55718"/>
                      </a:moveTo>
                      <a:cubicBezTo>
                        <a:pt x="87095" y="59759"/>
                        <a:pt x="87546" y="63354"/>
                        <a:pt x="87546" y="66944"/>
                      </a:cubicBezTo>
                      <a:cubicBezTo>
                        <a:pt x="96971" y="70985"/>
                        <a:pt x="106401" y="69190"/>
                        <a:pt x="113585" y="66498"/>
                      </a:cubicBezTo>
                      <a:cubicBezTo>
                        <a:pt x="113585" y="60662"/>
                        <a:pt x="113140" y="54821"/>
                        <a:pt x="111791" y="48087"/>
                      </a:cubicBezTo>
                      <a:cubicBezTo>
                        <a:pt x="103258" y="55272"/>
                        <a:pt x="92485" y="55718"/>
                        <a:pt x="86649" y="55718"/>
                      </a:cubicBezTo>
                      <a:close/>
                      <a:moveTo>
                        <a:pt x="34120" y="38211"/>
                      </a:moveTo>
                      <a:cubicBezTo>
                        <a:pt x="36812" y="35067"/>
                        <a:pt x="39955" y="32821"/>
                        <a:pt x="43099" y="31026"/>
                      </a:cubicBezTo>
                      <a:cubicBezTo>
                        <a:pt x="39955" y="20252"/>
                        <a:pt x="31874" y="13519"/>
                        <a:pt x="26039" y="9478"/>
                      </a:cubicBezTo>
                      <a:cubicBezTo>
                        <a:pt x="21101" y="12622"/>
                        <a:pt x="16614" y="17114"/>
                        <a:pt x="12574" y="22498"/>
                      </a:cubicBezTo>
                      <a:cubicBezTo>
                        <a:pt x="22450" y="24739"/>
                        <a:pt x="30079" y="32375"/>
                        <a:pt x="34120" y="38211"/>
                      </a:cubicBezTo>
                      <a:close/>
                      <a:moveTo>
                        <a:pt x="79911" y="91190"/>
                      </a:moveTo>
                      <a:cubicBezTo>
                        <a:pt x="79911" y="91190"/>
                        <a:pt x="79911" y="91190"/>
                        <a:pt x="79911" y="91190"/>
                      </a:cubicBezTo>
                      <a:cubicBezTo>
                        <a:pt x="85300" y="100615"/>
                        <a:pt x="94725" y="104656"/>
                        <a:pt x="101457" y="106908"/>
                      </a:cubicBezTo>
                      <a:cubicBezTo>
                        <a:pt x="103703" y="103313"/>
                        <a:pt x="106847" y="97929"/>
                        <a:pt x="109539" y="90744"/>
                      </a:cubicBezTo>
                      <a:cubicBezTo>
                        <a:pt x="98766" y="91190"/>
                        <a:pt x="89781" y="85806"/>
                        <a:pt x="85295" y="81765"/>
                      </a:cubicBezTo>
                      <a:cubicBezTo>
                        <a:pt x="83048" y="87600"/>
                        <a:pt x="80357" y="90744"/>
                        <a:pt x="79905" y="91190"/>
                      </a:cubicBezTo>
                      <a:close/>
                      <a:moveTo>
                        <a:pt x="34120" y="324660"/>
                      </a:moveTo>
                      <a:cubicBezTo>
                        <a:pt x="35469" y="332742"/>
                        <a:pt x="36812" y="339475"/>
                        <a:pt x="37715" y="343967"/>
                      </a:cubicBezTo>
                      <a:cubicBezTo>
                        <a:pt x="44899" y="334988"/>
                        <a:pt x="55221" y="332290"/>
                        <a:pt x="61959" y="330947"/>
                      </a:cubicBezTo>
                      <a:cubicBezTo>
                        <a:pt x="61514" y="327352"/>
                        <a:pt x="60610" y="323311"/>
                        <a:pt x="59713" y="318824"/>
                      </a:cubicBezTo>
                      <a:cubicBezTo>
                        <a:pt x="49831" y="317475"/>
                        <a:pt x="39955" y="321516"/>
                        <a:pt x="34120" y="324660"/>
                      </a:cubicBezTo>
                      <a:close/>
                      <a:moveTo>
                        <a:pt x="46242" y="238901"/>
                      </a:moveTo>
                      <a:cubicBezTo>
                        <a:pt x="45345" y="234414"/>
                        <a:pt x="44893" y="229922"/>
                        <a:pt x="43996" y="225435"/>
                      </a:cubicBezTo>
                      <a:cubicBezTo>
                        <a:pt x="34120" y="220948"/>
                        <a:pt x="23347" y="222743"/>
                        <a:pt x="17506" y="224537"/>
                      </a:cubicBezTo>
                      <a:cubicBezTo>
                        <a:pt x="18403" y="230373"/>
                        <a:pt x="19300" y="236660"/>
                        <a:pt x="20198" y="242496"/>
                      </a:cubicBezTo>
                      <a:cubicBezTo>
                        <a:pt x="29622" y="237106"/>
                        <a:pt x="39950" y="237558"/>
                        <a:pt x="46236" y="238901"/>
                      </a:cubicBezTo>
                      <a:close/>
                      <a:moveTo>
                        <a:pt x="103709" y="25185"/>
                      </a:moveTo>
                      <a:cubicBezTo>
                        <a:pt x="100566" y="20246"/>
                        <a:pt x="96525" y="15759"/>
                        <a:pt x="91587" y="12164"/>
                      </a:cubicBezTo>
                      <a:cubicBezTo>
                        <a:pt x="88895" y="23390"/>
                        <a:pt x="81260" y="31020"/>
                        <a:pt x="76773" y="35061"/>
                      </a:cubicBezTo>
                      <a:cubicBezTo>
                        <a:pt x="79917" y="37308"/>
                        <a:pt x="82163" y="40451"/>
                        <a:pt x="83506" y="43589"/>
                      </a:cubicBezTo>
                      <a:cubicBezTo>
                        <a:pt x="93382" y="39994"/>
                        <a:pt x="99669" y="31466"/>
                        <a:pt x="103709" y="25179"/>
                      </a:cubicBezTo>
                      <a:close/>
                      <a:moveTo>
                        <a:pt x="49831" y="487"/>
                      </a:moveTo>
                      <a:cubicBezTo>
                        <a:pt x="56118" y="9912"/>
                        <a:pt x="56564" y="21589"/>
                        <a:pt x="56118" y="27877"/>
                      </a:cubicBezTo>
                      <a:cubicBezTo>
                        <a:pt x="59713" y="27877"/>
                        <a:pt x="62851" y="28322"/>
                        <a:pt x="65994" y="29226"/>
                      </a:cubicBezTo>
                      <a:cubicBezTo>
                        <a:pt x="70932" y="19349"/>
                        <a:pt x="69589" y="8575"/>
                        <a:pt x="67343" y="939"/>
                      </a:cubicBezTo>
                      <a:cubicBezTo>
                        <a:pt x="61953" y="41"/>
                        <a:pt x="56124" y="-411"/>
                        <a:pt x="49837" y="493"/>
                      </a:cubicBezTo>
                      <a:close/>
                      <a:moveTo>
                        <a:pt x="50729" y="268085"/>
                      </a:moveTo>
                      <a:cubicBezTo>
                        <a:pt x="50283" y="264044"/>
                        <a:pt x="49380" y="260004"/>
                        <a:pt x="48934" y="255962"/>
                      </a:cubicBezTo>
                      <a:cubicBezTo>
                        <a:pt x="39510" y="252367"/>
                        <a:pt x="29176" y="254613"/>
                        <a:pt x="22895" y="257311"/>
                      </a:cubicBezTo>
                      <a:cubicBezTo>
                        <a:pt x="23793" y="263599"/>
                        <a:pt x="24690" y="269434"/>
                        <a:pt x="26039" y="275270"/>
                      </a:cubicBezTo>
                      <a:cubicBezTo>
                        <a:pt x="34572" y="268085"/>
                        <a:pt x="44899" y="267640"/>
                        <a:pt x="50735" y="268085"/>
                      </a:cubicBezTo>
                      <a:close/>
                      <a:moveTo>
                        <a:pt x="54324" y="288291"/>
                      </a:moveTo>
                      <a:cubicBezTo>
                        <a:pt x="44899" y="284695"/>
                        <a:pt x="35017" y="287393"/>
                        <a:pt x="28285" y="290085"/>
                      </a:cubicBezTo>
                      <a:cubicBezTo>
                        <a:pt x="29182" y="296373"/>
                        <a:pt x="30531" y="302208"/>
                        <a:pt x="31428" y="308044"/>
                      </a:cubicBezTo>
                      <a:cubicBezTo>
                        <a:pt x="39955" y="300859"/>
                        <a:pt x="50735" y="299516"/>
                        <a:pt x="56118" y="299516"/>
                      </a:cubicBezTo>
                      <a:cubicBezTo>
                        <a:pt x="55673" y="295921"/>
                        <a:pt x="54769" y="292331"/>
                        <a:pt x="54324" y="28829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5" name="Google Shape;1575;p35"/>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6" name="Google Shape;1576;p35"/>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7" name="Google Shape;1577;p35"/>
                <p:cNvSpPr/>
                <p:nvPr/>
              </p:nvSpPr>
              <p:spPr>
                <a:xfrm>
                  <a:off x="5660131" y="3546291"/>
                  <a:ext cx="154049" cy="165695"/>
                </a:xfrm>
                <a:custGeom>
                  <a:rect b="b" l="l" r="r" t="t"/>
                  <a:pathLst>
                    <a:path extrusionOk="0" h="57483" w="53443">
                      <a:moveTo>
                        <a:pt x="50289" y="24698"/>
                      </a:moveTo>
                      <a:cubicBezTo>
                        <a:pt x="47145" y="25144"/>
                        <a:pt x="41762" y="25595"/>
                        <a:pt x="37721" y="25595"/>
                      </a:cubicBezTo>
                      <a:cubicBezTo>
                        <a:pt x="35926" y="25595"/>
                        <a:pt x="32783" y="25595"/>
                        <a:pt x="29194" y="25595"/>
                      </a:cubicBezTo>
                      <a:cubicBezTo>
                        <a:pt x="29194" y="19760"/>
                        <a:pt x="29640" y="14821"/>
                        <a:pt x="29640" y="13472"/>
                      </a:cubicBezTo>
                      <a:cubicBezTo>
                        <a:pt x="29640" y="11677"/>
                        <a:pt x="30537" y="6739"/>
                        <a:pt x="30988" y="3595"/>
                      </a:cubicBezTo>
                      <a:cubicBezTo>
                        <a:pt x="31434" y="1801"/>
                        <a:pt x="29640" y="0"/>
                        <a:pt x="27393" y="0"/>
                      </a:cubicBezTo>
                      <a:lnTo>
                        <a:pt x="26045" y="0"/>
                      </a:lnTo>
                      <a:cubicBezTo>
                        <a:pt x="24250" y="0"/>
                        <a:pt x="22450" y="1349"/>
                        <a:pt x="22450" y="3595"/>
                      </a:cubicBezTo>
                      <a:cubicBezTo>
                        <a:pt x="22895" y="7191"/>
                        <a:pt x="23347" y="13021"/>
                        <a:pt x="23347" y="17062"/>
                      </a:cubicBezTo>
                      <a:cubicBezTo>
                        <a:pt x="23347" y="18856"/>
                        <a:pt x="23347" y="22000"/>
                        <a:pt x="23347" y="25589"/>
                      </a:cubicBezTo>
                      <a:cubicBezTo>
                        <a:pt x="17060" y="25589"/>
                        <a:pt x="10779" y="25589"/>
                        <a:pt x="8081" y="25144"/>
                      </a:cubicBezTo>
                      <a:cubicBezTo>
                        <a:pt x="6287" y="25144"/>
                        <a:pt x="4486" y="24698"/>
                        <a:pt x="3143" y="24246"/>
                      </a:cubicBezTo>
                      <a:cubicBezTo>
                        <a:pt x="1349" y="23800"/>
                        <a:pt x="0" y="25595"/>
                        <a:pt x="0" y="27842"/>
                      </a:cubicBezTo>
                      <a:cubicBezTo>
                        <a:pt x="0" y="30088"/>
                        <a:pt x="1349" y="31883"/>
                        <a:pt x="3143" y="31437"/>
                      </a:cubicBezTo>
                      <a:cubicBezTo>
                        <a:pt x="5835" y="30991"/>
                        <a:pt x="9430" y="30991"/>
                        <a:pt x="13019" y="30991"/>
                      </a:cubicBezTo>
                      <a:cubicBezTo>
                        <a:pt x="15265" y="30991"/>
                        <a:pt x="19306" y="31437"/>
                        <a:pt x="23347" y="31437"/>
                      </a:cubicBezTo>
                      <a:cubicBezTo>
                        <a:pt x="23347" y="38621"/>
                        <a:pt x="23347" y="45806"/>
                        <a:pt x="22901" y="48498"/>
                      </a:cubicBezTo>
                      <a:cubicBezTo>
                        <a:pt x="22901" y="50744"/>
                        <a:pt x="22455" y="52539"/>
                        <a:pt x="22455" y="53888"/>
                      </a:cubicBezTo>
                      <a:cubicBezTo>
                        <a:pt x="22010" y="55683"/>
                        <a:pt x="23804" y="57483"/>
                        <a:pt x="26050" y="57483"/>
                      </a:cubicBezTo>
                      <a:cubicBezTo>
                        <a:pt x="28297" y="57483"/>
                        <a:pt x="29645" y="55689"/>
                        <a:pt x="29645" y="53888"/>
                      </a:cubicBezTo>
                      <a:cubicBezTo>
                        <a:pt x="29200" y="51196"/>
                        <a:pt x="29200" y="47155"/>
                        <a:pt x="29200" y="43114"/>
                      </a:cubicBezTo>
                      <a:cubicBezTo>
                        <a:pt x="29200" y="40422"/>
                        <a:pt x="29645" y="35929"/>
                        <a:pt x="29645" y="31437"/>
                      </a:cubicBezTo>
                      <a:cubicBezTo>
                        <a:pt x="35035" y="31437"/>
                        <a:pt x="39973" y="31883"/>
                        <a:pt x="41322" y="31883"/>
                      </a:cubicBezTo>
                      <a:cubicBezTo>
                        <a:pt x="43116" y="31883"/>
                        <a:pt x="47157" y="32780"/>
                        <a:pt x="50300" y="33231"/>
                      </a:cubicBezTo>
                      <a:cubicBezTo>
                        <a:pt x="52095" y="33677"/>
                        <a:pt x="53444" y="31883"/>
                        <a:pt x="53444" y="29636"/>
                      </a:cubicBezTo>
                      <a:lnTo>
                        <a:pt x="53444" y="28287"/>
                      </a:lnTo>
                      <a:cubicBezTo>
                        <a:pt x="53438" y="26047"/>
                        <a:pt x="52089" y="24246"/>
                        <a:pt x="50295" y="2469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8" name="Google Shape;1578;p35"/>
                <p:cNvSpPr/>
                <p:nvPr/>
              </p:nvSpPr>
              <p:spPr>
                <a:xfrm>
                  <a:off x="5106953" y="3208511"/>
                  <a:ext cx="513745" cy="1212766"/>
                </a:xfrm>
                <a:custGeom>
                  <a:rect b="b" l="l" r="r" t="t"/>
                  <a:pathLst>
                    <a:path extrusionOk="0" h="420734" w="178229">
                      <a:moveTo>
                        <a:pt x="77894" y="382542"/>
                      </a:moveTo>
                      <a:cubicBezTo>
                        <a:pt x="71607" y="377603"/>
                        <a:pt x="62629" y="381193"/>
                        <a:pt x="61731" y="381644"/>
                      </a:cubicBezTo>
                      <a:cubicBezTo>
                        <a:pt x="59937" y="382542"/>
                        <a:pt x="59040" y="384788"/>
                        <a:pt x="59937" y="386583"/>
                      </a:cubicBezTo>
                      <a:cubicBezTo>
                        <a:pt x="60834" y="388378"/>
                        <a:pt x="62629" y="389726"/>
                        <a:pt x="64423" y="388829"/>
                      </a:cubicBezTo>
                      <a:cubicBezTo>
                        <a:pt x="66218" y="387932"/>
                        <a:pt x="71156" y="386583"/>
                        <a:pt x="74299" y="388829"/>
                      </a:cubicBezTo>
                      <a:cubicBezTo>
                        <a:pt x="76094" y="390178"/>
                        <a:pt x="76991" y="392870"/>
                        <a:pt x="76991" y="396911"/>
                      </a:cubicBezTo>
                      <a:cubicBezTo>
                        <a:pt x="76991" y="404993"/>
                        <a:pt x="74299" y="410829"/>
                        <a:pt x="69807" y="412629"/>
                      </a:cubicBezTo>
                      <a:cubicBezTo>
                        <a:pt x="64417" y="414424"/>
                        <a:pt x="57685" y="411280"/>
                        <a:pt x="52747" y="404102"/>
                      </a:cubicBezTo>
                      <a:cubicBezTo>
                        <a:pt x="41973" y="388383"/>
                        <a:pt x="55439" y="333610"/>
                        <a:pt x="61274" y="310261"/>
                      </a:cubicBezTo>
                      <a:cubicBezTo>
                        <a:pt x="62623" y="304871"/>
                        <a:pt x="73396" y="259077"/>
                        <a:pt x="58130" y="237974"/>
                      </a:cubicBezTo>
                      <a:cubicBezTo>
                        <a:pt x="57685" y="237528"/>
                        <a:pt x="57685" y="237077"/>
                        <a:pt x="57233" y="237077"/>
                      </a:cubicBezTo>
                      <a:cubicBezTo>
                        <a:pt x="57233" y="237077"/>
                        <a:pt x="57233" y="236631"/>
                        <a:pt x="56787" y="236631"/>
                      </a:cubicBezTo>
                      <a:cubicBezTo>
                        <a:pt x="44665" y="221364"/>
                        <a:pt x="11894" y="178262"/>
                        <a:pt x="7853" y="162550"/>
                      </a:cubicBezTo>
                      <a:cubicBezTo>
                        <a:pt x="5161" y="150427"/>
                        <a:pt x="9648" y="133365"/>
                        <a:pt x="17278" y="126632"/>
                      </a:cubicBezTo>
                      <a:cubicBezTo>
                        <a:pt x="20873" y="123488"/>
                        <a:pt x="24462" y="123037"/>
                        <a:pt x="28051" y="125283"/>
                      </a:cubicBezTo>
                      <a:cubicBezTo>
                        <a:pt x="35235" y="129324"/>
                        <a:pt x="36132" y="134708"/>
                        <a:pt x="35235" y="139201"/>
                      </a:cubicBezTo>
                      <a:cubicBezTo>
                        <a:pt x="33886" y="145488"/>
                        <a:pt x="28948" y="150878"/>
                        <a:pt x="25359" y="151324"/>
                      </a:cubicBezTo>
                      <a:cubicBezTo>
                        <a:pt x="23565" y="151324"/>
                        <a:pt x="21764" y="153119"/>
                        <a:pt x="22216" y="155365"/>
                      </a:cubicBezTo>
                      <a:cubicBezTo>
                        <a:pt x="22216" y="157611"/>
                        <a:pt x="24010" y="158960"/>
                        <a:pt x="25811" y="158960"/>
                      </a:cubicBezTo>
                      <a:cubicBezTo>
                        <a:pt x="32995" y="158515"/>
                        <a:pt x="40179" y="150432"/>
                        <a:pt x="41973" y="141001"/>
                      </a:cubicBezTo>
                      <a:cubicBezTo>
                        <a:pt x="43768" y="131576"/>
                        <a:pt x="39727" y="123494"/>
                        <a:pt x="31200" y="119002"/>
                      </a:cubicBezTo>
                      <a:cubicBezTo>
                        <a:pt x="24913" y="115407"/>
                        <a:pt x="18181" y="116310"/>
                        <a:pt x="12791" y="121248"/>
                      </a:cubicBezTo>
                      <a:cubicBezTo>
                        <a:pt x="2915" y="129776"/>
                        <a:pt x="-2474" y="149981"/>
                        <a:pt x="1115" y="164802"/>
                      </a:cubicBezTo>
                      <a:cubicBezTo>
                        <a:pt x="4710" y="179617"/>
                        <a:pt x="26702" y="210596"/>
                        <a:pt x="40625" y="228555"/>
                      </a:cubicBezTo>
                      <a:cubicBezTo>
                        <a:pt x="39276" y="228555"/>
                        <a:pt x="37481" y="228109"/>
                        <a:pt x="35687" y="228109"/>
                      </a:cubicBezTo>
                      <a:cubicBezTo>
                        <a:pt x="16832" y="228555"/>
                        <a:pt x="8299" y="242924"/>
                        <a:pt x="6956" y="256396"/>
                      </a:cubicBezTo>
                      <a:cubicBezTo>
                        <a:pt x="5161" y="270766"/>
                        <a:pt x="11443" y="288724"/>
                        <a:pt x="24016" y="292766"/>
                      </a:cubicBezTo>
                      <a:cubicBezTo>
                        <a:pt x="36584" y="296361"/>
                        <a:pt x="46014" y="288279"/>
                        <a:pt x="49603" y="278396"/>
                      </a:cubicBezTo>
                      <a:cubicBezTo>
                        <a:pt x="52295" y="269417"/>
                        <a:pt x="50501" y="257745"/>
                        <a:pt x="39727" y="252807"/>
                      </a:cubicBezTo>
                      <a:cubicBezTo>
                        <a:pt x="37933" y="251910"/>
                        <a:pt x="35687" y="252807"/>
                        <a:pt x="35241" y="254601"/>
                      </a:cubicBezTo>
                      <a:cubicBezTo>
                        <a:pt x="34344" y="256396"/>
                        <a:pt x="35241" y="258643"/>
                        <a:pt x="37036" y="259540"/>
                      </a:cubicBezTo>
                      <a:cubicBezTo>
                        <a:pt x="44220" y="262684"/>
                        <a:pt x="44671" y="270314"/>
                        <a:pt x="42871" y="275704"/>
                      </a:cubicBezTo>
                      <a:cubicBezTo>
                        <a:pt x="40625" y="282437"/>
                        <a:pt x="34789" y="287827"/>
                        <a:pt x="25811" y="285129"/>
                      </a:cubicBezTo>
                      <a:cubicBezTo>
                        <a:pt x="18175" y="282883"/>
                        <a:pt x="12346" y="269862"/>
                        <a:pt x="14134" y="257294"/>
                      </a:cubicBezTo>
                      <a:cubicBezTo>
                        <a:pt x="15032" y="251006"/>
                        <a:pt x="18621" y="236191"/>
                        <a:pt x="36132" y="235745"/>
                      </a:cubicBezTo>
                      <a:cubicBezTo>
                        <a:pt x="43316" y="235745"/>
                        <a:pt x="48700" y="237992"/>
                        <a:pt x="52295" y="242930"/>
                      </a:cubicBezTo>
                      <a:cubicBezTo>
                        <a:pt x="63068" y="257745"/>
                        <a:pt x="58582" y="291422"/>
                        <a:pt x="54541" y="308484"/>
                      </a:cubicBezTo>
                      <a:cubicBezTo>
                        <a:pt x="43768" y="351135"/>
                        <a:pt x="35687" y="392442"/>
                        <a:pt x="47357" y="409058"/>
                      </a:cubicBezTo>
                      <a:cubicBezTo>
                        <a:pt x="52747" y="416694"/>
                        <a:pt x="59925" y="420735"/>
                        <a:pt x="66663" y="420735"/>
                      </a:cubicBezTo>
                      <a:cubicBezTo>
                        <a:pt x="68458" y="420735"/>
                        <a:pt x="70258" y="420289"/>
                        <a:pt x="72053" y="419837"/>
                      </a:cubicBezTo>
                      <a:cubicBezTo>
                        <a:pt x="79689" y="417146"/>
                        <a:pt x="84175" y="408612"/>
                        <a:pt x="84175" y="396940"/>
                      </a:cubicBezTo>
                      <a:cubicBezTo>
                        <a:pt x="83729" y="390202"/>
                        <a:pt x="81929" y="385263"/>
                        <a:pt x="77888" y="382571"/>
                      </a:cubicBezTo>
                      <a:close/>
                      <a:moveTo>
                        <a:pt x="136704" y="48492"/>
                      </a:moveTo>
                      <a:cubicBezTo>
                        <a:pt x="135807" y="41759"/>
                        <a:pt x="136704" y="34574"/>
                        <a:pt x="139848" y="28733"/>
                      </a:cubicBezTo>
                      <a:cubicBezTo>
                        <a:pt x="141642" y="25589"/>
                        <a:pt x="145237" y="20651"/>
                        <a:pt x="147929" y="22000"/>
                      </a:cubicBezTo>
                      <a:cubicBezTo>
                        <a:pt x="151970" y="23794"/>
                        <a:pt x="155113" y="34123"/>
                        <a:pt x="153319" y="39061"/>
                      </a:cubicBezTo>
                      <a:cubicBezTo>
                        <a:pt x="152873" y="40856"/>
                        <a:pt x="153764" y="43102"/>
                        <a:pt x="155565" y="44000"/>
                      </a:cubicBezTo>
                      <a:cubicBezTo>
                        <a:pt x="157359" y="44897"/>
                        <a:pt x="159606" y="43554"/>
                        <a:pt x="160051" y="41753"/>
                      </a:cubicBezTo>
                      <a:cubicBezTo>
                        <a:pt x="162743" y="33671"/>
                        <a:pt x="158702" y="19302"/>
                        <a:pt x="151072" y="15261"/>
                      </a:cubicBezTo>
                      <a:cubicBezTo>
                        <a:pt x="147478" y="13466"/>
                        <a:pt x="140745" y="12117"/>
                        <a:pt x="133567" y="24686"/>
                      </a:cubicBezTo>
                      <a:cubicBezTo>
                        <a:pt x="129526" y="31419"/>
                        <a:pt x="128629" y="39501"/>
                        <a:pt x="129080" y="46686"/>
                      </a:cubicBezTo>
                      <a:cubicBezTo>
                        <a:pt x="126389" y="46240"/>
                        <a:pt x="123691" y="46240"/>
                        <a:pt x="121445" y="46686"/>
                      </a:cubicBezTo>
                      <a:cubicBezTo>
                        <a:pt x="105727" y="48932"/>
                        <a:pt x="98995" y="58363"/>
                        <a:pt x="99898" y="66891"/>
                      </a:cubicBezTo>
                      <a:cubicBezTo>
                        <a:pt x="100344" y="74075"/>
                        <a:pt x="106185" y="79460"/>
                        <a:pt x="113815" y="79460"/>
                      </a:cubicBezTo>
                      <a:cubicBezTo>
                        <a:pt x="115609" y="79460"/>
                        <a:pt x="117410" y="77665"/>
                        <a:pt x="117410" y="75864"/>
                      </a:cubicBezTo>
                      <a:cubicBezTo>
                        <a:pt x="117410" y="73618"/>
                        <a:pt x="115615" y="72269"/>
                        <a:pt x="113815" y="72269"/>
                      </a:cubicBezTo>
                      <a:cubicBezTo>
                        <a:pt x="109774" y="72269"/>
                        <a:pt x="107082" y="70023"/>
                        <a:pt x="107082" y="66879"/>
                      </a:cubicBezTo>
                      <a:cubicBezTo>
                        <a:pt x="106636" y="62838"/>
                        <a:pt x="110677" y="56551"/>
                        <a:pt x="122799" y="54756"/>
                      </a:cubicBezTo>
                      <a:cubicBezTo>
                        <a:pt x="125491" y="54310"/>
                        <a:pt x="128189" y="54756"/>
                        <a:pt x="130881" y="55202"/>
                      </a:cubicBezTo>
                      <a:cubicBezTo>
                        <a:pt x="133127" y="65079"/>
                        <a:pt x="138065" y="74058"/>
                        <a:pt x="143003" y="78996"/>
                      </a:cubicBezTo>
                      <a:cubicBezTo>
                        <a:pt x="146146" y="82140"/>
                        <a:pt x="149735" y="83935"/>
                        <a:pt x="152879" y="83935"/>
                      </a:cubicBezTo>
                      <a:cubicBezTo>
                        <a:pt x="155125" y="83935"/>
                        <a:pt x="156919" y="83037"/>
                        <a:pt x="158268" y="81688"/>
                      </a:cubicBezTo>
                      <a:cubicBezTo>
                        <a:pt x="161412" y="78996"/>
                        <a:pt x="162309" y="74504"/>
                        <a:pt x="160515" y="69565"/>
                      </a:cubicBezTo>
                      <a:cubicBezTo>
                        <a:pt x="157823" y="61483"/>
                        <a:pt x="148392" y="52504"/>
                        <a:pt x="136722" y="48463"/>
                      </a:cubicBezTo>
                      <a:close/>
                      <a:moveTo>
                        <a:pt x="153764" y="74984"/>
                      </a:moveTo>
                      <a:cubicBezTo>
                        <a:pt x="151970" y="76779"/>
                        <a:pt x="148375" y="73636"/>
                        <a:pt x="147478" y="72738"/>
                      </a:cubicBezTo>
                      <a:cubicBezTo>
                        <a:pt x="143883" y="69594"/>
                        <a:pt x="140745" y="63759"/>
                        <a:pt x="138499" y="57471"/>
                      </a:cubicBezTo>
                      <a:cubicBezTo>
                        <a:pt x="145683" y="61067"/>
                        <a:pt x="151518" y="66896"/>
                        <a:pt x="153764" y="71841"/>
                      </a:cubicBezTo>
                      <a:cubicBezTo>
                        <a:pt x="154662" y="74087"/>
                        <a:pt x="154216" y="74533"/>
                        <a:pt x="153764" y="74984"/>
                      </a:cubicBezTo>
                      <a:close/>
                      <a:moveTo>
                        <a:pt x="172173" y="91594"/>
                      </a:moveTo>
                      <a:cubicBezTo>
                        <a:pt x="167687" y="91594"/>
                        <a:pt x="167687" y="99231"/>
                        <a:pt x="172173" y="99231"/>
                      </a:cubicBezTo>
                      <a:cubicBezTo>
                        <a:pt x="177111" y="99231"/>
                        <a:pt x="177111" y="91594"/>
                        <a:pt x="172173" y="91594"/>
                      </a:cubicBezTo>
                      <a:close/>
                      <a:moveTo>
                        <a:pt x="174865" y="0"/>
                      </a:moveTo>
                      <a:cubicBezTo>
                        <a:pt x="170379" y="0"/>
                        <a:pt x="170379" y="7636"/>
                        <a:pt x="174865" y="7636"/>
                      </a:cubicBezTo>
                      <a:cubicBezTo>
                        <a:pt x="179352" y="7636"/>
                        <a:pt x="179352" y="0"/>
                        <a:pt x="174865" y="0"/>
                      </a:cubicBezTo>
                      <a:close/>
                      <a:moveTo>
                        <a:pt x="85976" y="77225"/>
                      </a:moveTo>
                      <a:cubicBezTo>
                        <a:pt x="81489" y="77225"/>
                        <a:pt x="81489" y="84861"/>
                        <a:pt x="85976" y="84861"/>
                      </a:cubicBezTo>
                      <a:cubicBezTo>
                        <a:pt x="90462" y="84861"/>
                        <a:pt x="90462" y="77225"/>
                        <a:pt x="85976" y="77225"/>
                      </a:cubicBezTo>
                      <a:close/>
                      <a:moveTo>
                        <a:pt x="59937" y="106409"/>
                      </a:moveTo>
                      <a:cubicBezTo>
                        <a:pt x="64423" y="106409"/>
                        <a:pt x="64423" y="98773"/>
                        <a:pt x="59937" y="98773"/>
                      </a:cubicBezTo>
                      <a:cubicBezTo>
                        <a:pt x="55450" y="98773"/>
                        <a:pt x="55450" y="106409"/>
                        <a:pt x="59937" y="106409"/>
                      </a:cubicBezTo>
                      <a:close/>
                      <a:moveTo>
                        <a:pt x="6962" y="208778"/>
                      </a:moveTo>
                      <a:cubicBezTo>
                        <a:pt x="2476" y="208778"/>
                        <a:pt x="2476" y="216414"/>
                        <a:pt x="6962" y="216414"/>
                      </a:cubicBezTo>
                      <a:cubicBezTo>
                        <a:pt x="11448" y="216414"/>
                        <a:pt x="11448" y="208778"/>
                        <a:pt x="6962" y="208778"/>
                      </a:cubicBezTo>
                      <a:close/>
                      <a:moveTo>
                        <a:pt x="23125" y="130204"/>
                      </a:moveTo>
                      <a:cubicBezTo>
                        <a:pt x="18638" y="130204"/>
                        <a:pt x="18638" y="137840"/>
                        <a:pt x="23125" y="137840"/>
                      </a:cubicBezTo>
                      <a:cubicBezTo>
                        <a:pt x="27611" y="137840"/>
                        <a:pt x="27611" y="130204"/>
                        <a:pt x="23125" y="130204"/>
                      </a:cubicBezTo>
                      <a:close/>
                      <a:moveTo>
                        <a:pt x="24474" y="262654"/>
                      </a:moveTo>
                      <a:cubicBezTo>
                        <a:pt x="28960" y="262654"/>
                        <a:pt x="28960" y="255018"/>
                        <a:pt x="24474" y="255018"/>
                      </a:cubicBezTo>
                      <a:cubicBezTo>
                        <a:pt x="19987" y="255018"/>
                        <a:pt x="19987" y="262654"/>
                        <a:pt x="24474" y="262654"/>
                      </a:cubicBezTo>
                      <a:close/>
                      <a:moveTo>
                        <a:pt x="38842" y="178244"/>
                      </a:moveTo>
                      <a:cubicBezTo>
                        <a:pt x="43328" y="178244"/>
                        <a:pt x="43328" y="170608"/>
                        <a:pt x="38842" y="170608"/>
                      </a:cubicBezTo>
                      <a:cubicBezTo>
                        <a:pt x="34355" y="170608"/>
                        <a:pt x="34355" y="178244"/>
                        <a:pt x="38842" y="178244"/>
                      </a:cubicBezTo>
                      <a:close/>
                      <a:moveTo>
                        <a:pt x="49615" y="202039"/>
                      </a:moveTo>
                      <a:cubicBezTo>
                        <a:pt x="54102" y="202039"/>
                        <a:pt x="54102" y="194403"/>
                        <a:pt x="49615" y="194403"/>
                      </a:cubicBezTo>
                      <a:cubicBezTo>
                        <a:pt x="45129" y="194403"/>
                        <a:pt x="45129" y="202039"/>
                        <a:pt x="49615" y="202039"/>
                      </a:cubicBezTo>
                      <a:close/>
                      <a:moveTo>
                        <a:pt x="55450" y="148609"/>
                      </a:moveTo>
                      <a:cubicBezTo>
                        <a:pt x="59937" y="148609"/>
                        <a:pt x="59937" y="140972"/>
                        <a:pt x="55450" y="140972"/>
                      </a:cubicBezTo>
                      <a:cubicBezTo>
                        <a:pt x="50958" y="140972"/>
                        <a:pt x="50958" y="148609"/>
                        <a:pt x="55450" y="148609"/>
                      </a:cubicBezTo>
                      <a:close/>
                      <a:moveTo>
                        <a:pt x="47815" y="293182"/>
                      </a:moveTo>
                      <a:cubicBezTo>
                        <a:pt x="43328" y="293182"/>
                        <a:pt x="43328" y="300818"/>
                        <a:pt x="47815" y="300818"/>
                      </a:cubicBezTo>
                      <a:cubicBezTo>
                        <a:pt x="52307" y="300818"/>
                        <a:pt x="52307" y="293182"/>
                        <a:pt x="47815" y="293182"/>
                      </a:cubicBezTo>
                      <a:close/>
                      <a:moveTo>
                        <a:pt x="22227" y="303059"/>
                      </a:moveTo>
                      <a:cubicBezTo>
                        <a:pt x="17741" y="303059"/>
                        <a:pt x="17741" y="310695"/>
                        <a:pt x="22227" y="310695"/>
                      </a:cubicBezTo>
                      <a:cubicBezTo>
                        <a:pt x="26714" y="310695"/>
                        <a:pt x="26714" y="303059"/>
                        <a:pt x="22227" y="303059"/>
                      </a:cubicBezTo>
                      <a:close/>
                      <a:moveTo>
                        <a:pt x="35247" y="330448"/>
                      </a:moveTo>
                      <a:cubicBezTo>
                        <a:pt x="30760" y="330448"/>
                        <a:pt x="30760" y="338085"/>
                        <a:pt x="35247" y="338085"/>
                      </a:cubicBezTo>
                      <a:cubicBezTo>
                        <a:pt x="39733" y="338085"/>
                        <a:pt x="39733" y="330448"/>
                        <a:pt x="35247" y="330448"/>
                      </a:cubicBezTo>
                      <a:close/>
                      <a:moveTo>
                        <a:pt x="64429" y="396454"/>
                      </a:moveTo>
                      <a:cubicBezTo>
                        <a:pt x="59943" y="396454"/>
                        <a:pt x="59943" y="404090"/>
                        <a:pt x="64429" y="404090"/>
                      </a:cubicBezTo>
                      <a:cubicBezTo>
                        <a:pt x="68916" y="404090"/>
                        <a:pt x="68916" y="396454"/>
                        <a:pt x="64429" y="396454"/>
                      </a:cubicBezTo>
                      <a:close/>
                      <a:moveTo>
                        <a:pt x="61737" y="367269"/>
                      </a:moveTo>
                      <a:cubicBezTo>
                        <a:pt x="66224" y="367269"/>
                        <a:pt x="66224" y="359633"/>
                        <a:pt x="61737" y="359633"/>
                      </a:cubicBezTo>
                      <a:cubicBezTo>
                        <a:pt x="56799" y="359633"/>
                        <a:pt x="56799" y="367269"/>
                        <a:pt x="61737" y="367269"/>
                      </a:cubicBezTo>
                      <a:close/>
                      <a:moveTo>
                        <a:pt x="69373" y="331797"/>
                      </a:moveTo>
                      <a:cubicBezTo>
                        <a:pt x="73859" y="331797"/>
                        <a:pt x="73859" y="324161"/>
                        <a:pt x="69373" y="324161"/>
                      </a:cubicBezTo>
                      <a:cubicBezTo>
                        <a:pt x="64881" y="324161"/>
                        <a:pt x="64881" y="331797"/>
                        <a:pt x="69373" y="331797"/>
                      </a:cubicBezTo>
                      <a:close/>
                      <a:moveTo>
                        <a:pt x="76105" y="372207"/>
                      </a:moveTo>
                      <a:cubicBezTo>
                        <a:pt x="80592" y="372207"/>
                        <a:pt x="80592" y="364571"/>
                        <a:pt x="76105" y="364571"/>
                      </a:cubicBezTo>
                      <a:cubicBezTo>
                        <a:pt x="71619" y="364571"/>
                        <a:pt x="71619" y="372207"/>
                        <a:pt x="76105" y="3722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9" name="Google Shape;1579;p35"/>
                <p:cNvSpPr/>
                <p:nvPr/>
              </p:nvSpPr>
              <p:spPr>
                <a:xfrm>
                  <a:off x="5856174" y="3208511"/>
                  <a:ext cx="515068" cy="1211379"/>
                </a:xfrm>
                <a:custGeom>
                  <a:rect b="b" l="l" r="r" t="t"/>
                  <a:pathLst>
                    <a:path extrusionOk="0" h="420253" w="178688">
                      <a:moveTo>
                        <a:pt x="94511" y="396459"/>
                      </a:moveTo>
                      <a:cubicBezTo>
                        <a:pt x="94511" y="408137"/>
                        <a:pt x="98997" y="416665"/>
                        <a:pt x="106633" y="419357"/>
                      </a:cubicBezTo>
                      <a:cubicBezTo>
                        <a:pt x="108428" y="419803"/>
                        <a:pt x="110228" y="420254"/>
                        <a:pt x="112023" y="420254"/>
                      </a:cubicBezTo>
                      <a:cubicBezTo>
                        <a:pt x="118755" y="420254"/>
                        <a:pt x="126391" y="415767"/>
                        <a:pt x="131329" y="408577"/>
                      </a:cubicBezTo>
                      <a:cubicBezTo>
                        <a:pt x="143005" y="391967"/>
                        <a:pt x="134472" y="350659"/>
                        <a:pt x="124145" y="308003"/>
                      </a:cubicBezTo>
                      <a:cubicBezTo>
                        <a:pt x="119658" y="290496"/>
                        <a:pt x="115166" y="257270"/>
                        <a:pt x="126391" y="242449"/>
                      </a:cubicBezTo>
                      <a:cubicBezTo>
                        <a:pt x="129986" y="237059"/>
                        <a:pt x="135369" y="234813"/>
                        <a:pt x="142554" y="235265"/>
                      </a:cubicBezTo>
                      <a:cubicBezTo>
                        <a:pt x="160059" y="235710"/>
                        <a:pt x="163654" y="250531"/>
                        <a:pt x="164552" y="256813"/>
                      </a:cubicBezTo>
                      <a:cubicBezTo>
                        <a:pt x="165901" y="269833"/>
                        <a:pt x="160511" y="282402"/>
                        <a:pt x="152875" y="284648"/>
                      </a:cubicBezTo>
                      <a:cubicBezTo>
                        <a:pt x="144348" y="287340"/>
                        <a:pt x="138061" y="281505"/>
                        <a:pt x="135815" y="275223"/>
                      </a:cubicBezTo>
                      <a:cubicBezTo>
                        <a:pt x="134021" y="269833"/>
                        <a:pt x="134466" y="262203"/>
                        <a:pt x="141651" y="259059"/>
                      </a:cubicBezTo>
                      <a:cubicBezTo>
                        <a:pt x="143445" y="258162"/>
                        <a:pt x="144342" y="255915"/>
                        <a:pt x="143445" y="254121"/>
                      </a:cubicBezTo>
                      <a:cubicBezTo>
                        <a:pt x="142548" y="252326"/>
                        <a:pt x="140753" y="251429"/>
                        <a:pt x="138959" y="252326"/>
                      </a:cubicBezTo>
                      <a:cubicBezTo>
                        <a:pt x="128185" y="257264"/>
                        <a:pt x="126391" y="269387"/>
                        <a:pt x="129083" y="277915"/>
                      </a:cubicBezTo>
                      <a:cubicBezTo>
                        <a:pt x="132226" y="287792"/>
                        <a:pt x="142102" y="296326"/>
                        <a:pt x="154670" y="292284"/>
                      </a:cubicBezTo>
                      <a:cubicBezTo>
                        <a:pt x="167238" y="288689"/>
                        <a:pt x="173079" y="270736"/>
                        <a:pt x="171730" y="255915"/>
                      </a:cubicBezTo>
                      <a:cubicBezTo>
                        <a:pt x="170381" y="242449"/>
                        <a:pt x="161854" y="228526"/>
                        <a:pt x="142999" y="227628"/>
                      </a:cubicBezTo>
                      <a:cubicBezTo>
                        <a:pt x="141205" y="227628"/>
                        <a:pt x="139856" y="227628"/>
                        <a:pt x="138061" y="228074"/>
                      </a:cubicBezTo>
                      <a:cubicBezTo>
                        <a:pt x="151978" y="210115"/>
                        <a:pt x="174428" y="179136"/>
                        <a:pt x="177571" y="164321"/>
                      </a:cubicBezTo>
                      <a:cubicBezTo>
                        <a:pt x="181166" y="149054"/>
                        <a:pt x="175777" y="129301"/>
                        <a:pt x="165895" y="120767"/>
                      </a:cubicBezTo>
                      <a:cubicBezTo>
                        <a:pt x="160059" y="115829"/>
                        <a:pt x="153773" y="114931"/>
                        <a:pt x="147486" y="118521"/>
                      </a:cubicBezTo>
                      <a:cubicBezTo>
                        <a:pt x="138959" y="123008"/>
                        <a:pt x="134918" y="131090"/>
                        <a:pt x="136712" y="140521"/>
                      </a:cubicBezTo>
                      <a:cubicBezTo>
                        <a:pt x="138507" y="149946"/>
                        <a:pt x="145691" y="158028"/>
                        <a:pt x="152875" y="158479"/>
                      </a:cubicBezTo>
                      <a:cubicBezTo>
                        <a:pt x="154670" y="158479"/>
                        <a:pt x="156470" y="157130"/>
                        <a:pt x="156470" y="154884"/>
                      </a:cubicBezTo>
                      <a:cubicBezTo>
                        <a:pt x="156470" y="152638"/>
                        <a:pt x="155121" y="150843"/>
                        <a:pt x="153327" y="150843"/>
                      </a:cubicBezTo>
                      <a:cubicBezTo>
                        <a:pt x="149732" y="150397"/>
                        <a:pt x="144800" y="145453"/>
                        <a:pt x="143451" y="138720"/>
                      </a:cubicBezTo>
                      <a:cubicBezTo>
                        <a:pt x="142554" y="134679"/>
                        <a:pt x="143451" y="128843"/>
                        <a:pt x="150635" y="124802"/>
                      </a:cubicBezTo>
                      <a:cubicBezTo>
                        <a:pt x="154676" y="122556"/>
                        <a:pt x="158271" y="123008"/>
                        <a:pt x="161408" y="126151"/>
                      </a:cubicBezTo>
                      <a:cubicBezTo>
                        <a:pt x="169044" y="132884"/>
                        <a:pt x="173530" y="149946"/>
                        <a:pt x="170833" y="162069"/>
                      </a:cubicBezTo>
                      <a:cubicBezTo>
                        <a:pt x="167238" y="177787"/>
                        <a:pt x="134466" y="220883"/>
                        <a:pt x="121898" y="236150"/>
                      </a:cubicBezTo>
                      <a:cubicBezTo>
                        <a:pt x="121898" y="236150"/>
                        <a:pt x="121898" y="236596"/>
                        <a:pt x="121453" y="236596"/>
                      </a:cubicBezTo>
                      <a:cubicBezTo>
                        <a:pt x="121007" y="237042"/>
                        <a:pt x="121007" y="237042"/>
                        <a:pt x="120555" y="237493"/>
                      </a:cubicBezTo>
                      <a:cubicBezTo>
                        <a:pt x="104838" y="258596"/>
                        <a:pt x="116069" y="304842"/>
                        <a:pt x="117412" y="309780"/>
                      </a:cubicBezTo>
                      <a:cubicBezTo>
                        <a:pt x="123247" y="333129"/>
                        <a:pt x="136718" y="387902"/>
                        <a:pt x="125939" y="403621"/>
                      </a:cubicBezTo>
                      <a:cubicBezTo>
                        <a:pt x="121001" y="410354"/>
                        <a:pt x="114263" y="413949"/>
                        <a:pt x="108879" y="412148"/>
                      </a:cubicBezTo>
                      <a:cubicBezTo>
                        <a:pt x="104393" y="410354"/>
                        <a:pt x="101695" y="404964"/>
                        <a:pt x="101695" y="396430"/>
                      </a:cubicBezTo>
                      <a:cubicBezTo>
                        <a:pt x="101695" y="392389"/>
                        <a:pt x="102592" y="389697"/>
                        <a:pt x="104387" y="388348"/>
                      </a:cubicBezTo>
                      <a:cubicBezTo>
                        <a:pt x="107079" y="386102"/>
                        <a:pt x="112468" y="387902"/>
                        <a:pt x="114263" y="388348"/>
                      </a:cubicBezTo>
                      <a:cubicBezTo>
                        <a:pt x="116057" y="389246"/>
                        <a:pt x="118304" y="388348"/>
                        <a:pt x="118749" y="386102"/>
                      </a:cubicBezTo>
                      <a:cubicBezTo>
                        <a:pt x="119647" y="384307"/>
                        <a:pt x="118749" y="382061"/>
                        <a:pt x="116955" y="381163"/>
                      </a:cubicBezTo>
                      <a:cubicBezTo>
                        <a:pt x="116057" y="380718"/>
                        <a:pt x="107079" y="377123"/>
                        <a:pt x="100792" y="382061"/>
                      </a:cubicBezTo>
                      <a:cubicBezTo>
                        <a:pt x="96305" y="385210"/>
                        <a:pt x="94505" y="390149"/>
                        <a:pt x="94505" y="396430"/>
                      </a:cubicBezTo>
                      <a:close/>
                      <a:moveTo>
                        <a:pt x="17738" y="68697"/>
                      </a:moveTo>
                      <a:cubicBezTo>
                        <a:pt x="15943" y="73636"/>
                        <a:pt x="16840" y="78122"/>
                        <a:pt x="19984" y="80820"/>
                      </a:cubicBezTo>
                      <a:cubicBezTo>
                        <a:pt x="21778" y="82169"/>
                        <a:pt x="23579" y="83067"/>
                        <a:pt x="25373" y="83067"/>
                      </a:cubicBezTo>
                      <a:cubicBezTo>
                        <a:pt x="28517" y="83067"/>
                        <a:pt x="31660" y="81272"/>
                        <a:pt x="35249" y="78128"/>
                      </a:cubicBezTo>
                      <a:cubicBezTo>
                        <a:pt x="40639" y="73190"/>
                        <a:pt x="45125" y="64211"/>
                        <a:pt x="47371" y="54334"/>
                      </a:cubicBezTo>
                      <a:cubicBezTo>
                        <a:pt x="50063" y="53888"/>
                        <a:pt x="52761" y="53436"/>
                        <a:pt x="55453" y="53888"/>
                      </a:cubicBezTo>
                      <a:cubicBezTo>
                        <a:pt x="67129" y="55683"/>
                        <a:pt x="71170" y="61970"/>
                        <a:pt x="71170" y="66011"/>
                      </a:cubicBezTo>
                      <a:cubicBezTo>
                        <a:pt x="71170" y="69155"/>
                        <a:pt x="68478" y="71401"/>
                        <a:pt x="64437" y="71401"/>
                      </a:cubicBezTo>
                      <a:cubicBezTo>
                        <a:pt x="62643" y="71401"/>
                        <a:pt x="60842" y="73196"/>
                        <a:pt x="60842" y="74996"/>
                      </a:cubicBezTo>
                      <a:cubicBezTo>
                        <a:pt x="60842" y="77243"/>
                        <a:pt x="62637" y="78592"/>
                        <a:pt x="64437" y="78592"/>
                      </a:cubicBezTo>
                      <a:cubicBezTo>
                        <a:pt x="72073" y="78592"/>
                        <a:pt x="77902" y="73653"/>
                        <a:pt x="78354" y="66023"/>
                      </a:cubicBezTo>
                      <a:cubicBezTo>
                        <a:pt x="78800" y="57941"/>
                        <a:pt x="72067" y="48064"/>
                        <a:pt x="56807" y="45818"/>
                      </a:cubicBezTo>
                      <a:cubicBezTo>
                        <a:pt x="54116" y="45372"/>
                        <a:pt x="51418" y="45372"/>
                        <a:pt x="49172" y="45818"/>
                      </a:cubicBezTo>
                      <a:cubicBezTo>
                        <a:pt x="49617" y="38181"/>
                        <a:pt x="48274" y="30551"/>
                        <a:pt x="44685" y="23818"/>
                      </a:cubicBezTo>
                      <a:cubicBezTo>
                        <a:pt x="37501" y="11249"/>
                        <a:pt x="30769" y="12592"/>
                        <a:pt x="27179" y="14393"/>
                      </a:cubicBezTo>
                      <a:cubicBezTo>
                        <a:pt x="19544" y="18434"/>
                        <a:pt x="15503" y="32803"/>
                        <a:pt x="18201" y="40885"/>
                      </a:cubicBezTo>
                      <a:cubicBezTo>
                        <a:pt x="18646" y="42680"/>
                        <a:pt x="20893" y="44029"/>
                        <a:pt x="22687" y="43131"/>
                      </a:cubicBezTo>
                      <a:cubicBezTo>
                        <a:pt x="24482" y="42234"/>
                        <a:pt x="25379" y="40439"/>
                        <a:pt x="24933" y="38193"/>
                      </a:cubicBezTo>
                      <a:cubicBezTo>
                        <a:pt x="23139" y="33255"/>
                        <a:pt x="26282" y="23378"/>
                        <a:pt x="30323" y="21132"/>
                      </a:cubicBezTo>
                      <a:cubicBezTo>
                        <a:pt x="33466" y="19337"/>
                        <a:pt x="36610" y="24727"/>
                        <a:pt x="38404" y="27865"/>
                      </a:cubicBezTo>
                      <a:cubicBezTo>
                        <a:pt x="41548" y="33701"/>
                        <a:pt x="42445" y="40885"/>
                        <a:pt x="41548" y="47624"/>
                      </a:cubicBezTo>
                      <a:cubicBezTo>
                        <a:pt x="29877" y="52562"/>
                        <a:pt x="20447" y="61542"/>
                        <a:pt x="17755" y="68726"/>
                      </a:cubicBezTo>
                      <a:close/>
                      <a:moveTo>
                        <a:pt x="24024" y="71841"/>
                      </a:moveTo>
                      <a:cubicBezTo>
                        <a:pt x="25819" y="66902"/>
                        <a:pt x="31660" y="61067"/>
                        <a:pt x="39290" y="57471"/>
                      </a:cubicBezTo>
                      <a:cubicBezTo>
                        <a:pt x="37044" y="63759"/>
                        <a:pt x="33900" y="69149"/>
                        <a:pt x="30311" y="72738"/>
                      </a:cubicBezTo>
                      <a:cubicBezTo>
                        <a:pt x="29414" y="73636"/>
                        <a:pt x="25825" y="76779"/>
                        <a:pt x="24024" y="74984"/>
                      </a:cubicBezTo>
                      <a:cubicBezTo>
                        <a:pt x="24024" y="74539"/>
                        <a:pt x="23127" y="74087"/>
                        <a:pt x="24024" y="71841"/>
                      </a:cubicBezTo>
                      <a:close/>
                      <a:moveTo>
                        <a:pt x="5615" y="99231"/>
                      </a:moveTo>
                      <a:cubicBezTo>
                        <a:pt x="10102" y="99231"/>
                        <a:pt x="10102" y="91594"/>
                        <a:pt x="5615" y="91594"/>
                      </a:cubicBezTo>
                      <a:cubicBezTo>
                        <a:pt x="1123" y="91594"/>
                        <a:pt x="1123" y="99231"/>
                        <a:pt x="5615" y="99231"/>
                      </a:cubicBezTo>
                      <a:close/>
                      <a:moveTo>
                        <a:pt x="3369" y="7636"/>
                      </a:moveTo>
                      <a:cubicBezTo>
                        <a:pt x="7856" y="7636"/>
                        <a:pt x="7856" y="0"/>
                        <a:pt x="3369" y="0"/>
                      </a:cubicBezTo>
                      <a:cubicBezTo>
                        <a:pt x="-1123" y="0"/>
                        <a:pt x="-1123" y="7636"/>
                        <a:pt x="3369" y="7636"/>
                      </a:cubicBezTo>
                      <a:close/>
                      <a:moveTo>
                        <a:pt x="92259" y="84861"/>
                      </a:moveTo>
                      <a:cubicBezTo>
                        <a:pt x="96745" y="84861"/>
                        <a:pt x="96745" y="77225"/>
                        <a:pt x="92259" y="77225"/>
                      </a:cubicBezTo>
                      <a:cubicBezTo>
                        <a:pt x="87767" y="77225"/>
                        <a:pt x="87767" y="84861"/>
                        <a:pt x="92259" y="84861"/>
                      </a:cubicBezTo>
                      <a:close/>
                      <a:moveTo>
                        <a:pt x="118298" y="98779"/>
                      </a:moveTo>
                      <a:cubicBezTo>
                        <a:pt x="113811" y="98779"/>
                        <a:pt x="113811" y="106415"/>
                        <a:pt x="118298" y="106415"/>
                      </a:cubicBezTo>
                      <a:cubicBezTo>
                        <a:pt x="122790" y="106415"/>
                        <a:pt x="122790" y="98779"/>
                        <a:pt x="118298" y="98779"/>
                      </a:cubicBezTo>
                      <a:close/>
                      <a:moveTo>
                        <a:pt x="170827" y="216414"/>
                      </a:moveTo>
                      <a:cubicBezTo>
                        <a:pt x="175313" y="216414"/>
                        <a:pt x="175313" y="208778"/>
                        <a:pt x="170827" y="208778"/>
                      </a:cubicBezTo>
                      <a:cubicBezTo>
                        <a:pt x="166340" y="208778"/>
                        <a:pt x="166340" y="216414"/>
                        <a:pt x="170827" y="216414"/>
                      </a:cubicBezTo>
                      <a:close/>
                      <a:moveTo>
                        <a:pt x="155116" y="137840"/>
                      </a:moveTo>
                      <a:cubicBezTo>
                        <a:pt x="159602" y="137840"/>
                        <a:pt x="159602" y="130204"/>
                        <a:pt x="155116" y="130204"/>
                      </a:cubicBezTo>
                      <a:cubicBezTo>
                        <a:pt x="150623" y="130204"/>
                        <a:pt x="150623" y="137840"/>
                        <a:pt x="155116" y="137840"/>
                      </a:cubicBezTo>
                      <a:close/>
                      <a:moveTo>
                        <a:pt x="153767" y="255024"/>
                      </a:moveTo>
                      <a:cubicBezTo>
                        <a:pt x="149280" y="255024"/>
                        <a:pt x="149280" y="262660"/>
                        <a:pt x="153767" y="262660"/>
                      </a:cubicBezTo>
                      <a:cubicBezTo>
                        <a:pt x="158259" y="262660"/>
                        <a:pt x="158259" y="255024"/>
                        <a:pt x="153767" y="255024"/>
                      </a:cubicBezTo>
                      <a:close/>
                      <a:moveTo>
                        <a:pt x="139398" y="170614"/>
                      </a:moveTo>
                      <a:cubicBezTo>
                        <a:pt x="134912" y="170614"/>
                        <a:pt x="134912" y="178250"/>
                        <a:pt x="139398" y="178250"/>
                      </a:cubicBezTo>
                      <a:cubicBezTo>
                        <a:pt x="143891" y="178250"/>
                        <a:pt x="143891" y="170614"/>
                        <a:pt x="139398" y="170614"/>
                      </a:cubicBezTo>
                      <a:close/>
                      <a:moveTo>
                        <a:pt x="128174" y="194409"/>
                      </a:moveTo>
                      <a:cubicBezTo>
                        <a:pt x="123687" y="194409"/>
                        <a:pt x="123687" y="202045"/>
                        <a:pt x="128174" y="202045"/>
                      </a:cubicBezTo>
                      <a:cubicBezTo>
                        <a:pt x="132666" y="202045"/>
                        <a:pt x="132666" y="194409"/>
                        <a:pt x="128174" y="194409"/>
                      </a:cubicBezTo>
                      <a:close/>
                      <a:moveTo>
                        <a:pt x="122784" y="140978"/>
                      </a:moveTo>
                      <a:cubicBezTo>
                        <a:pt x="118298" y="140978"/>
                        <a:pt x="118298" y="148614"/>
                        <a:pt x="122784" y="148614"/>
                      </a:cubicBezTo>
                      <a:cubicBezTo>
                        <a:pt x="127271" y="148614"/>
                        <a:pt x="127271" y="140978"/>
                        <a:pt x="122784" y="140978"/>
                      </a:cubicBezTo>
                      <a:close/>
                      <a:moveTo>
                        <a:pt x="130414" y="300818"/>
                      </a:moveTo>
                      <a:cubicBezTo>
                        <a:pt x="134900" y="300818"/>
                        <a:pt x="134900" y="293182"/>
                        <a:pt x="130414" y="293182"/>
                      </a:cubicBezTo>
                      <a:cubicBezTo>
                        <a:pt x="125927" y="293182"/>
                        <a:pt x="125927" y="300818"/>
                        <a:pt x="130414" y="300818"/>
                      </a:cubicBezTo>
                      <a:close/>
                      <a:moveTo>
                        <a:pt x="155555" y="310695"/>
                      </a:moveTo>
                      <a:cubicBezTo>
                        <a:pt x="160042" y="310695"/>
                        <a:pt x="160042" y="303059"/>
                        <a:pt x="155555" y="303059"/>
                      </a:cubicBezTo>
                      <a:cubicBezTo>
                        <a:pt x="151069" y="303059"/>
                        <a:pt x="151069" y="310695"/>
                        <a:pt x="155555" y="310695"/>
                      </a:cubicBezTo>
                      <a:close/>
                      <a:moveTo>
                        <a:pt x="142988" y="338085"/>
                      </a:moveTo>
                      <a:cubicBezTo>
                        <a:pt x="147474" y="338085"/>
                        <a:pt x="147474" y="330448"/>
                        <a:pt x="142988" y="330448"/>
                      </a:cubicBezTo>
                      <a:cubicBezTo>
                        <a:pt x="138495" y="330448"/>
                        <a:pt x="138495" y="338085"/>
                        <a:pt x="142988" y="338085"/>
                      </a:cubicBezTo>
                      <a:close/>
                      <a:moveTo>
                        <a:pt x="113805" y="404084"/>
                      </a:moveTo>
                      <a:cubicBezTo>
                        <a:pt x="118292" y="404084"/>
                        <a:pt x="118292" y="396448"/>
                        <a:pt x="113805" y="396448"/>
                      </a:cubicBezTo>
                      <a:cubicBezTo>
                        <a:pt x="109313" y="396448"/>
                        <a:pt x="109313" y="404084"/>
                        <a:pt x="113805" y="404084"/>
                      </a:cubicBezTo>
                      <a:close/>
                      <a:moveTo>
                        <a:pt x="116497" y="359633"/>
                      </a:moveTo>
                      <a:cubicBezTo>
                        <a:pt x="112011" y="359633"/>
                        <a:pt x="112011" y="367269"/>
                        <a:pt x="116497" y="367269"/>
                      </a:cubicBezTo>
                      <a:cubicBezTo>
                        <a:pt x="120984" y="367269"/>
                        <a:pt x="120984" y="359633"/>
                        <a:pt x="116497" y="359633"/>
                      </a:cubicBezTo>
                      <a:close/>
                      <a:moveTo>
                        <a:pt x="108861" y="324161"/>
                      </a:moveTo>
                      <a:cubicBezTo>
                        <a:pt x="104375" y="324161"/>
                        <a:pt x="104375" y="331797"/>
                        <a:pt x="108861" y="331797"/>
                      </a:cubicBezTo>
                      <a:cubicBezTo>
                        <a:pt x="113348" y="331797"/>
                        <a:pt x="113348" y="324161"/>
                        <a:pt x="108861" y="324161"/>
                      </a:cubicBezTo>
                      <a:close/>
                      <a:moveTo>
                        <a:pt x="102129" y="364571"/>
                      </a:moveTo>
                      <a:cubicBezTo>
                        <a:pt x="97643" y="364571"/>
                        <a:pt x="97643" y="372207"/>
                        <a:pt x="102129" y="372207"/>
                      </a:cubicBezTo>
                      <a:cubicBezTo>
                        <a:pt x="106621" y="372207"/>
                        <a:pt x="106621" y="364571"/>
                        <a:pt x="102129" y="36457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0" name="Google Shape;1580;p35"/>
                <p:cNvSpPr/>
                <p:nvPr/>
              </p:nvSpPr>
              <p:spPr>
                <a:xfrm>
                  <a:off x="5437594" y="3660031"/>
                  <a:ext cx="25862" cy="26032"/>
                </a:xfrm>
                <a:custGeom>
                  <a:rect b="b" l="l" r="r" t="t"/>
                  <a:pathLst>
                    <a:path extrusionOk="0" h="9031" w="8972">
                      <a:moveTo>
                        <a:pt x="8973" y="4545"/>
                      </a:moveTo>
                      <a:cubicBezTo>
                        <a:pt x="8973" y="7237"/>
                        <a:pt x="7178" y="9032"/>
                        <a:pt x="4486" y="9032"/>
                      </a:cubicBezTo>
                      <a:cubicBezTo>
                        <a:pt x="2240" y="9032"/>
                        <a:pt x="0" y="6785"/>
                        <a:pt x="0" y="4545"/>
                      </a:cubicBezTo>
                      <a:cubicBezTo>
                        <a:pt x="0" y="1853"/>
                        <a:pt x="1795" y="58"/>
                        <a:pt x="4486" y="58"/>
                      </a:cubicBezTo>
                      <a:cubicBezTo>
                        <a:pt x="7178" y="-394"/>
                        <a:pt x="8973" y="1853"/>
                        <a:pt x="8973" y="45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1" name="Google Shape;1581;p35"/>
                <p:cNvSpPr/>
                <p:nvPr/>
              </p:nvSpPr>
              <p:spPr>
                <a:xfrm>
                  <a:off x="5996620" y="3815491"/>
                  <a:ext cx="25862" cy="25865"/>
                </a:xfrm>
                <a:custGeom>
                  <a:rect b="b" l="l" r="r" t="t"/>
                  <a:pathLst>
                    <a:path extrusionOk="0" h="8973" w="8972">
                      <a:moveTo>
                        <a:pt x="8973" y="4487"/>
                      </a:moveTo>
                      <a:cubicBezTo>
                        <a:pt x="8973" y="7179"/>
                        <a:pt x="7178" y="8973"/>
                        <a:pt x="4486" y="8973"/>
                      </a:cubicBezTo>
                      <a:cubicBezTo>
                        <a:pt x="1795" y="8973"/>
                        <a:pt x="0" y="6727"/>
                        <a:pt x="0" y="4487"/>
                      </a:cubicBezTo>
                      <a:cubicBezTo>
                        <a:pt x="0" y="2240"/>
                        <a:pt x="1795" y="0"/>
                        <a:pt x="4486" y="0"/>
                      </a:cubicBezTo>
                      <a:cubicBezTo>
                        <a:pt x="7178" y="0"/>
                        <a:pt x="8973" y="1795"/>
                        <a:pt x="8973" y="44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2" name="Google Shape;1582;p35"/>
                <p:cNvSpPr/>
                <p:nvPr/>
              </p:nvSpPr>
              <p:spPr>
                <a:xfrm>
                  <a:off x="5437594" y="3854155"/>
                  <a:ext cx="25862" cy="26032"/>
                </a:xfrm>
                <a:custGeom>
                  <a:rect b="b" l="l" r="r" t="t"/>
                  <a:pathLst>
                    <a:path extrusionOk="0" h="9031" w="8972">
                      <a:moveTo>
                        <a:pt x="8973" y="4545"/>
                      </a:moveTo>
                      <a:cubicBezTo>
                        <a:pt x="8973" y="7237"/>
                        <a:pt x="7178" y="9032"/>
                        <a:pt x="4486" y="9032"/>
                      </a:cubicBezTo>
                      <a:cubicBezTo>
                        <a:pt x="2240" y="9032"/>
                        <a:pt x="0" y="6785"/>
                        <a:pt x="0" y="4545"/>
                      </a:cubicBezTo>
                      <a:cubicBezTo>
                        <a:pt x="0" y="1853"/>
                        <a:pt x="1795" y="58"/>
                        <a:pt x="4486" y="58"/>
                      </a:cubicBezTo>
                      <a:cubicBezTo>
                        <a:pt x="7178" y="-394"/>
                        <a:pt x="8973" y="1853"/>
                        <a:pt x="8973" y="45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3" name="Google Shape;1583;p35"/>
                <p:cNvSpPr/>
                <p:nvPr/>
              </p:nvSpPr>
              <p:spPr>
                <a:xfrm>
                  <a:off x="5469948" y="4009444"/>
                  <a:ext cx="25862" cy="26032"/>
                </a:xfrm>
                <a:custGeom>
                  <a:rect b="b" l="l" r="r" t="t"/>
                  <a:pathLst>
                    <a:path extrusionOk="0" h="9031" w="8972">
                      <a:moveTo>
                        <a:pt x="8973" y="4545"/>
                      </a:moveTo>
                      <a:cubicBezTo>
                        <a:pt x="8973" y="7237"/>
                        <a:pt x="7178" y="9032"/>
                        <a:pt x="4486" y="9032"/>
                      </a:cubicBezTo>
                      <a:cubicBezTo>
                        <a:pt x="2240" y="9032"/>
                        <a:pt x="0" y="6785"/>
                        <a:pt x="0" y="4545"/>
                      </a:cubicBezTo>
                      <a:cubicBezTo>
                        <a:pt x="0" y="1853"/>
                        <a:pt x="1794" y="58"/>
                        <a:pt x="4486" y="58"/>
                      </a:cubicBezTo>
                      <a:cubicBezTo>
                        <a:pt x="7178" y="-394"/>
                        <a:pt x="8973" y="1853"/>
                        <a:pt x="8973" y="45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4" name="Google Shape;1584;p35"/>
                <p:cNvSpPr/>
                <p:nvPr/>
              </p:nvSpPr>
              <p:spPr>
                <a:xfrm>
                  <a:off x="5501000" y="4194670"/>
                  <a:ext cx="25862" cy="25865"/>
                </a:xfrm>
                <a:custGeom>
                  <a:rect b="b" l="l" r="r" t="t"/>
                  <a:pathLst>
                    <a:path extrusionOk="0" h="8973" w="8972">
                      <a:moveTo>
                        <a:pt x="8973" y="4487"/>
                      </a:moveTo>
                      <a:cubicBezTo>
                        <a:pt x="8973" y="7179"/>
                        <a:pt x="7178" y="8974"/>
                        <a:pt x="4486" y="8974"/>
                      </a:cubicBezTo>
                      <a:cubicBezTo>
                        <a:pt x="2240" y="8974"/>
                        <a:pt x="0" y="6727"/>
                        <a:pt x="0" y="4487"/>
                      </a:cubicBezTo>
                      <a:cubicBezTo>
                        <a:pt x="0" y="1795"/>
                        <a:pt x="1795" y="0"/>
                        <a:pt x="4486" y="0"/>
                      </a:cubicBezTo>
                      <a:cubicBezTo>
                        <a:pt x="6733" y="0"/>
                        <a:pt x="8973" y="1795"/>
                        <a:pt x="8973" y="44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5" name="Google Shape;1585;p35"/>
                <p:cNvSpPr/>
                <p:nvPr/>
              </p:nvSpPr>
              <p:spPr>
                <a:xfrm>
                  <a:off x="5975913" y="4000549"/>
                  <a:ext cx="25862" cy="25865"/>
                </a:xfrm>
                <a:custGeom>
                  <a:rect b="b" l="l" r="r" t="t"/>
                  <a:pathLst>
                    <a:path extrusionOk="0" h="8973" w="8972">
                      <a:moveTo>
                        <a:pt x="8973" y="4487"/>
                      </a:moveTo>
                      <a:cubicBezTo>
                        <a:pt x="8973" y="7179"/>
                        <a:pt x="7178" y="8973"/>
                        <a:pt x="4486" y="8973"/>
                      </a:cubicBezTo>
                      <a:cubicBezTo>
                        <a:pt x="2240" y="8973"/>
                        <a:pt x="0" y="6727"/>
                        <a:pt x="0" y="4487"/>
                      </a:cubicBezTo>
                      <a:cubicBezTo>
                        <a:pt x="0" y="1794"/>
                        <a:pt x="1795" y="0"/>
                        <a:pt x="4486" y="0"/>
                      </a:cubicBezTo>
                      <a:cubicBezTo>
                        <a:pt x="6733" y="0"/>
                        <a:pt x="8973" y="2246"/>
                        <a:pt x="8973" y="44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6" name="Google Shape;1586;p35"/>
                <p:cNvSpPr/>
                <p:nvPr/>
              </p:nvSpPr>
              <p:spPr>
                <a:xfrm>
                  <a:off x="5950032" y="4194670"/>
                  <a:ext cx="25862" cy="25865"/>
                </a:xfrm>
                <a:custGeom>
                  <a:rect b="b" l="l" r="r" t="t"/>
                  <a:pathLst>
                    <a:path extrusionOk="0" h="8973" w="8972">
                      <a:moveTo>
                        <a:pt x="8973" y="4487"/>
                      </a:moveTo>
                      <a:cubicBezTo>
                        <a:pt x="8973" y="7179"/>
                        <a:pt x="7178" y="8974"/>
                        <a:pt x="4486" y="8974"/>
                      </a:cubicBezTo>
                      <a:cubicBezTo>
                        <a:pt x="2240" y="8974"/>
                        <a:pt x="0" y="6727"/>
                        <a:pt x="0" y="4487"/>
                      </a:cubicBezTo>
                      <a:cubicBezTo>
                        <a:pt x="0" y="1795"/>
                        <a:pt x="1794" y="0"/>
                        <a:pt x="4486" y="0"/>
                      </a:cubicBezTo>
                      <a:cubicBezTo>
                        <a:pt x="7178" y="0"/>
                        <a:pt x="8973" y="1795"/>
                        <a:pt x="8973" y="44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7" name="Google Shape;1587;p35"/>
                <p:cNvSpPr/>
                <p:nvPr/>
              </p:nvSpPr>
              <p:spPr>
                <a:xfrm>
                  <a:off x="5996620" y="3653725"/>
                  <a:ext cx="25862" cy="25865"/>
                </a:xfrm>
                <a:custGeom>
                  <a:rect b="b" l="l" r="r" t="t"/>
                  <a:pathLst>
                    <a:path extrusionOk="0" h="8973" w="8972">
                      <a:moveTo>
                        <a:pt x="8973" y="4487"/>
                      </a:moveTo>
                      <a:cubicBezTo>
                        <a:pt x="8973" y="7179"/>
                        <a:pt x="7178" y="8973"/>
                        <a:pt x="4486" y="8973"/>
                      </a:cubicBezTo>
                      <a:cubicBezTo>
                        <a:pt x="1795" y="8973"/>
                        <a:pt x="0" y="6727"/>
                        <a:pt x="0" y="4487"/>
                      </a:cubicBezTo>
                      <a:cubicBezTo>
                        <a:pt x="0" y="1795"/>
                        <a:pt x="1795" y="0"/>
                        <a:pt x="4486" y="0"/>
                      </a:cubicBezTo>
                      <a:cubicBezTo>
                        <a:pt x="7178" y="0"/>
                        <a:pt x="8973" y="1795"/>
                        <a:pt x="8973" y="44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8" name="Google Shape;1588;p35"/>
                <p:cNvSpPr/>
                <p:nvPr/>
              </p:nvSpPr>
              <p:spPr>
                <a:xfrm>
                  <a:off x="5107596" y="4457647"/>
                  <a:ext cx="1241040" cy="129482"/>
                </a:xfrm>
                <a:custGeom>
                  <a:rect b="b" l="l" r="r" t="t"/>
                  <a:pathLst>
                    <a:path extrusionOk="0" h="44920" w="430543">
                      <a:moveTo>
                        <a:pt x="422462" y="1701"/>
                      </a:moveTo>
                      <a:cubicBezTo>
                        <a:pt x="411688" y="-5484"/>
                        <a:pt x="230760" y="12475"/>
                        <a:pt x="194394" y="11578"/>
                      </a:cubicBezTo>
                      <a:cubicBezTo>
                        <a:pt x="158027" y="10680"/>
                        <a:pt x="35017" y="1701"/>
                        <a:pt x="21998" y="1701"/>
                      </a:cubicBezTo>
                      <a:cubicBezTo>
                        <a:pt x="4492" y="1701"/>
                        <a:pt x="897" y="12927"/>
                        <a:pt x="0" y="18311"/>
                      </a:cubicBezTo>
                      <a:cubicBezTo>
                        <a:pt x="1349" y="31777"/>
                        <a:pt x="17506" y="32680"/>
                        <a:pt x="32771" y="30434"/>
                      </a:cubicBezTo>
                      <a:cubicBezTo>
                        <a:pt x="48934" y="28187"/>
                        <a:pt x="48037" y="36270"/>
                        <a:pt x="67789" y="42557"/>
                      </a:cubicBezTo>
                      <a:cubicBezTo>
                        <a:pt x="87547" y="49290"/>
                        <a:pt x="107744" y="39865"/>
                        <a:pt x="125256" y="36270"/>
                      </a:cubicBezTo>
                      <a:cubicBezTo>
                        <a:pt x="142762" y="33126"/>
                        <a:pt x="155336" y="34023"/>
                        <a:pt x="180929" y="38516"/>
                      </a:cubicBezTo>
                      <a:cubicBezTo>
                        <a:pt x="206516" y="43003"/>
                        <a:pt x="264880" y="30879"/>
                        <a:pt x="278803" y="29988"/>
                      </a:cubicBezTo>
                      <a:cubicBezTo>
                        <a:pt x="292719" y="29091"/>
                        <a:pt x="312471" y="36275"/>
                        <a:pt x="332229" y="41214"/>
                      </a:cubicBezTo>
                      <a:cubicBezTo>
                        <a:pt x="351987" y="46152"/>
                        <a:pt x="365898" y="29988"/>
                        <a:pt x="379369" y="28193"/>
                      </a:cubicBezTo>
                      <a:cubicBezTo>
                        <a:pt x="392834" y="26399"/>
                        <a:pt x="409448" y="35378"/>
                        <a:pt x="422016" y="26399"/>
                      </a:cubicBezTo>
                      <a:cubicBezTo>
                        <a:pt x="426954" y="22803"/>
                        <a:pt x="429652" y="18317"/>
                        <a:pt x="430543" y="13830"/>
                      </a:cubicBezTo>
                      <a:cubicBezTo>
                        <a:pt x="430097" y="8891"/>
                        <a:pt x="426954" y="4405"/>
                        <a:pt x="422462" y="17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589" name="Google Shape;1589;p35"/>
            <p:cNvGrpSpPr/>
            <p:nvPr/>
          </p:nvGrpSpPr>
          <p:grpSpPr>
            <a:xfrm>
              <a:off x="2425321" y="2713492"/>
              <a:ext cx="2656082" cy="1735767"/>
              <a:chOff x="2476921" y="2673115"/>
              <a:chExt cx="2656082" cy="1735767"/>
            </a:xfrm>
          </p:grpSpPr>
          <p:grpSp>
            <p:nvGrpSpPr>
              <p:cNvPr id="1590" name="Google Shape;1590;p35"/>
              <p:cNvGrpSpPr/>
              <p:nvPr/>
            </p:nvGrpSpPr>
            <p:grpSpPr>
              <a:xfrm flipH="1">
                <a:off x="2476921" y="2927653"/>
                <a:ext cx="1226785" cy="1481229"/>
                <a:chOff x="-7333631" y="47943"/>
                <a:chExt cx="2576738" cy="3115099"/>
              </a:xfrm>
            </p:grpSpPr>
            <p:sp>
              <p:nvSpPr>
                <p:cNvPr id="1591" name="Google Shape;1591;p35"/>
                <p:cNvSpPr/>
                <p:nvPr/>
              </p:nvSpPr>
              <p:spPr>
                <a:xfrm>
                  <a:off x="-7333631" y="47943"/>
                  <a:ext cx="2576738" cy="3115099"/>
                </a:xfrm>
                <a:custGeom>
                  <a:rect b="b" l="l" r="r" t="t"/>
                  <a:pathLst>
                    <a:path extrusionOk="0" h="665264" w="550291">
                      <a:moveTo>
                        <a:pt x="186877" y="222969"/>
                      </a:moveTo>
                      <a:cubicBezTo>
                        <a:pt x="186877" y="222969"/>
                        <a:pt x="73743" y="112964"/>
                        <a:pt x="20317" y="163703"/>
                      </a:cubicBezTo>
                      <a:cubicBezTo>
                        <a:pt x="-33110" y="214887"/>
                        <a:pt x="30644" y="277297"/>
                        <a:pt x="75989" y="310071"/>
                      </a:cubicBezTo>
                      <a:cubicBezTo>
                        <a:pt x="121780" y="343296"/>
                        <a:pt x="119986" y="349132"/>
                        <a:pt x="118637" y="357214"/>
                      </a:cubicBezTo>
                      <a:cubicBezTo>
                        <a:pt x="117288" y="365296"/>
                        <a:pt x="80927" y="458234"/>
                        <a:pt x="70148" y="474398"/>
                      </a:cubicBezTo>
                      <a:cubicBezTo>
                        <a:pt x="59375" y="490562"/>
                        <a:pt x="49945" y="514356"/>
                        <a:pt x="40966" y="517048"/>
                      </a:cubicBezTo>
                      <a:cubicBezTo>
                        <a:pt x="32439" y="519740"/>
                        <a:pt x="-16049" y="555658"/>
                        <a:pt x="26598" y="594273"/>
                      </a:cubicBezTo>
                      <a:cubicBezTo>
                        <a:pt x="68799" y="632437"/>
                        <a:pt x="155449" y="650848"/>
                        <a:pt x="173852" y="627047"/>
                      </a:cubicBezTo>
                      <a:cubicBezTo>
                        <a:pt x="192261" y="603253"/>
                        <a:pt x="221443" y="491453"/>
                        <a:pt x="246585" y="495494"/>
                      </a:cubicBezTo>
                      <a:cubicBezTo>
                        <a:pt x="272172" y="499981"/>
                        <a:pt x="262302" y="635129"/>
                        <a:pt x="295519" y="655334"/>
                      </a:cubicBezTo>
                      <a:cubicBezTo>
                        <a:pt x="329187" y="675094"/>
                        <a:pt x="448162" y="666109"/>
                        <a:pt x="452203" y="621663"/>
                      </a:cubicBezTo>
                      <a:cubicBezTo>
                        <a:pt x="456689" y="577664"/>
                        <a:pt x="429753" y="572274"/>
                        <a:pt x="421672" y="557910"/>
                      </a:cubicBezTo>
                      <a:cubicBezTo>
                        <a:pt x="413591" y="543992"/>
                        <a:pt x="400571" y="475747"/>
                        <a:pt x="400571" y="457336"/>
                      </a:cubicBezTo>
                      <a:cubicBezTo>
                        <a:pt x="400571" y="438926"/>
                        <a:pt x="390244" y="413337"/>
                        <a:pt x="396085" y="411988"/>
                      </a:cubicBezTo>
                      <a:cubicBezTo>
                        <a:pt x="402372" y="410639"/>
                        <a:pt x="499343" y="492356"/>
                        <a:pt x="543339" y="425905"/>
                      </a:cubicBezTo>
                      <a:cubicBezTo>
                        <a:pt x="581945" y="367537"/>
                        <a:pt x="448162" y="288065"/>
                        <a:pt x="426610" y="273696"/>
                      </a:cubicBezTo>
                      <a:cubicBezTo>
                        <a:pt x="405509" y="259326"/>
                        <a:pt x="394736" y="261127"/>
                        <a:pt x="394736" y="261127"/>
                      </a:cubicBezTo>
                      <a:cubicBezTo>
                        <a:pt x="394736" y="261127"/>
                        <a:pt x="464325" y="215779"/>
                        <a:pt x="449505" y="125979"/>
                      </a:cubicBezTo>
                      <a:cubicBezTo>
                        <a:pt x="434691" y="36179"/>
                        <a:pt x="367794" y="6994"/>
                        <a:pt x="313025" y="713"/>
                      </a:cubicBezTo>
                      <a:cubicBezTo>
                        <a:pt x="258255" y="-5574"/>
                        <a:pt x="187769" y="30343"/>
                        <a:pt x="168462" y="83774"/>
                      </a:cubicBezTo>
                      <a:cubicBezTo>
                        <a:pt x="150053" y="138102"/>
                        <a:pt x="153197" y="190635"/>
                        <a:pt x="186871" y="2229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2" name="Google Shape;1592;p35"/>
                <p:cNvSpPr/>
                <p:nvPr/>
              </p:nvSpPr>
              <p:spPr>
                <a:xfrm>
                  <a:off x="-6120958" y="143441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0"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3" name="Google Shape;1593;p35"/>
                <p:cNvSpPr/>
                <p:nvPr/>
              </p:nvSpPr>
              <p:spPr>
                <a:xfrm>
                  <a:off x="-6162992" y="171606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4" name="Google Shape;1594;p35"/>
                <p:cNvSpPr/>
                <p:nvPr/>
              </p:nvSpPr>
              <p:spPr>
                <a:xfrm>
                  <a:off x="-6200825" y="200612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5" name="Google Shape;1595;p35"/>
                <p:cNvSpPr/>
                <p:nvPr/>
              </p:nvSpPr>
              <p:spPr>
                <a:xfrm>
                  <a:off x="-6253931" y="648258"/>
                  <a:ext cx="112108" cy="113532"/>
                </a:xfrm>
                <a:custGeom>
                  <a:rect b="b" l="l" r="r" t="t"/>
                  <a:pathLst>
                    <a:path extrusionOk="0" h="24246" w="23942">
                      <a:moveTo>
                        <a:pt x="23912" y="18410"/>
                      </a:moveTo>
                      <a:cubicBezTo>
                        <a:pt x="24358" y="13924"/>
                        <a:pt x="19871" y="10774"/>
                        <a:pt x="16728" y="7636"/>
                      </a:cubicBezTo>
                      <a:cubicBezTo>
                        <a:pt x="13133" y="4493"/>
                        <a:pt x="10441" y="0"/>
                        <a:pt x="5503" y="0"/>
                      </a:cubicBezTo>
                      <a:cubicBezTo>
                        <a:pt x="2811" y="0"/>
                        <a:pt x="1462" y="1795"/>
                        <a:pt x="565" y="4041"/>
                      </a:cubicBezTo>
                      <a:cubicBezTo>
                        <a:pt x="-1681" y="8979"/>
                        <a:pt x="3257" y="13918"/>
                        <a:pt x="6852" y="17061"/>
                      </a:cubicBezTo>
                      <a:cubicBezTo>
                        <a:pt x="9995" y="19753"/>
                        <a:pt x="14036" y="24246"/>
                        <a:pt x="18528" y="24246"/>
                      </a:cubicBezTo>
                      <a:cubicBezTo>
                        <a:pt x="21672" y="23800"/>
                        <a:pt x="23918" y="21102"/>
                        <a:pt x="23918" y="184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6" name="Google Shape;1596;p35"/>
                <p:cNvSpPr/>
                <p:nvPr/>
              </p:nvSpPr>
              <p:spPr>
                <a:xfrm>
                  <a:off x="-5642400" y="840532"/>
                  <a:ext cx="127392" cy="86533"/>
                </a:xfrm>
                <a:custGeom>
                  <a:rect b="b" l="l" r="r" t="t"/>
                  <a:pathLst>
                    <a:path extrusionOk="0" h="18480" w="27206">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7977" y="6975"/>
                        <a:pt x="27977" y="1133"/>
                        <a:pt x="23485"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7" name="Google Shape;1597;p35"/>
                <p:cNvSpPr/>
                <p:nvPr/>
              </p:nvSpPr>
              <p:spPr>
                <a:xfrm>
                  <a:off x="-6070467" y="586035"/>
                  <a:ext cx="493170" cy="389294"/>
                </a:xfrm>
                <a:custGeom>
                  <a:rect b="b" l="l" r="r" t="t"/>
                  <a:pathLst>
                    <a:path extrusionOk="0" h="83138" w="105322">
                      <a:moveTo>
                        <a:pt x="20643" y="10147"/>
                      </a:moveTo>
                      <a:cubicBezTo>
                        <a:pt x="20643" y="9250"/>
                        <a:pt x="20643" y="7901"/>
                        <a:pt x="20198" y="7003"/>
                      </a:cubicBezTo>
                      <a:cubicBezTo>
                        <a:pt x="19752" y="4311"/>
                        <a:pt x="17951" y="2517"/>
                        <a:pt x="15711" y="1168"/>
                      </a:cubicBezTo>
                      <a:cubicBezTo>
                        <a:pt x="13465" y="-181"/>
                        <a:pt x="11225" y="-181"/>
                        <a:pt x="8527" y="270"/>
                      </a:cubicBezTo>
                      <a:cubicBezTo>
                        <a:pt x="6281" y="716"/>
                        <a:pt x="5384" y="1619"/>
                        <a:pt x="3589" y="2963"/>
                      </a:cubicBezTo>
                      <a:cubicBezTo>
                        <a:pt x="4035" y="2517"/>
                        <a:pt x="4938" y="2065"/>
                        <a:pt x="5384" y="1614"/>
                      </a:cubicBezTo>
                      <a:lnTo>
                        <a:pt x="4938" y="2059"/>
                      </a:lnTo>
                      <a:cubicBezTo>
                        <a:pt x="1794" y="3854"/>
                        <a:pt x="0" y="7449"/>
                        <a:pt x="0" y="11039"/>
                      </a:cubicBezTo>
                      <a:cubicBezTo>
                        <a:pt x="0" y="14634"/>
                        <a:pt x="1794" y="18223"/>
                        <a:pt x="4938" y="20018"/>
                      </a:cubicBezTo>
                      <a:cubicBezTo>
                        <a:pt x="8081" y="21813"/>
                        <a:pt x="12122" y="21813"/>
                        <a:pt x="15266" y="20018"/>
                      </a:cubicBezTo>
                      <a:cubicBezTo>
                        <a:pt x="16614" y="19121"/>
                        <a:pt x="17957" y="17772"/>
                        <a:pt x="18860" y="16423"/>
                      </a:cubicBezTo>
                      <a:cubicBezTo>
                        <a:pt x="20203" y="13731"/>
                        <a:pt x="20655" y="11936"/>
                        <a:pt x="20655" y="10135"/>
                      </a:cubicBezTo>
                      <a:close/>
                      <a:moveTo>
                        <a:pt x="7624" y="46516"/>
                      </a:moveTo>
                      <a:cubicBezTo>
                        <a:pt x="-3149" y="59982"/>
                        <a:pt x="12110" y="77050"/>
                        <a:pt x="24684" y="81537"/>
                      </a:cubicBezTo>
                      <a:cubicBezTo>
                        <a:pt x="33211" y="84680"/>
                        <a:pt x="42190" y="82886"/>
                        <a:pt x="50723" y="78845"/>
                      </a:cubicBezTo>
                      <a:cubicBezTo>
                        <a:pt x="57907" y="75249"/>
                        <a:pt x="69132" y="65378"/>
                        <a:pt x="65537" y="56393"/>
                      </a:cubicBezTo>
                      <a:cubicBezTo>
                        <a:pt x="64640" y="54598"/>
                        <a:pt x="62845" y="52798"/>
                        <a:pt x="60599" y="53701"/>
                      </a:cubicBezTo>
                      <a:cubicBezTo>
                        <a:pt x="54763" y="55496"/>
                        <a:pt x="52517" y="61783"/>
                        <a:pt x="48031" y="65824"/>
                      </a:cubicBezTo>
                      <a:cubicBezTo>
                        <a:pt x="43545" y="69865"/>
                        <a:pt x="37258" y="71660"/>
                        <a:pt x="31422" y="71660"/>
                      </a:cubicBezTo>
                      <a:cubicBezTo>
                        <a:pt x="25587" y="71660"/>
                        <a:pt x="20649" y="70311"/>
                        <a:pt x="16608" y="65824"/>
                      </a:cubicBezTo>
                      <a:cubicBezTo>
                        <a:pt x="11670" y="60434"/>
                        <a:pt x="13917" y="54147"/>
                        <a:pt x="12568" y="47865"/>
                      </a:cubicBezTo>
                      <a:cubicBezTo>
                        <a:pt x="12116" y="46071"/>
                        <a:pt x="8973" y="45173"/>
                        <a:pt x="7624" y="46516"/>
                      </a:cubicBezTo>
                      <a:close/>
                      <a:moveTo>
                        <a:pt x="59256" y="27209"/>
                      </a:moveTo>
                      <a:cubicBezTo>
                        <a:pt x="62851" y="27209"/>
                        <a:pt x="65988" y="23613"/>
                        <a:pt x="69583" y="22722"/>
                      </a:cubicBezTo>
                      <a:cubicBezTo>
                        <a:pt x="74070" y="20927"/>
                        <a:pt x="79008" y="21373"/>
                        <a:pt x="83500" y="22722"/>
                      </a:cubicBezTo>
                      <a:cubicBezTo>
                        <a:pt x="87541" y="24071"/>
                        <a:pt x="91581" y="26763"/>
                        <a:pt x="93376" y="30804"/>
                      </a:cubicBezTo>
                      <a:cubicBezTo>
                        <a:pt x="95622" y="35291"/>
                        <a:pt x="92027" y="39783"/>
                        <a:pt x="95622" y="43824"/>
                      </a:cubicBezTo>
                      <a:cubicBezTo>
                        <a:pt x="96519" y="44722"/>
                        <a:pt x="98314" y="45173"/>
                        <a:pt x="99663" y="44722"/>
                      </a:cubicBezTo>
                      <a:cubicBezTo>
                        <a:pt x="106847" y="42475"/>
                        <a:pt x="105950" y="33044"/>
                        <a:pt x="103703" y="27660"/>
                      </a:cubicBezTo>
                      <a:cubicBezTo>
                        <a:pt x="101012" y="20927"/>
                        <a:pt x="95176" y="16886"/>
                        <a:pt x="88438" y="14194"/>
                      </a:cubicBezTo>
                      <a:cubicBezTo>
                        <a:pt x="82151" y="11948"/>
                        <a:pt x="74973" y="12399"/>
                        <a:pt x="68680" y="14194"/>
                      </a:cubicBezTo>
                      <a:cubicBezTo>
                        <a:pt x="64194" y="16434"/>
                        <a:pt x="57010" y="21373"/>
                        <a:pt x="59256" y="27215"/>
                      </a:cubicBezTo>
                      <a:cubicBezTo>
                        <a:pt x="58810" y="27215"/>
                        <a:pt x="59256" y="27215"/>
                        <a:pt x="59256" y="272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8" name="Google Shape;1598;p35"/>
                <p:cNvSpPr/>
                <p:nvPr/>
              </p:nvSpPr>
              <p:spPr>
                <a:xfrm>
                  <a:off x="-6212926" y="450675"/>
                  <a:ext cx="3147" cy="4198"/>
                </a:xfrm>
                <a:custGeom>
                  <a:rect b="b" l="l" r="r" t="t"/>
                  <a:pathLst>
                    <a:path extrusionOk="0" h="897" w="672">
                      <a:moveTo>
                        <a:pt x="339" y="897"/>
                      </a:moveTo>
                      <a:cubicBezTo>
                        <a:pt x="784" y="897"/>
                        <a:pt x="784" y="0"/>
                        <a:pt x="339" y="0"/>
                      </a:cubicBezTo>
                      <a:cubicBezTo>
                        <a:pt x="-113" y="0"/>
                        <a:pt x="-113" y="897"/>
                        <a:pt x="339" y="897"/>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9" name="Google Shape;1599;p35"/>
                <p:cNvSpPr/>
                <p:nvPr/>
              </p:nvSpPr>
              <p:spPr>
                <a:xfrm>
                  <a:off x="-6015417" y="995067"/>
                  <a:ext cx="124868" cy="73600"/>
                </a:xfrm>
                <a:custGeom>
                  <a:rect b="b" l="l" r="r" t="t"/>
                  <a:pathLst>
                    <a:path extrusionOk="0" h="15718" w="26667">
                      <a:moveTo>
                        <a:pt x="2598" y="10328"/>
                      </a:moveTo>
                      <a:cubicBezTo>
                        <a:pt x="4844" y="11677"/>
                        <a:pt x="7084" y="12575"/>
                        <a:pt x="9782" y="13472"/>
                      </a:cubicBezTo>
                      <a:cubicBezTo>
                        <a:pt x="12925" y="14369"/>
                        <a:pt x="16514" y="15718"/>
                        <a:pt x="19658" y="15718"/>
                      </a:cubicBezTo>
                      <a:cubicBezTo>
                        <a:pt x="22801" y="15718"/>
                        <a:pt x="25493" y="13472"/>
                        <a:pt x="26390" y="10328"/>
                      </a:cubicBezTo>
                      <a:cubicBezTo>
                        <a:pt x="27287" y="7636"/>
                        <a:pt x="25944" y="3595"/>
                        <a:pt x="23247" y="2246"/>
                      </a:cubicBezTo>
                      <a:cubicBezTo>
                        <a:pt x="17857" y="0"/>
                        <a:pt x="11125" y="0"/>
                        <a:pt x="5741" y="0"/>
                      </a:cubicBezTo>
                      <a:cubicBezTo>
                        <a:pt x="351" y="446"/>
                        <a:pt x="-2340" y="7630"/>
                        <a:pt x="2598" y="10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0" name="Google Shape;1600;p35"/>
                <p:cNvSpPr/>
                <p:nvPr/>
              </p:nvSpPr>
              <p:spPr>
                <a:xfrm>
                  <a:off x="-6755698" y="1020301"/>
                  <a:ext cx="206208" cy="237553"/>
                </a:xfrm>
                <a:custGeom>
                  <a:rect b="b" l="l" r="r" t="t"/>
                  <a:pathLst>
                    <a:path extrusionOk="0" h="50732" w="44038">
                      <a:moveTo>
                        <a:pt x="43100" y="4487"/>
                      </a:moveTo>
                      <a:cubicBezTo>
                        <a:pt x="41306" y="1795"/>
                        <a:pt x="38162" y="0"/>
                        <a:pt x="35019" y="0"/>
                      </a:cubicBezTo>
                      <a:cubicBezTo>
                        <a:pt x="31876" y="0"/>
                        <a:pt x="28732" y="1795"/>
                        <a:pt x="26938" y="4487"/>
                      </a:cubicBezTo>
                      <a:cubicBezTo>
                        <a:pt x="26040" y="5836"/>
                        <a:pt x="25589" y="7630"/>
                        <a:pt x="25589" y="9425"/>
                      </a:cubicBezTo>
                      <a:cubicBezTo>
                        <a:pt x="25589" y="11220"/>
                        <a:pt x="26034" y="12569"/>
                        <a:pt x="26938" y="14363"/>
                      </a:cubicBezTo>
                      <a:lnTo>
                        <a:pt x="26938" y="14809"/>
                      </a:lnTo>
                      <a:cubicBezTo>
                        <a:pt x="27835" y="16158"/>
                        <a:pt x="28732" y="17501"/>
                        <a:pt x="30081" y="17953"/>
                      </a:cubicBezTo>
                      <a:cubicBezTo>
                        <a:pt x="31430" y="18850"/>
                        <a:pt x="33224" y="19302"/>
                        <a:pt x="34567" y="19302"/>
                      </a:cubicBezTo>
                      <a:cubicBezTo>
                        <a:pt x="36362" y="19302"/>
                        <a:pt x="37711" y="18856"/>
                        <a:pt x="39054" y="17953"/>
                      </a:cubicBezTo>
                      <a:cubicBezTo>
                        <a:pt x="40403" y="17055"/>
                        <a:pt x="41746" y="16158"/>
                        <a:pt x="42197" y="14809"/>
                      </a:cubicBezTo>
                      <a:lnTo>
                        <a:pt x="42197" y="14363"/>
                      </a:lnTo>
                      <a:cubicBezTo>
                        <a:pt x="43095" y="13015"/>
                        <a:pt x="43546" y="11220"/>
                        <a:pt x="43546" y="9425"/>
                      </a:cubicBezTo>
                      <a:cubicBezTo>
                        <a:pt x="44449" y="7630"/>
                        <a:pt x="43998" y="6281"/>
                        <a:pt x="43100" y="4487"/>
                      </a:cubicBezTo>
                      <a:close/>
                      <a:moveTo>
                        <a:pt x="38162" y="43548"/>
                      </a:moveTo>
                      <a:cubicBezTo>
                        <a:pt x="38162" y="42651"/>
                        <a:pt x="38162" y="41753"/>
                        <a:pt x="37717" y="40856"/>
                      </a:cubicBezTo>
                      <a:cubicBezTo>
                        <a:pt x="36819" y="37712"/>
                        <a:pt x="34122" y="35918"/>
                        <a:pt x="30984" y="35918"/>
                      </a:cubicBezTo>
                      <a:cubicBezTo>
                        <a:pt x="27841" y="35918"/>
                        <a:pt x="25149" y="38164"/>
                        <a:pt x="24252" y="40856"/>
                      </a:cubicBezTo>
                      <a:cubicBezTo>
                        <a:pt x="23806" y="41753"/>
                        <a:pt x="23806" y="42651"/>
                        <a:pt x="23806" y="43548"/>
                      </a:cubicBezTo>
                      <a:cubicBezTo>
                        <a:pt x="23806" y="45343"/>
                        <a:pt x="24703" y="47143"/>
                        <a:pt x="26052" y="48486"/>
                      </a:cubicBezTo>
                      <a:cubicBezTo>
                        <a:pt x="27401" y="49835"/>
                        <a:pt x="29195" y="50733"/>
                        <a:pt x="30990" y="50733"/>
                      </a:cubicBezTo>
                      <a:cubicBezTo>
                        <a:pt x="32785" y="50733"/>
                        <a:pt x="34585" y="49835"/>
                        <a:pt x="35928" y="48486"/>
                      </a:cubicBezTo>
                      <a:cubicBezTo>
                        <a:pt x="37277" y="47589"/>
                        <a:pt x="38174" y="45343"/>
                        <a:pt x="38174" y="43548"/>
                      </a:cubicBezTo>
                      <a:close/>
                      <a:moveTo>
                        <a:pt x="4042" y="13466"/>
                      </a:moveTo>
                      <a:cubicBezTo>
                        <a:pt x="-1347" y="13466"/>
                        <a:pt x="-1347" y="21994"/>
                        <a:pt x="4042" y="21994"/>
                      </a:cubicBezTo>
                      <a:cubicBezTo>
                        <a:pt x="9432" y="21548"/>
                        <a:pt x="9432" y="13466"/>
                        <a:pt x="4042" y="13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1" name="Google Shape;1601;p35"/>
                <p:cNvSpPr/>
                <p:nvPr/>
              </p:nvSpPr>
              <p:spPr>
                <a:xfrm>
                  <a:off x="-5389590" y="1425953"/>
                  <a:ext cx="241772" cy="273285"/>
                </a:xfrm>
                <a:custGeom>
                  <a:rect b="b" l="l" r="r" t="t"/>
                  <a:pathLst>
                    <a:path extrusionOk="0" h="58363" w="51633">
                      <a:moveTo>
                        <a:pt x="6740" y="34574"/>
                      </a:moveTo>
                      <a:lnTo>
                        <a:pt x="6740" y="34574"/>
                      </a:lnTo>
                      <a:cubicBezTo>
                        <a:pt x="4946" y="32328"/>
                        <a:pt x="2254" y="32328"/>
                        <a:pt x="905" y="34129"/>
                      </a:cubicBezTo>
                      <a:lnTo>
                        <a:pt x="459" y="34574"/>
                      </a:lnTo>
                      <a:cubicBezTo>
                        <a:pt x="-890" y="36821"/>
                        <a:pt x="905" y="39964"/>
                        <a:pt x="3603" y="39964"/>
                      </a:cubicBezTo>
                      <a:cubicBezTo>
                        <a:pt x="6295" y="39964"/>
                        <a:pt x="8089" y="36821"/>
                        <a:pt x="6746" y="34574"/>
                      </a:cubicBezTo>
                      <a:close/>
                      <a:moveTo>
                        <a:pt x="48490" y="42656"/>
                      </a:moveTo>
                      <a:cubicBezTo>
                        <a:pt x="47593" y="41759"/>
                        <a:pt x="46244" y="40862"/>
                        <a:pt x="44895" y="40410"/>
                      </a:cubicBezTo>
                      <a:cubicBezTo>
                        <a:pt x="42649" y="39964"/>
                        <a:pt x="40409" y="40410"/>
                        <a:pt x="38608" y="41307"/>
                      </a:cubicBezTo>
                      <a:cubicBezTo>
                        <a:pt x="38163" y="41307"/>
                        <a:pt x="37711" y="41753"/>
                        <a:pt x="37711" y="41753"/>
                      </a:cubicBezTo>
                      <a:cubicBezTo>
                        <a:pt x="35917" y="42651"/>
                        <a:pt x="34116" y="44897"/>
                        <a:pt x="33670" y="47143"/>
                      </a:cubicBezTo>
                      <a:cubicBezTo>
                        <a:pt x="32773" y="50287"/>
                        <a:pt x="33670" y="53430"/>
                        <a:pt x="35917" y="55671"/>
                      </a:cubicBezTo>
                      <a:cubicBezTo>
                        <a:pt x="37711" y="57466"/>
                        <a:pt x="39957" y="58363"/>
                        <a:pt x="42203" y="58363"/>
                      </a:cubicBezTo>
                      <a:cubicBezTo>
                        <a:pt x="44895" y="58363"/>
                        <a:pt x="48490" y="56568"/>
                        <a:pt x="49839" y="53876"/>
                      </a:cubicBezTo>
                      <a:lnTo>
                        <a:pt x="50285" y="52979"/>
                      </a:lnTo>
                      <a:cubicBezTo>
                        <a:pt x="51182" y="51630"/>
                        <a:pt x="51634" y="50287"/>
                        <a:pt x="51634" y="48938"/>
                      </a:cubicBezTo>
                      <a:cubicBezTo>
                        <a:pt x="51188" y="46246"/>
                        <a:pt x="50291" y="44451"/>
                        <a:pt x="48496" y="42651"/>
                      </a:cubicBezTo>
                      <a:close/>
                      <a:moveTo>
                        <a:pt x="38614" y="7185"/>
                      </a:moveTo>
                      <a:lnTo>
                        <a:pt x="38614" y="7185"/>
                      </a:lnTo>
                      <a:cubicBezTo>
                        <a:pt x="37265" y="2698"/>
                        <a:pt x="33676" y="0"/>
                        <a:pt x="29636" y="0"/>
                      </a:cubicBezTo>
                      <a:cubicBezTo>
                        <a:pt x="25595" y="0"/>
                        <a:pt x="22000" y="2692"/>
                        <a:pt x="20657" y="6733"/>
                      </a:cubicBezTo>
                      <a:lnTo>
                        <a:pt x="20657" y="7179"/>
                      </a:lnTo>
                      <a:cubicBezTo>
                        <a:pt x="19760" y="9871"/>
                        <a:pt x="20657" y="13015"/>
                        <a:pt x="22451" y="15261"/>
                      </a:cubicBezTo>
                      <a:lnTo>
                        <a:pt x="22451" y="15261"/>
                      </a:lnTo>
                      <a:cubicBezTo>
                        <a:pt x="23800" y="17953"/>
                        <a:pt x="26938" y="19302"/>
                        <a:pt x="29636" y="19302"/>
                      </a:cubicBezTo>
                      <a:cubicBezTo>
                        <a:pt x="32327" y="19302"/>
                        <a:pt x="35922" y="17953"/>
                        <a:pt x="36820" y="15261"/>
                      </a:cubicBezTo>
                      <a:lnTo>
                        <a:pt x="36820" y="15261"/>
                      </a:lnTo>
                      <a:cubicBezTo>
                        <a:pt x="39066" y="13015"/>
                        <a:pt x="39511" y="9871"/>
                        <a:pt x="38614" y="71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2" name="Google Shape;1602;p35"/>
                <p:cNvSpPr/>
                <p:nvPr/>
              </p:nvSpPr>
              <p:spPr>
                <a:xfrm>
                  <a:off x="-5583441" y="1007698"/>
                  <a:ext cx="215072" cy="269108"/>
                </a:xfrm>
                <a:custGeom>
                  <a:rect b="b" l="l" r="r" t="t"/>
                  <a:pathLst>
                    <a:path extrusionOk="0" h="57471" w="45931">
                      <a:moveTo>
                        <a:pt x="5049" y="47143"/>
                      </a:moveTo>
                      <a:cubicBezTo>
                        <a:pt x="-1683" y="47143"/>
                        <a:pt x="-1683" y="57472"/>
                        <a:pt x="5049" y="57472"/>
                      </a:cubicBezTo>
                      <a:cubicBezTo>
                        <a:pt x="11782" y="57472"/>
                        <a:pt x="11782" y="47143"/>
                        <a:pt x="5049" y="47143"/>
                      </a:cubicBezTo>
                      <a:close/>
                      <a:moveTo>
                        <a:pt x="42764" y="1795"/>
                      </a:moveTo>
                      <a:cubicBezTo>
                        <a:pt x="41416" y="897"/>
                        <a:pt x="39621" y="0"/>
                        <a:pt x="37827" y="0"/>
                      </a:cubicBezTo>
                      <a:cubicBezTo>
                        <a:pt x="36032" y="0"/>
                        <a:pt x="34232" y="446"/>
                        <a:pt x="32889" y="1795"/>
                      </a:cubicBezTo>
                      <a:cubicBezTo>
                        <a:pt x="31094" y="3144"/>
                        <a:pt x="29745" y="5390"/>
                        <a:pt x="29745" y="7630"/>
                      </a:cubicBezTo>
                      <a:cubicBezTo>
                        <a:pt x="29745" y="10886"/>
                        <a:pt x="30238" y="12610"/>
                        <a:pt x="32889" y="15261"/>
                      </a:cubicBezTo>
                      <a:cubicBezTo>
                        <a:pt x="34237" y="16158"/>
                        <a:pt x="36032" y="17056"/>
                        <a:pt x="37827" y="17056"/>
                      </a:cubicBezTo>
                      <a:cubicBezTo>
                        <a:pt x="39621" y="17056"/>
                        <a:pt x="41422" y="16610"/>
                        <a:pt x="42764" y="15261"/>
                      </a:cubicBezTo>
                      <a:cubicBezTo>
                        <a:pt x="46987" y="12094"/>
                        <a:pt x="46987" y="4962"/>
                        <a:pt x="42764" y="1795"/>
                      </a:cubicBezTo>
                      <a:close/>
                      <a:moveTo>
                        <a:pt x="8644" y="12569"/>
                      </a:moveTo>
                      <a:cubicBezTo>
                        <a:pt x="4604" y="12569"/>
                        <a:pt x="1009" y="16164"/>
                        <a:pt x="1009" y="20205"/>
                      </a:cubicBezTo>
                      <a:cubicBezTo>
                        <a:pt x="1009" y="24246"/>
                        <a:pt x="4604" y="27841"/>
                        <a:pt x="8644" y="27841"/>
                      </a:cubicBezTo>
                      <a:cubicBezTo>
                        <a:pt x="12685" y="27841"/>
                        <a:pt x="16280" y="24246"/>
                        <a:pt x="16280" y="20205"/>
                      </a:cubicBezTo>
                      <a:cubicBezTo>
                        <a:pt x="16280" y="16164"/>
                        <a:pt x="13137" y="12569"/>
                        <a:pt x="8644" y="125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3" name="Google Shape;1603;p35"/>
                <p:cNvSpPr/>
                <p:nvPr/>
              </p:nvSpPr>
              <p:spPr>
                <a:xfrm>
                  <a:off x="-6490019" y="801711"/>
                  <a:ext cx="292399" cy="264880"/>
                </a:xfrm>
                <a:custGeom>
                  <a:rect b="b" l="l" r="r" t="t"/>
                  <a:pathLst>
                    <a:path extrusionOk="0" h="56568" w="62445">
                      <a:moveTo>
                        <a:pt x="18675" y="7179"/>
                      </a:moveTo>
                      <a:lnTo>
                        <a:pt x="18675" y="7179"/>
                      </a:lnTo>
                      <a:cubicBezTo>
                        <a:pt x="18230" y="6281"/>
                        <a:pt x="18230" y="5384"/>
                        <a:pt x="17326" y="4487"/>
                      </a:cubicBezTo>
                      <a:cubicBezTo>
                        <a:pt x="15978" y="1795"/>
                        <a:pt x="12388" y="0"/>
                        <a:pt x="9245" y="0"/>
                      </a:cubicBezTo>
                      <a:cubicBezTo>
                        <a:pt x="5204" y="0"/>
                        <a:pt x="1164" y="2692"/>
                        <a:pt x="266" y="6733"/>
                      </a:cubicBezTo>
                      <a:cubicBezTo>
                        <a:pt x="-179" y="9425"/>
                        <a:pt x="-179" y="12123"/>
                        <a:pt x="1164" y="14369"/>
                      </a:cubicBezTo>
                      <a:cubicBezTo>
                        <a:pt x="2061" y="15718"/>
                        <a:pt x="3410" y="17061"/>
                        <a:pt x="4759" y="17965"/>
                      </a:cubicBezTo>
                      <a:cubicBezTo>
                        <a:pt x="7005" y="18862"/>
                        <a:pt x="7005" y="18862"/>
                        <a:pt x="9697" y="19314"/>
                      </a:cubicBezTo>
                      <a:cubicBezTo>
                        <a:pt x="12840" y="19759"/>
                        <a:pt x="15983" y="17519"/>
                        <a:pt x="17778" y="14827"/>
                      </a:cubicBezTo>
                      <a:cubicBezTo>
                        <a:pt x="18675" y="13478"/>
                        <a:pt x="19127" y="11683"/>
                        <a:pt x="19127" y="10340"/>
                      </a:cubicBezTo>
                      <a:cubicBezTo>
                        <a:pt x="19127" y="8094"/>
                        <a:pt x="18675" y="8094"/>
                        <a:pt x="18675" y="7191"/>
                      </a:cubicBezTo>
                      <a:close/>
                      <a:moveTo>
                        <a:pt x="53693" y="30076"/>
                      </a:moveTo>
                      <a:cubicBezTo>
                        <a:pt x="42016" y="30076"/>
                        <a:pt x="42016" y="48035"/>
                        <a:pt x="53693" y="48035"/>
                      </a:cubicBezTo>
                      <a:cubicBezTo>
                        <a:pt x="65363" y="48035"/>
                        <a:pt x="65363" y="30076"/>
                        <a:pt x="53693" y="30076"/>
                      </a:cubicBezTo>
                      <a:close/>
                      <a:moveTo>
                        <a:pt x="31695" y="40404"/>
                      </a:moveTo>
                      <a:cubicBezTo>
                        <a:pt x="30346" y="39055"/>
                        <a:pt x="29003" y="38610"/>
                        <a:pt x="27654" y="38158"/>
                      </a:cubicBezTo>
                      <a:cubicBezTo>
                        <a:pt x="25859" y="37712"/>
                        <a:pt x="24511" y="37712"/>
                        <a:pt x="22716" y="38158"/>
                      </a:cubicBezTo>
                      <a:cubicBezTo>
                        <a:pt x="21819" y="38158"/>
                        <a:pt x="20921" y="39055"/>
                        <a:pt x="20024" y="39507"/>
                      </a:cubicBezTo>
                      <a:cubicBezTo>
                        <a:pt x="14189" y="42199"/>
                        <a:pt x="14189" y="51630"/>
                        <a:pt x="20024" y="54774"/>
                      </a:cubicBezTo>
                      <a:cubicBezTo>
                        <a:pt x="20921" y="55219"/>
                        <a:pt x="21819" y="55671"/>
                        <a:pt x="22716" y="56123"/>
                      </a:cubicBezTo>
                      <a:cubicBezTo>
                        <a:pt x="23613" y="56123"/>
                        <a:pt x="24511" y="56123"/>
                        <a:pt x="24962" y="56568"/>
                      </a:cubicBezTo>
                      <a:cubicBezTo>
                        <a:pt x="26757" y="56568"/>
                        <a:pt x="28105" y="56123"/>
                        <a:pt x="29448" y="55219"/>
                      </a:cubicBezTo>
                      <a:cubicBezTo>
                        <a:pt x="32140" y="53425"/>
                        <a:pt x="33935" y="50733"/>
                        <a:pt x="33935" y="47583"/>
                      </a:cubicBezTo>
                      <a:cubicBezTo>
                        <a:pt x="34386" y="44445"/>
                        <a:pt x="33489" y="42199"/>
                        <a:pt x="31695" y="40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4" name="Google Shape;1604;p35"/>
                <p:cNvSpPr/>
                <p:nvPr/>
              </p:nvSpPr>
              <p:spPr>
                <a:xfrm>
                  <a:off x="-5557671" y="328763"/>
                  <a:ext cx="175519" cy="104836"/>
                </a:xfrm>
                <a:custGeom>
                  <a:rect b="b" l="l" r="r" t="t"/>
                  <a:pathLst>
                    <a:path extrusionOk="0" h="22389" w="37484">
                      <a:moveTo>
                        <a:pt x="31424" y="0"/>
                      </a:moveTo>
                      <a:cubicBezTo>
                        <a:pt x="23342" y="0"/>
                        <a:pt x="23342" y="12569"/>
                        <a:pt x="31424" y="12569"/>
                      </a:cubicBezTo>
                      <a:cubicBezTo>
                        <a:pt x="39505" y="12569"/>
                        <a:pt x="39505" y="0"/>
                        <a:pt x="31424" y="0"/>
                      </a:cubicBezTo>
                      <a:close/>
                      <a:moveTo>
                        <a:pt x="10323" y="6733"/>
                      </a:moveTo>
                      <a:cubicBezTo>
                        <a:pt x="9877" y="6733"/>
                        <a:pt x="9877" y="6733"/>
                        <a:pt x="9426" y="6733"/>
                      </a:cubicBezTo>
                      <a:cubicBezTo>
                        <a:pt x="-3142" y="3138"/>
                        <a:pt x="-3142" y="25589"/>
                        <a:pt x="9426" y="22000"/>
                      </a:cubicBezTo>
                      <a:cubicBezTo>
                        <a:pt x="9872" y="22000"/>
                        <a:pt x="9872" y="22000"/>
                        <a:pt x="10323" y="22000"/>
                      </a:cubicBezTo>
                      <a:cubicBezTo>
                        <a:pt x="17959" y="19753"/>
                        <a:pt x="17959" y="8979"/>
                        <a:pt x="10323" y="67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5" name="Google Shape;1605;p35"/>
                <p:cNvSpPr/>
                <p:nvPr/>
              </p:nvSpPr>
              <p:spPr>
                <a:xfrm>
                  <a:off x="-6629565" y="2029215"/>
                  <a:ext cx="245396" cy="361629"/>
                </a:xfrm>
                <a:custGeom>
                  <a:rect b="b" l="l" r="r" t="t"/>
                  <a:pathLst>
                    <a:path extrusionOk="0" h="77230" w="52407">
                      <a:moveTo>
                        <a:pt x="16157" y="0"/>
                      </a:moveTo>
                      <a:cubicBezTo>
                        <a:pt x="12116" y="0"/>
                        <a:pt x="8973" y="3144"/>
                        <a:pt x="8973" y="7185"/>
                      </a:cubicBezTo>
                      <a:cubicBezTo>
                        <a:pt x="8973" y="11226"/>
                        <a:pt x="12116" y="14369"/>
                        <a:pt x="16157" y="14369"/>
                      </a:cubicBezTo>
                      <a:cubicBezTo>
                        <a:pt x="20198" y="14369"/>
                        <a:pt x="23341" y="11226"/>
                        <a:pt x="23341" y="7185"/>
                      </a:cubicBezTo>
                      <a:cubicBezTo>
                        <a:pt x="23341" y="3144"/>
                        <a:pt x="19752" y="0"/>
                        <a:pt x="16157" y="0"/>
                      </a:cubicBezTo>
                      <a:close/>
                      <a:moveTo>
                        <a:pt x="16609" y="69595"/>
                      </a:moveTo>
                      <a:cubicBezTo>
                        <a:pt x="16609" y="66451"/>
                        <a:pt x="14814" y="64205"/>
                        <a:pt x="12122" y="62862"/>
                      </a:cubicBezTo>
                      <a:cubicBezTo>
                        <a:pt x="10328" y="61964"/>
                        <a:pt x="7636" y="61513"/>
                        <a:pt x="5835" y="61964"/>
                      </a:cubicBezTo>
                      <a:cubicBezTo>
                        <a:pt x="2240" y="62862"/>
                        <a:pt x="0" y="66005"/>
                        <a:pt x="0" y="69600"/>
                      </a:cubicBezTo>
                      <a:cubicBezTo>
                        <a:pt x="0" y="72293"/>
                        <a:pt x="1349" y="74990"/>
                        <a:pt x="4041" y="76334"/>
                      </a:cubicBezTo>
                      <a:cubicBezTo>
                        <a:pt x="5390" y="77231"/>
                        <a:pt x="6733" y="77231"/>
                        <a:pt x="8081" y="77231"/>
                      </a:cubicBezTo>
                      <a:cubicBezTo>
                        <a:pt x="9430" y="77231"/>
                        <a:pt x="10773" y="76785"/>
                        <a:pt x="12122" y="76334"/>
                      </a:cubicBezTo>
                      <a:cubicBezTo>
                        <a:pt x="14814" y="74985"/>
                        <a:pt x="16609" y="72738"/>
                        <a:pt x="16609" y="69600"/>
                      </a:cubicBezTo>
                      <a:close/>
                      <a:moveTo>
                        <a:pt x="23341" y="36821"/>
                      </a:moveTo>
                      <a:cubicBezTo>
                        <a:pt x="22444" y="34129"/>
                        <a:pt x="20649" y="31882"/>
                        <a:pt x="18403" y="30088"/>
                      </a:cubicBezTo>
                      <a:cubicBezTo>
                        <a:pt x="15711" y="28293"/>
                        <a:pt x="11671" y="27841"/>
                        <a:pt x="8527" y="28739"/>
                      </a:cubicBezTo>
                      <a:cubicBezTo>
                        <a:pt x="5835" y="29636"/>
                        <a:pt x="3589" y="31431"/>
                        <a:pt x="2240" y="33677"/>
                      </a:cubicBezTo>
                      <a:cubicBezTo>
                        <a:pt x="446" y="37272"/>
                        <a:pt x="446" y="41313"/>
                        <a:pt x="2240" y="44451"/>
                      </a:cubicBezTo>
                      <a:cubicBezTo>
                        <a:pt x="3138" y="46246"/>
                        <a:pt x="4932" y="47595"/>
                        <a:pt x="6727" y="48938"/>
                      </a:cubicBezTo>
                      <a:cubicBezTo>
                        <a:pt x="8521" y="50287"/>
                        <a:pt x="10767" y="50287"/>
                        <a:pt x="13013" y="50733"/>
                      </a:cubicBezTo>
                      <a:cubicBezTo>
                        <a:pt x="14808" y="50733"/>
                        <a:pt x="16609" y="50287"/>
                        <a:pt x="18403" y="49384"/>
                      </a:cubicBezTo>
                      <a:cubicBezTo>
                        <a:pt x="20649" y="48035"/>
                        <a:pt x="22890" y="45788"/>
                        <a:pt x="23341" y="42651"/>
                      </a:cubicBezTo>
                      <a:cubicBezTo>
                        <a:pt x="23793" y="40856"/>
                        <a:pt x="23793" y="39055"/>
                        <a:pt x="23341" y="36815"/>
                      </a:cubicBezTo>
                      <a:close/>
                      <a:moveTo>
                        <a:pt x="45339" y="31882"/>
                      </a:moveTo>
                      <a:cubicBezTo>
                        <a:pt x="35915" y="31882"/>
                        <a:pt x="35915" y="46697"/>
                        <a:pt x="45339" y="46697"/>
                      </a:cubicBezTo>
                      <a:cubicBezTo>
                        <a:pt x="54764" y="46697"/>
                        <a:pt x="54764" y="31882"/>
                        <a:pt x="45339" y="318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6" name="Google Shape;1606;p35"/>
                <p:cNvSpPr/>
                <p:nvPr/>
              </p:nvSpPr>
              <p:spPr>
                <a:xfrm>
                  <a:off x="-5854042" y="2409662"/>
                  <a:ext cx="562307" cy="544509"/>
                </a:xfrm>
                <a:custGeom>
                  <a:rect b="b" l="l" r="r" t="t"/>
                  <a:pathLst>
                    <a:path extrusionOk="0" h="116286" w="120087">
                      <a:moveTo>
                        <a:pt x="116729" y="96984"/>
                      </a:moveTo>
                      <a:cubicBezTo>
                        <a:pt x="112242" y="92498"/>
                        <a:pt x="105053" y="92498"/>
                        <a:pt x="100566" y="96984"/>
                      </a:cubicBezTo>
                      <a:cubicBezTo>
                        <a:pt x="98320" y="99231"/>
                        <a:pt x="97423" y="101923"/>
                        <a:pt x="97423" y="105066"/>
                      </a:cubicBezTo>
                      <a:cubicBezTo>
                        <a:pt x="97423" y="105964"/>
                        <a:pt x="97423" y="107313"/>
                        <a:pt x="97868" y="108662"/>
                      </a:cubicBezTo>
                      <a:cubicBezTo>
                        <a:pt x="98314" y="110456"/>
                        <a:pt x="99217" y="112257"/>
                        <a:pt x="100560" y="113148"/>
                      </a:cubicBezTo>
                      <a:cubicBezTo>
                        <a:pt x="101909" y="114497"/>
                        <a:pt x="103704" y="115395"/>
                        <a:pt x="105047" y="115841"/>
                      </a:cubicBezTo>
                      <a:cubicBezTo>
                        <a:pt x="106396" y="116286"/>
                        <a:pt x="107293" y="116286"/>
                        <a:pt x="108642" y="116286"/>
                      </a:cubicBezTo>
                      <a:cubicBezTo>
                        <a:pt x="111785" y="116286"/>
                        <a:pt x="114477" y="114937"/>
                        <a:pt x="116723" y="113143"/>
                      </a:cubicBezTo>
                      <a:cubicBezTo>
                        <a:pt x="121209" y="108650"/>
                        <a:pt x="121209" y="101020"/>
                        <a:pt x="116723" y="96978"/>
                      </a:cubicBezTo>
                      <a:close/>
                      <a:moveTo>
                        <a:pt x="17957" y="52985"/>
                      </a:moveTo>
                      <a:cubicBezTo>
                        <a:pt x="17060" y="51190"/>
                        <a:pt x="14814" y="48944"/>
                        <a:pt x="12568" y="48944"/>
                      </a:cubicBezTo>
                      <a:cubicBezTo>
                        <a:pt x="11671" y="48944"/>
                        <a:pt x="10322" y="48498"/>
                        <a:pt x="9424" y="48498"/>
                      </a:cubicBezTo>
                      <a:cubicBezTo>
                        <a:pt x="4486" y="48498"/>
                        <a:pt x="0" y="52539"/>
                        <a:pt x="0" y="57923"/>
                      </a:cubicBezTo>
                      <a:cubicBezTo>
                        <a:pt x="0" y="62862"/>
                        <a:pt x="4041" y="67348"/>
                        <a:pt x="9424" y="67348"/>
                      </a:cubicBezTo>
                      <a:cubicBezTo>
                        <a:pt x="10322" y="67348"/>
                        <a:pt x="11671" y="67348"/>
                        <a:pt x="12568" y="66902"/>
                      </a:cubicBezTo>
                      <a:cubicBezTo>
                        <a:pt x="13917" y="66457"/>
                        <a:pt x="15711" y="65554"/>
                        <a:pt x="16609" y="64656"/>
                      </a:cubicBezTo>
                      <a:cubicBezTo>
                        <a:pt x="18403" y="62862"/>
                        <a:pt x="19300" y="60615"/>
                        <a:pt x="19300" y="57923"/>
                      </a:cubicBezTo>
                      <a:cubicBezTo>
                        <a:pt x="19300" y="56128"/>
                        <a:pt x="18849" y="54334"/>
                        <a:pt x="17952" y="52985"/>
                      </a:cubicBezTo>
                      <a:close/>
                      <a:moveTo>
                        <a:pt x="31423" y="48944"/>
                      </a:moveTo>
                      <a:cubicBezTo>
                        <a:pt x="22444" y="48944"/>
                        <a:pt x="22444" y="62410"/>
                        <a:pt x="31423" y="62410"/>
                      </a:cubicBezTo>
                      <a:cubicBezTo>
                        <a:pt x="40401" y="62410"/>
                        <a:pt x="40401" y="48944"/>
                        <a:pt x="31423" y="48944"/>
                      </a:cubicBezTo>
                      <a:close/>
                      <a:moveTo>
                        <a:pt x="56118" y="5390"/>
                      </a:moveTo>
                      <a:cubicBezTo>
                        <a:pt x="55673" y="4041"/>
                        <a:pt x="55221" y="3144"/>
                        <a:pt x="54324" y="2246"/>
                      </a:cubicBezTo>
                      <a:cubicBezTo>
                        <a:pt x="52975" y="897"/>
                        <a:pt x="50729" y="0"/>
                        <a:pt x="48934" y="0"/>
                      </a:cubicBezTo>
                      <a:cubicBezTo>
                        <a:pt x="47585" y="0"/>
                        <a:pt x="46242" y="446"/>
                        <a:pt x="44893" y="897"/>
                      </a:cubicBezTo>
                      <a:cubicBezTo>
                        <a:pt x="43099" y="1795"/>
                        <a:pt x="42202" y="3589"/>
                        <a:pt x="41299" y="5384"/>
                      </a:cubicBezTo>
                      <a:cubicBezTo>
                        <a:pt x="40853" y="6733"/>
                        <a:pt x="40853" y="8979"/>
                        <a:pt x="41299" y="10322"/>
                      </a:cubicBezTo>
                      <a:cubicBezTo>
                        <a:pt x="42647" y="13466"/>
                        <a:pt x="44893" y="15712"/>
                        <a:pt x="48483" y="15712"/>
                      </a:cubicBezTo>
                      <a:cubicBezTo>
                        <a:pt x="52078" y="15712"/>
                        <a:pt x="54769" y="13466"/>
                        <a:pt x="55667" y="10322"/>
                      </a:cubicBezTo>
                      <a:cubicBezTo>
                        <a:pt x="56118" y="8973"/>
                        <a:pt x="56564" y="6727"/>
                        <a:pt x="56118" y="5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7" name="Google Shape;1607;p35"/>
                <p:cNvSpPr/>
                <p:nvPr/>
              </p:nvSpPr>
              <p:spPr>
                <a:xfrm>
                  <a:off x="-6507692" y="1056020"/>
                  <a:ext cx="2744" cy="2744"/>
                </a:xfrm>
                <a:custGeom>
                  <a:rect b="b" l="l" r="r" t="t"/>
                  <a:pathLst>
                    <a:path extrusionOk="0" h="586" w="586">
                      <a:moveTo>
                        <a:pt x="0" y="0"/>
                      </a:moveTo>
                      <a:lnTo>
                        <a:pt x="0" y="0"/>
                      </a:lnTo>
                      <a:close/>
                    </a:path>
                  </a:pathLst>
                </a:custGeom>
                <a:solidFill>
                  <a:srgbClr val="9E25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8" name="Google Shape;1608;p35"/>
                <p:cNvSpPr/>
                <p:nvPr/>
              </p:nvSpPr>
              <p:spPr>
                <a:xfrm>
                  <a:off x="-7310601" y="103584"/>
                  <a:ext cx="2509684" cy="3034363"/>
                </a:xfrm>
                <a:custGeom>
                  <a:rect b="b" l="l" r="r" t="t"/>
                  <a:pathLst>
                    <a:path extrusionOk="0" h="648022" w="535971">
                      <a:moveTo>
                        <a:pt x="175548" y="208386"/>
                      </a:moveTo>
                      <a:cubicBezTo>
                        <a:pt x="147714" y="185489"/>
                        <a:pt x="117635" y="161694"/>
                        <a:pt x="83063" y="149571"/>
                      </a:cubicBezTo>
                      <a:cubicBezTo>
                        <a:pt x="67346" y="144181"/>
                        <a:pt x="50292" y="142386"/>
                        <a:pt x="34575" y="149125"/>
                      </a:cubicBezTo>
                      <a:cubicBezTo>
                        <a:pt x="19309" y="155858"/>
                        <a:pt x="4947" y="168885"/>
                        <a:pt x="906" y="185494"/>
                      </a:cubicBezTo>
                      <a:cubicBezTo>
                        <a:pt x="-3580" y="206145"/>
                        <a:pt x="9433" y="227248"/>
                        <a:pt x="21555" y="242966"/>
                      </a:cubicBezTo>
                      <a:cubicBezTo>
                        <a:pt x="38164" y="264069"/>
                        <a:pt x="58367" y="282027"/>
                        <a:pt x="79022" y="299089"/>
                      </a:cubicBezTo>
                      <a:cubicBezTo>
                        <a:pt x="92042" y="309863"/>
                        <a:pt x="107753" y="319294"/>
                        <a:pt x="119875" y="331417"/>
                      </a:cubicBezTo>
                      <a:cubicBezTo>
                        <a:pt x="121224" y="332766"/>
                        <a:pt x="123916" y="330520"/>
                        <a:pt x="122121" y="329171"/>
                      </a:cubicBezTo>
                      <a:cubicBezTo>
                        <a:pt x="110445" y="317493"/>
                        <a:pt x="95631" y="308068"/>
                        <a:pt x="82611" y="297740"/>
                      </a:cubicBezTo>
                      <a:cubicBezTo>
                        <a:pt x="61962" y="281130"/>
                        <a:pt x="41759" y="262720"/>
                        <a:pt x="25144" y="242063"/>
                      </a:cubicBezTo>
                      <a:cubicBezTo>
                        <a:pt x="11679" y="224556"/>
                        <a:pt x="-3141" y="200310"/>
                        <a:pt x="7187" y="177858"/>
                      </a:cubicBezTo>
                      <a:cubicBezTo>
                        <a:pt x="13919" y="163043"/>
                        <a:pt x="31431" y="151817"/>
                        <a:pt x="46697" y="148674"/>
                      </a:cubicBezTo>
                      <a:cubicBezTo>
                        <a:pt x="62414" y="145530"/>
                        <a:pt x="79022" y="150920"/>
                        <a:pt x="93385" y="157202"/>
                      </a:cubicBezTo>
                      <a:cubicBezTo>
                        <a:pt x="122567" y="170222"/>
                        <a:pt x="148606" y="190427"/>
                        <a:pt x="173296" y="210632"/>
                      </a:cubicBezTo>
                      <a:cubicBezTo>
                        <a:pt x="175096" y="212427"/>
                        <a:pt x="177342" y="209735"/>
                        <a:pt x="175542" y="208386"/>
                      </a:cubicBezTo>
                      <a:lnTo>
                        <a:pt x="175542" y="208386"/>
                      </a:lnTo>
                      <a:close/>
                      <a:moveTo>
                        <a:pt x="180937" y="207037"/>
                      </a:moveTo>
                      <a:cubicBezTo>
                        <a:pt x="166569" y="172017"/>
                        <a:pt x="160288" y="133853"/>
                        <a:pt x="171061" y="96586"/>
                      </a:cubicBezTo>
                      <a:cubicBezTo>
                        <a:pt x="177794" y="73238"/>
                        <a:pt x="191265" y="52587"/>
                        <a:pt x="209222" y="35971"/>
                      </a:cubicBezTo>
                      <a:cubicBezTo>
                        <a:pt x="222687" y="23402"/>
                        <a:pt x="236158" y="16212"/>
                        <a:pt x="253670" y="11279"/>
                      </a:cubicBezTo>
                      <a:cubicBezTo>
                        <a:pt x="272525" y="5443"/>
                        <a:pt x="292728" y="3197"/>
                        <a:pt x="312480" y="3197"/>
                      </a:cubicBezTo>
                      <a:cubicBezTo>
                        <a:pt x="329540" y="3197"/>
                        <a:pt x="345703" y="8587"/>
                        <a:pt x="360968" y="15766"/>
                      </a:cubicBezTo>
                      <a:cubicBezTo>
                        <a:pt x="400924" y="34176"/>
                        <a:pt x="431003" y="70540"/>
                        <a:pt x="436393" y="114991"/>
                      </a:cubicBezTo>
                      <a:cubicBezTo>
                        <a:pt x="442680" y="167524"/>
                        <a:pt x="412600" y="215565"/>
                        <a:pt x="375782" y="249687"/>
                      </a:cubicBezTo>
                      <a:cubicBezTo>
                        <a:pt x="374434" y="251036"/>
                        <a:pt x="376680" y="253283"/>
                        <a:pt x="378028" y="251934"/>
                      </a:cubicBezTo>
                      <a:lnTo>
                        <a:pt x="379887" y="250174"/>
                      </a:lnTo>
                      <a:cubicBezTo>
                        <a:pt x="418477" y="269922"/>
                        <a:pt x="457505" y="291013"/>
                        <a:pt x="490711" y="319282"/>
                      </a:cubicBezTo>
                      <a:cubicBezTo>
                        <a:pt x="509120" y="335000"/>
                        <a:pt x="527523" y="355200"/>
                        <a:pt x="532015" y="379897"/>
                      </a:cubicBezTo>
                      <a:cubicBezTo>
                        <a:pt x="533810" y="389774"/>
                        <a:pt x="532461" y="399657"/>
                        <a:pt x="529323" y="409082"/>
                      </a:cubicBezTo>
                      <a:cubicBezTo>
                        <a:pt x="525283" y="421651"/>
                        <a:pt x="515858" y="427938"/>
                        <a:pt x="502387" y="428841"/>
                      </a:cubicBezTo>
                      <a:cubicBezTo>
                        <a:pt x="472759" y="431533"/>
                        <a:pt x="440434" y="416272"/>
                        <a:pt x="415292" y="401451"/>
                      </a:cubicBezTo>
                      <a:cubicBezTo>
                        <a:pt x="404519" y="395164"/>
                        <a:pt x="394191" y="387985"/>
                        <a:pt x="386110" y="378103"/>
                      </a:cubicBezTo>
                      <a:cubicBezTo>
                        <a:pt x="381624" y="373164"/>
                        <a:pt x="376685" y="372713"/>
                        <a:pt x="376685" y="380349"/>
                      </a:cubicBezTo>
                      <a:cubicBezTo>
                        <a:pt x="376240" y="392918"/>
                        <a:pt x="380726" y="406390"/>
                        <a:pt x="383418" y="418513"/>
                      </a:cubicBezTo>
                      <a:cubicBezTo>
                        <a:pt x="386110" y="431533"/>
                        <a:pt x="387904" y="444554"/>
                        <a:pt x="390151" y="457574"/>
                      </a:cubicBezTo>
                      <a:cubicBezTo>
                        <a:pt x="395540" y="487656"/>
                        <a:pt x="401827" y="517286"/>
                        <a:pt x="408560" y="546922"/>
                      </a:cubicBezTo>
                      <a:cubicBezTo>
                        <a:pt x="411703" y="562641"/>
                        <a:pt x="428317" y="567573"/>
                        <a:pt x="435496" y="580148"/>
                      </a:cubicBezTo>
                      <a:cubicBezTo>
                        <a:pt x="446720" y="599004"/>
                        <a:pt x="437742" y="617860"/>
                        <a:pt x="420230" y="628640"/>
                      </a:cubicBezTo>
                      <a:cubicBezTo>
                        <a:pt x="403621" y="638517"/>
                        <a:pt x="379823" y="640763"/>
                        <a:pt x="360968" y="643009"/>
                      </a:cubicBezTo>
                      <a:cubicBezTo>
                        <a:pt x="339868" y="645256"/>
                        <a:pt x="311583" y="645256"/>
                        <a:pt x="295420" y="629543"/>
                      </a:cubicBezTo>
                      <a:cubicBezTo>
                        <a:pt x="288687" y="623256"/>
                        <a:pt x="288687" y="612933"/>
                        <a:pt x="284647" y="604851"/>
                      </a:cubicBezTo>
                      <a:cubicBezTo>
                        <a:pt x="283298" y="602159"/>
                        <a:pt x="282852" y="598564"/>
                        <a:pt x="282400" y="595426"/>
                      </a:cubicBezTo>
                      <a:cubicBezTo>
                        <a:pt x="280154" y="583303"/>
                        <a:pt x="277914" y="570734"/>
                        <a:pt x="275668" y="558611"/>
                      </a:cubicBezTo>
                      <a:cubicBezTo>
                        <a:pt x="272976" y="543796"/>
                        <a:pt x="270278" y="528981"/>
                        <a:pt x="266689" y="514160"/>
                      </a:cubicBezTo>
                      <a:cubicBezTo>
                        <a:pt x="264443" y="503386"/>
                        <a:pt x="261751" y="492160"/>
                        <a:pt x="256362" y="482729"/>
                      </a:cubicBezTo>
                      <a:cubicBezTo>
                        <a:pt x="236158" y="447709"/>
                        <a:pt x="202038" y="523139"/>
                        <a:pt x="196203" y="534811"/>
                      </a:cubicBezTo>
                      <a:cubicBezTo>
                        <a:pt x="191265" y="545139"/>
                        <a:pt x="186778" y="555462"/>
                        <a:pt x="182286" y="565790"/>
                      </a:cubicBezTo>
                      <a:cubicBezTo>
                        <a:pt x="177800" y="577016"/>
                        <a:pt x="173759" y="588241"/>
                        <a:pt x="165677" y="598118"/>
                      </a:cubicBezTo>
                      <a:cubicBezTo>
                        <a:pt x="154904" y="611139"/>
                        <a:pt x="139187" y="616529"/>
                        <a:pt x="123030" y="616077"/>
                      </a:cubicBezTo>
                      <a:cubicBezTo>
                        <a:pt x="107765" y="615631"/>
                        <a:pt x="92499" y="610241"/>
                        <a:pt x="78582" y="604851"/>
                      </a:cubicBezTo>
                      <a:cubicBezTo>
                        <a:pt x="61974" y="598118"/>
                        <a:pt x="45360" y="590036"/>
                        <a:pt x="32340" y="577913"/>
                      </a:cubicBezTo>
                      <a:cubicBezTo>
                        <a:pt x="16623" y="563544"/>
                        <a:pt x="14383" y="545139"/>
                        <a:pt x="26505" y="527626"/>
                      </a:cubicBezTo>
                      <a:cubicBezTo>
                        <a:pt x="37278" y="512359"/>
                        <a:pt x="54338" y="503380"/>
                        <a:pt x="64666" y="487216"/>
                      </a:cubicBezTo>
                      <a:cubicBezTo>
                        <a:pt x="82172" y="458929"/>
                        <a:pt x="96540" y="428401"/>
                        <a:pt x="108662" y="397416"/>
                      </a:cubicBezTo>
                      <a:cubicBezTo>
                        <a:pt x="116298" y="378108"/>
                        <a:pt x="122579" y="357903"/>
                        <a:pt x="126619" y="337253"/>
                      </a:cubicBezTo>
                      <a:cubicBezTo>
                        <a:pt x="126625" y="336349"/>
                        <a:pt x="123482" y="335452"/>
                        <a:pt x="123036" y="337698"/>
                      </a:cubicBezTo>
                      <a:lnTo>
                        <a:pt x="123036" y="337698"/>
                      </a:lnTo>
                      <a:cubicBezTo>
                        <a:pt x="114955" y="378554"/>
                        <a:pt x="98346" y="417170"/>
                        <a:pt x="79486" y="453985"/>
                      </a:cubicBezTo>
                      <a:cubicBezTo>
                        <a:pt x="73650" y="465662"/>
                        <a:pt x="67363" y="477333"/>
                        <a:pt x="60179" y="488553"/>
                      </a:cubicBezTo>
                      <a:cubicBezTo>
                        <a:pt x="49852" y="505163"/>
                        <a:pt x="30997" y="514594"/>
                        <a:pt x="20670" y="531204"/>
                      </a:cubicBezTo>
                      <a:cubicBezTo>
                        <a:pt x="1363" y="562183"/>
                        <a:pt x="32792" y="586881"/>
                        <a:pt x="57933" y="599901"/>
                      </a:cubicBezTo>
                      <a:cubicBezTo>
                        <a:pt x="82177" y="612470"/>
                        <a:pt x="113154" y="625045"/>
                        <a:pt x="140988" y="618757"/>
                      </a:cubicBezTo>
                      <a:cubicBezTo>
                        <a:pt x="154904" y="615614"/>
                        <a:pt x="166129" y="606189"/>
                        <a:pt x="173759" y="594511"/>
                      </a:cubicBezTo>
                      <a:cubicBezTo>
                        <a:pt x="179149" y="586429"/>
                        <a:pt x="182286" y="577004"/>
                        <a:pt x="185881" y="568019"/>
                      </a:cubicBezTo>
                      <a:cubicBezTo>
                        <a:pt x="191271" y="554998"/>
                        <a:pt x="197106" y="541978"/>
                        <a:pt x="203387" y="529409"/>
                      </a:cubicBezTo>
                      <a:cubicBezTo>
                        <a:pt x="208325" y="519532"/>
                        <a:pt x="213263" y="510101"/>
                        <a:pt x="218652" y="500676"/>
                      </a:cubicBezTo>
                      <a:cubicBezTo>
                        <a:pt x="223590" y="492594"/>
                        <a:pt x="230329" y="482718"/>
                        <a:pt x="239753" y="479128"/>
                      </a:cubicBezTo>
                      <a:cubicBezTo>
                        <a:pt x="254121" y="473292"/>
                        <a:pt x="259511" y="500676"/>
                        <a:pt x="262203" y="510107"/>
                      </a:cubicBezTo>
                      <a:cubicBezTo>
                        <a:pt x="268935" y="537497"/>
                        <a:pt x="273428" y="565333"/>
                        <a:pt x="278366" y="593168"/>
                      </a:cubicBezTo>
                      <a:cubicBezTo>
                        <a:pt x="280160" y="603045"/>
                        <a:pt x="282852" y="611578"/>
                        <a:pt x="286001" y="621004"/>
                      </a:cubicBezTo>
                      <a:cubicBezTo>
                        <a:pt x="291837" y="638962"/>
                        <a:pt x="310691" y="645250"/>
                        <a:pt x="327751" y="647044"/>
                      </a:cubicBezTo>
                      <a:cubicBezTo>
                        <a:pt x="347955" y="649291"/>
                        <a:pt x="368158" y="647490"/>
                        <a:pt x="387910" y="643449"/>
                      </a:cubicBezTo>
                      <a:cubicBezTo>
                        <a:pt x="403176" y="640305"/>
                        <a:pt x="418441" y="636716"/>
                        <a:pt x="430558" y="626388"/>
                      </a:cubicBezTo>
                      <a:cubicBezTo>
                        <a:pt x="441782" y="616963"/>
                        <a:pt x="446275" y="603491"/>
                        <a:pt x="442234" y="589121"/>
                      </a:cubicBezTo>
                      <a:cubicBezTo>
                        <a:pt x="440439" y="581485"/>
                        <a:pt x="435947" y="575203"/>
                        <a:pt x="430558" y="570265"/>
                      </a:cubicBezTo>
                      <a:cubicBezTo>
                        <a:pt x="423825" y="564429"/>
                        <a:pt x="413949" y="558588"/>
                        <a:pt x="412149" y="549163"/>
                      </a:cubicBezTo>
                      <a:cubicBezTo>
                        <a:pt x="405862" y="520430"/>
                        <a:pt x="399581" y="492143"/>
                        <a:pt x="394191" y="463404"/>
                      </a:cubicBezTo>
                      <a:cubicBezTo>
                        <a:pt x="391499" y="449938"/>
                        <a:pt x="390151" y="436466"/>
                        <a:pt x="387459" y="423445"/>
                      </a:cubicBezTo>
                      <a:cubicBezTo>
                        <a:pt x="384767" y="409979"/>
                        <a:pt x="380275" y="396056"/>
                        <a:pt x="379823" y="382138"/>
                      </a:cubicBezTo>
                      <a:cubicBezTo>
                        <a:pt x="379377" y="374953"/>
                        <a:pt x="383418" y="381240"/>
                        <a:pt x="386110" y="383933"/>
                      </a:cubicBezTo>
                      <a:cubicBezTo>
                        <a:pt x="389705" y="387974"/>
                        <a:pt x="394191" y="391569"/>
                        <a:pt x="398678" y="394707"/>
                      </a:cubicBezTo>
                      <a:cubicBezTo>
                        <a:pt x="410354" y="403686"/>
                        <a:pt x="423368" y="410871"/>
                        <a:pt x="436839" y="416706"/>
                      </a:cubicBezTo>
                      <a:cubicBezTo>
                        <a:pt x="459288" y="427035"/>
                        <a:pt x="490265" y="438706"/>
                        <a:pt x="514955" y="429727"/>
                      </a:cubicBezTo>
                      <a:cubicBezTo>
                        <a:pt x="532912" y="422994"/>
                        <a:pt x="537405" y="399645"/>
                        <a:pt x="535604" y="383035"/>
                      </a:cubicBezTo>
                      <a:cubicBezTo>
                        <a:pt x="533358" y="361035"/>
                        <a:pt x="518996" y="342179"/>
                        <a:pt x="503730" y="326913"/>
                      </a:cubicBezTo>
                      <a:cubicBezTo>
                        <a:pt x="469358" y="292983"/>
                        <a:pt x="424769" y="269259"/>
                        <a:pt x="382333" y="247805"/>
                      </a:cubicBezTo>
                      <a:cubicBezTo>
                        <a:pt x="408618" y="222063"/>
                        <a:pt x="429619" y="190708"/>
                        <a:pt x="437290" y="154498"/>
                      </a:cubicBezTo>
                      <a:cubicBezTo>
                        <a:pt x="443577" y="124416"/>
                        <a:pt x="438639" y="92985"/>
                        <a:pt x="422922" y="66047"/>
                      </a:cubicBezTo>
                      <a:cubicBezTo>
                        <a:pt x="406759" y="38211"/>
                        <a:pt x="379371" y="18904"/>
                        <a:pt x="349744" y="7678"/>
                      </a:cubicBezTo>
                      <a:cubicBezTo>
                        <a:pt x="317418" y="-4445"/>
                        <a:pt x="282400" y="-850"/>
                        <a:pt x="249629" y="9027"/>
                      </a:cubicBezTo>
                      <a:cubicBezTo>
                        <a:pt x="221796" y="17109"/>
                        <a:pt x="201141" y="35519"/>
                        <a:pt x="184978" y="59314"/>
                      </a:cubicBezTo>
                      <a:cubicBezTo>
                        <a:pt x="154447" y="104211"/>
                        <a:pt x="158042" y="159888"/>
                        <a:pt x="177342" y="208380"/>
                      </a:cubicBezTo>
                      <a:cubicBezTo>
                        <a:pt x="178691" y="209729"/>
                        <a:pt x="181829" y="209277"/>
                        <a:pt x="180931" y="207031"/>
                      </a:cubicBezTo>
                      <a:lnTo>
                        <a:pt x="180931" y="2070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9" name="Google Shape;1609;p35"/>
                <p:cNvSpPr/>
                <p:nvPr/>
              </p:nvSpPr>
              <p:spPr>
                <a:xfrm>
                  <a:off x="-6856712" y="1021990"/>
                  <a:ext cx="401866" cy="752445"/>
                </a:xfrm>
                <a:custGeom>
                  <a:rect b="b" l="l" r="r" t="t"/>
                  <a:pathLst>
                    <a:path extrusionOk="0" h="160693" w="85823">
                      <a:moveTo>
                        <a:pt x="71861" y="5023"/>
                      </a:moveTo>
                      <a:cubicBezTo>
                        <a:pt x="79045" y="33310"/>
                        <a:pt x="72307" y="60700"/>
                        <a:pt x="58396" y="85392"/>
                      </a:cubicBezTo>
                      <a:cubicBezTo>
                        <a:pt x="44931" y="109186"/>
                        <a:pt x="27419" y="131638"/>
                        <a:pt x="3626" y="146007"/>
                      </a:cubicBezTo>
                      <a:cubicBezTo>
                        <a:pt x="-4901" y="150945"/>
                        <a:pt x="3181" y="164863"/>
                        <a:pt x="11708" y="159473"/>
                      </a:cubicBezTo>
                      <a:cubicBezTo>
                        <a:pt x="37295" y="142863"/>
                        <a:pt x="59299" y="117720"/>
                        <a:pt x="71867" y="89879"/>
                      </a:cubicBezTo>
                      <a:cubicBezTo>
                        <a:pt x="83989" y="62940"/>
                        <a:pt x="92070" y="29715"/>
                        <a:pt x="79503" y="1879"/>
                      </a:cubicBezTo>
                      <a:cubicBezTo>
                        <a:pt x="77256" y="-2162"/>
                        <a:pt x="70524" y="982"/>
                        <a:pt x="71867" y="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0" name="Google Shape;1610;p35"/>
                <p:cNvSpPr/>
                <p:nvPr/>
              </p:nvSpPr>
              <p:spPr>
                <a:xfrm>
                  <a:off x="-6848580" y="1074831"/>
                  <a:ext cx="395606" cy="723488"/>
                </a:xfrm>
                <a:custGeom>
                  <a:rect b="b" l="l" r="r" t="t"/>
                  <a:pathLst>
                    <a:path extrusionOk="0" h="154509" w="84486">
                      <a:moveTo>
                        <a:pt x="74610" y="1372"/>
                      </a:moveTo>
                      <a:cubicBezTo>
                        <a:pt x="71919" y="9454"/>
                        <a:pt x="73262" y="17982"/>
                        <a:pt x="72816" y="26064"/>
                      </a:cubicBezTo>
                      <a:cubicBezTo>
                        <a:pt x="72370" y="35941"/>
                        <a:pt x="71021" y="45824"/>
                        <a:pt x="68775" y="55249"/>
                      </a:cubicBezTo>
                      <a:cubicBezTo>
                        <a:pt x="64289" y="75454"/>
                        <a:pt x="54858" y="92064"/>
                        <a:pt x="42736" y="108228"/>
                      </a:cubicBezTo>
                      <a:cubicBezTo>
                        <a:pt x="37347" y="115864"/>
                        <a:pt x="30169" y="122145"/>
                        <a:pt x="22979" y="128433"/>
                      </a:cubicBezTo>
                      <a:cubicBezTo>
                        <a:pt x="19384" y="131576"/>
                        <a:pt x="15794" y="134268"/>
                        <a:pt x="11754" y="136961"/>
                      </a:cubicBezTo>
                      <a:cubicBezTo>
                        <a:pt x="10856" y="137406"/>
                        <a:pt x="9507" y="138310"/>
                        <a:pt x="8610" y="138755"/>
                      </a:cubicBezTo>
                      <a:cubicBezTo>
                        <a:pt x="14897" y="146837"/>
                        <a:pt x="17589" y="148180"/>
                        <a:pt x="16246" y="142796"/>
                      </a:cubicBezTo>
                      <a:cubicBezTo>
                        <a:pt x="15800" y="141447"/>
                        <a:pt x="15349" y="140550"/>
                        <a:pt x="14897" y="139201"/>
                      </a:cubicBezTo>
                      <a:cubicBezTo>
                        <a:pt x="13103" y="136057"/>
                        <a:pt x="8165" y="134263"/>
                        <a:pt x="5021" y="136509"/>
                      </a:cubicBezTo>
                      <a:cubicBezTo>
                        <a:pt x="-7101" y="145037"/>
                        <a:pt x="5021" y="158960"/>
                        <a:pt x="17143" y="153119"/>
                      </a:cubicBezTo>
                      <a:cubicBezTo>
                        <a:pt x="28820" y="147283"/>
                        <a:pt x="39141" y="137400"/>
                        <a:pt x="48120" y="127975"/>
                      </a:cubicBezTo>
                      <a:cubicBezTo>
                        <a:pt x="62488" y="114057"/>
                        <a:pt x="72810" y="92058"/>
                        <a:pt x="79097" y="73202"/>
                      </a:cubicBezTo>
                      <a:cubicBezTo>
                        <a:pt x="83137" y="61524"/>
                        <a:pt x="84486" y="48510"/>
                        <a:pt x="84486" y="35935"/>
                      </a:cubicBezTo>
                      <a:cubicBezTo>
                        <a:pt x="84486" y="25161"/>
                        <a:pt x="83137" y="9894"/>
                        <a:pt x="77302" y="463"/>
                      </a:cubicBezTo>
                      <a:cubicBezTo>
                        <a:pt x="76405" y="-428"/>
                        <a:pt x="75056" y="18"/>
                        <a:pt x="74610" y="13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1" name="Google Shape;1611;p35"/>
                <p:cNvSpPr/>
                <p:nvPr/>
              </p:nvSpPr>
              <p:spPr>
                <a:xfrm>
                  <a:off x="-5607260" y="1225167"/>
                  <a:ext cx="207978" cy="820458"/>
                </a:xfrm>
                <a:custGeom>
                  <a:rect b="b" l="l" r="r" t="t"/>
                  <a:pathLst>
                    <a:path extrusionOk="0" h="175218" w="44416">
                      <a:moveTo>
                        <a:pt x="38422" y="690"/>
                      </a:moveTo>
                      <a:cubicBezTo>
                        <a:pt x="13732" y="18197"/>
                        <a:pt x="4753" y="49628"/>
                        <a:pt x="1158" y="78367"/>
                      </a:cubicBezTo>
                      <a:cubicBezTo>
                        <a:pt x="-2883" y="109346"/>
                        <a:pt x="3850" y="143469"/>
                        <a:pt x="18218" y="171305"/>
                      </a:cubicBezTo>
                      <a:cubicBezTo>
                        <a:pt x="22705" y="180284"/>
                        <a:pt x="36627" y="172202"/>
                        <a:pt x="31683" y="163223"/>
                      </a:cubicBezTo>
                      <a:cubicBezTo>
                        <a:pt x="18218" y="138976"/>
                        <a:pt x="14178" y="110689"/>
                        <a:pt x="14623" y="83305"/>
                      </a:cubicBezTo>
                      <a:cubicBezTo>
                        <a:pt x="15069" y="54572"/>
                        <a:pt x="22705" y="27628"/>
                        <a:pt x="43354" y="6978"/>
                      </a:cubicBezTo>
                      <a:cubicBezTo>
                        <a:pt x="46497" y="3834"/>
                        <a:pt x="42011" y="-2002"/>
                        <a:pt x="38416" y="6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2" name="Google Shape;1612;p35"/>
                <p:cNvSpPr/>
                <p:nvPr/>
              </p:nvSpPr>
              <p:spPr>
                <a:xfrm>
                  <a:off x="-5644573" y="1269894"/>
                  <a:ext cx="202865" cy="783635"/>
                </a:xfrm>
                <a:custGeom>
                  <a:rect b="b" l="l" r="r" t="t"/>
                  <a:pathLst>
                    <a:path extrusionOk="0" h="167354" w="43324">
                      <a:moveTo>
                        <a:pt x="41454" y="116"/>
                      </a:moveTo>
                      <a:cubicBezTo>
                        <a:pt x="32927" y="4157"/>
                        <a:pt x="27085" y="13582"/>
                        <a:pt x="21696" y="20766"/>
                      </a:cubicBezTo>
                      <a:cubicBezTo>
                        <a:pt x="14512" y="30192"/>
                        <a:pt x="10020" y="40972"/>
                        <a:pt x="5979" y="51746"/>
                      </a:cubicBezTo>
                      <a:cubicBezTo>
                        <a:pt x="1492" y="63869"/>
                        <a:pt x="589" y="77335"/>
                        <a:pt x="144" y="89910"/>
                      </a:cubicBezTo>
                      <a:cubicBezTo>
                        <a:pt x="144" y="100684"/>
                        <a:pt x="-754" y="112361"/>
                        <a:pt x="1938" y="123135"/>
                      </a:cubicBezTo>
                      <a:cubicBezTo>
                        <a:pt x="5082" y="135704"/>
                        <a:pt x="9122" y="149628"/>
                        <a:pt x="15855" y="160847"/>
                      </a:cubicBezTo>
                      <a:cubicBezTo>
                        <a:pt x="23039" y="172525"/>
                        <a:pt x="41894" y="167580"/>
                        <a:pt x="35161" y="153211"/>
                      </a:cubicBezTo>
                      <a:cubicBezTo>
                        <a:pt x="33367" y="149616"/>
                        <a:pt x="28428" y="148724"/>
                        <a:pt x="25285" y="150519"/>
                      </a:cubicBezTo>
                      <a:cubicBezTo>
                        <a:pt x="23491" y="151416"/>
                        <a:pt x="22142" y="152765"/>
                        <a:pt x="20799" y="154560"/>
                      </a:cubicBezTo>
                      <a:cubicBezTo>
                        <a:pt x="27531" y="145581"/>
                        <a:pt x="32921" y="156806"/>
                        <a:pt x="29777" y="151416"/>
                      </a:cubicBezTo>
                      <a:cubicBezTo>
                        <a:pt x="27531" y="147821"/>
                        <a:pt x="25737" y="143334"/>
                        <a:pt x="24388" y="139293"/>
                      </a:cubicBezTo>
                      <a:cubicBezTo>
                        <a:pt x="20793" y="129868"/>
                        <a:pt x="17655" y="119986"/>
                        <a:pt x="16752" y="110109"/>
                      </a:cubicBezTo>
                      <a:cubicBezTo>
                        <a:pt x="14958" y="88109"/>
                        <a:pt x="15403" y="68355"/>
                        <a:pt x="22587" y="47253"/>
                      </a:cubicBezTo>
                      <a:cubicBezTo>
                        <a:pt x="25279" y="39617"/>
                        <a:pt x="28874" y="31535"/>
                        <a:pt x="32463" y="24356"/>
                      </a:cubicBezTo>
                      <a:cubicBezTo>
                        <a:pt x="36058" y="17171"/>
                        <a:pt x="41888" y="10438"/>
                        <a:pt x="43237" y="2356"/>
                      </a:cubicBezTo>
                      <a:cubicBezTo>
                        <a:pt x="43682" y="561"/>
                        <a:pt x="42333" y="-336"/>
                        <a:pt x="41442" y="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3" name="Google Shape;1613;p35"/>
                <p:cNvSpPr/>
                <p:nvPr/>
              </p:nvSpPr>
              <p:spPr>
                <a:xfrm>
                  <a:off x="-6097868" y="1468045"/>
                  <a:ext cx="103029" cy="96694"/>
                </a:xfrm>
                <a:custGeom>
                  <a:rect b="b" l="l" r="r" t="t"/>
                  <a:pathLst>
                    <a:path extrusionOk="0" h="20650" w="22003">
                      <a:moveTo>
                        <a:pt x="3595" y="15261"/>
                      </a:moveTo>
                      <a:cubicBezTo>
                        <a:pt x="5841" y="15261"/>
                        <a:pt x="7190" y="13466"/>
                        <a:pt x="7190" y="11666"/>
                      </a:cubicBezTo>
                      <a:cubicBezTo>
                        <a:pt x="7190" y="9419"/>
                        <a:pt x="5395" y="8070"/>
                        <a:pt x="3595" y="8070"/>
                      </a:cubicBezTo>
                      <a:cubicBezTo>
                        <a:pt x="1349" y="8070"/>
                        <a:pt x="0" y="9865"/>
                        <a:pt x="0" y="11666"/>
                      </a:cubicBezTo>
                      <a:cubicBezTo>
                        <a:pt x="0" y="13460"/>
                        <a:pt x="1794" y="15261"/>
                        <a:pt x="3595" y="15261"/>
                      </a:cubicBezTo>
                      <a:close/>
                      <a:moveTo>
                        <a:pt x="13923" y="20651"/>
                      </a:moveTo>
                      <a:cubicBezTo>
                        <a:pt x="16169" y="20651"/>
                        <a:pt x="17963" y="18856"/>
                        <a:pt x="17963" y="16610"/>
                      </a:cubicBezTo>
                      <a:cubicBezTo>
                        <a:pt x="17963" y="14363"/>
                        <a:pt x="16169" y="12569"/>
                        <a:pt x="13923" y="12569"/>
                      </a:cubicBezTo>
                      <a:cubicBezTo>
                        <a:pt x="11676" y="12569"/>
                        <a:pt x="9882" y="14363"/>
                        <a:pt x="9882" y="16610"/>
                      </a:cubicBezTo>
                      <a:cubicBezTo>
                        <a:pt x="9882" y="19302"/>
                        <a:pt x="11676" y="20651"/>
                        <a:pt x="13923" y="20651"/>
                      </a:cubicBezTo>
                      <a:close/>
                      <a:moveTo>
                        <a:pt x="22004" y="8979"/>
                      </a:moveTo>
                      <a:cubicBezTo>
                        <a:pt x="22004" y="10328"/>
                        <a:pt x="22004" y="8979"/>
                        <a:pt x="22004" y="8979"/>
                      </a:cubicBezTo>
                      <a:cubicBezTo>
                        <a:pt x="22004" y="7630"/>
                        <a:pt x="21558" y="6733"/>
                        <a:pt x="21107" y="6287"/>
                      </a:cubicBezTo>
                      <a:cubicBezTo>
                        <a:pt x="20209" y="5390"/>
                        <a:pt x="19312" y="5390"/>
                        <a:pt x="17963" y="5390"/>
                      </a:cubicBezTo>
                      <a:cubicBezTo>
                        <a:pt x="17517" y="5390"/>
                        <a:pt x="16614" y="5836"/>
                        <a:pt x="16169" y="6287"/>
                      </a:cubicBezTo>
                      <a:cubicBezTo>
                        <a:pt x="14820" y="8082"/>
                        <a:pt x="14820" y="10774"/>
                        <a:pt x="17066" y="11677"/>
                      </a:cubicBezTo>
                      <a:cubicBezTo>
                        <a:pt x="19312" y="13472"/>
                        <a:pt x="22004" y="11677"/>
                        <a:pt x="22004" y="8985"/>
                      </a:cubicBezTo>
                      <a:close/>
                      <a:moveTo>
                        <a:pt x="11231" y="6287"/>
                      </a:moveTo>
                      <a:cubicBezTo>
                        <a:pt x="13025" y="6287"/>
                        <a:pt x="14374" y="4938"/>
                        <a:pt x="14374" y="3144"/>
                      </a:cubicBezTo>
                      <a:cubicBezTo>
                        <a:pt x="14374" y="1349"/>
                        <a:pt x="13025" y="0"/>
                        <a:pt x="11231" y="0"/>
                      </a:cubicBezTo>
                      <a:cubicBezTo>
                        <a:pt x="9436" y="0"/>
                        <a:pt x="8087" y="1349"/>
                        <a:pt x="8087" y="3144"/>
                      </a:cubicBezTo>
                      <a:cubicBezTo>
                        <a:pt x="7636" y="4938"/>
                        <a:pt x="9436" y="6287"/>
                        <a:pt x="11231"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4" name="Google Shape;1614;p35"/>
                <p:cNvSpPr/>
                <p:nvPr/>
              </p:nvSpPr>
              <p:spPr>
                <a:xfrm>
                  <a:off x="-6131501" y="1751733"/>
                  <a:ext cx="93491" cy="96722"/>
                </a:xfrm>
                <a:custGeom>
                  <a:rect b="b" l="l" r="r" t="t"/>
                  <a:pathLst>
                    <a:path extrusionOk="0" h="20656" w="19966">
                      <a:moveTo>
                        <a:pt x="3595" y="16170"/>
                      </a:moveTo>
                      <a:cubicBezTo>
                        <a:pt x="5390" y="16170"/>
                        <a:pt x="7190" y="14821"/>
                        <a:pt x="7190" y="12575"/>
                      </a:cubicBezTo>
                      <a:cubicBezTo>
                        <a:pt x="7190" y="10780"/>
                        <a:pt x="5841" y="8979"/>
                        <a:pt x="3595" y="8979"/>
                      </a:cubicBezTo>
                      <a:cubicBezTo>
                        <a:pt x="1800" y="8979"/>
                        <a:pt x="0" y="10328"/>
                        <a:pt x="0" y="12575"/>
                      </a:cubicBezTo>
                      <a:cubicBezTo>
                        <a:pt x="0" y="14369"/>
                        <a:pt x="1794" y="16170"/>
                        <a:pt x="3595" y="16170"/>
                      </a:cubicBezTo>
                      <a:close/>
                      <a:moveTo>
                        <a:pt x="9882" y="7191"/>
                      </a:moveTo>
                      <a:cubicBezTo>
                        <a:pt x="12128" y="7191"/>
                        <a:pt x="13477" y="5396"/>
                        <a:pt x="13477" y="3595"/>
                      </a:cubicBezTo>
                      <a:cubicBezTo>
                        <a:pt x="13477" y="1349"/>
                        <a:pt x="11682" y="0"/>
                        <a:pt x="9882" y="0"/>
                      </a:cubicBezTo>
                      <a:cubicBezTo>
                        <a:pt x="7636" y="0"/>
                        <a:pt x="6287" y="1795"/>
                        <a:pt x="6287" y="3595"/>
                      </a:cubicBezTo>
                      <a:cubicBezTo>
                        <a:pt x="5841" y="5390"/>
                        <a:pt x="7636" y="7191"/>
                        <a:pt x="9882" y="7191"/>
                      </a:cubicBezTo>
                      <a:close/>
                      <a:moveTo>
                        <a:pt x="19758" y="8985"/>
                      </a:moveTo>
                      <a:lnTo>
                        <a:pt x="19758" y="8985"/>
                      </a:lnTo>
                      <a:cubicBezTo>
                        <a:pt x="18409" y="5390"/>
                        <a:pt x="14368" y="5390"/>
                        <a:pt x="13025" y="8540"/>
                      </a:cubicBezTo>
                      <a:lnTo>
                        <a:pt x="13025" y="8985"/>
                      </a:lnTo>
                      <a:cubicBezTo>
                        <a:pt x="12128" y="11232"/>
                        <a:pt x="14374" y="13472"/>
                        <a:pt x="16169" y="13472"/>
                      </a:cubicBezTo>
                      <a:cubicBezTo>
                        <a:pt x="18415" y="13472"/>
                        <a:pt x="20661" y="11226"/>
                        <a:pt x="19764" y="8985"/>
                      </a:cubicBezTo>
                      <a:close/>
                      <a:moveTo>
                        <a:pt x="10779" y="20657"/>
                      </a:moveTo>
                      <a:cubicBezTo>
                        <a:pt x="15265" y="20657"/>
                        <a:pt x="15265" y="13924"/>
                        <a:pt x="10779" y="13924"/>
                      </a:cubicBezTo>
                      <a:cubicBezTo>
                        <a:pt x="6738" y="13924"/>
                        <a:pt x="6738" y="20657"/>
                        <a:pt x="10779" y="206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5" name="Google Shape;1615;p35"/>
                <p:cNvSpPr/>
                <p:nvPr/>
              </p:nvSpPr>
              <p:spPr>
                <a:xfrm>
                  <a:off x="-6175623" y="2033443"/>
                  <a:ext cx="95467" cy="94137"/>
                </a:xfrm>
                <a:custGeom>
                  <a:rect b="b" l="l" r="r" t="t"/>
                  <a:pathLst>
                    <a:path extrusionOk="0" h="20104" w="20388">
                      <a:moveTo>
                        <a:pt x="5390" y="15261"/>
                      </a:moveTo>
                      <a:cubicBezTo>
                        <a:pt x="5835" y="14815"/>
                        <a:pt x="6287" y="14815"/>
                        <a:pt x="6738" y="14363"/>
                      </a:cubicBezTo>
                      <a:cubicBezTo>
                        <a:pt x="8087" y="13466"/>
                        <a:pt x="8087" y="11220"/>
                        <a:pt x="6738" y="9877"/>
                      </a:cubicBezTo>
                      <a:cubicBezTo>
                        <a:pt x="6293" y="9431"/>
                        <a:pt x="5841" y="8979"/>
                        <a:pt x="5390" y="8979"/>
                      </a:cubicBezTo>
                      <a:cubicBezTo>
                        <a:pt x="3143" y="7630"/>
                        <a:pt x="0" y="9425"/>
                        <a:pt x="0" y="12123"/>
                      </a:cubicBezTo>
                      <a:cubicBezTo>
                        <a:pt x="0" y="15267"/>
                        <a:pt x="3137" y="16616"/>
                        <a:pt x="5390" y="15267"/>
                      </a:cubicBezTo>
                      <a:close/>
                      <a:moveTo>
                        <a:pt x="9166" y="18141"/>
                      </a:moveTo>
                      <a:cubicBezTo>
                        <a:pt x="9823" y="21325"/>
                        <a:pt x="14444" y="20369"/>
                        <a:pt x="13794" y="17184"/>
                      </a:cubicBezTo>
                      <a:cubicBezTo>
                        <a:pt x="13195" y="14293"/>
                        <a:pt x="8574" y="15249"/>
                        <a:pt x="9166" y="18141"/>
                      </a:cubicBezTo>
                      <a:close/>
                      <a:moveTo>
                        <a:pt x="16685" y="15413"/>
                      </a:moveTo>
                      <a:cubicBezTo>
                        <a:pt x="21623" y="15413"/>
                        <a:pt x="21623" y="8229"/>
                        <a:pt x="16685" y="8229"/>
                      </a:cubicBezTo>
                      <a:cubicBezTo>
                        <a:pt x="12198" y="8229"/>
                        <a:pt x="12198" y="15413"/>
                        <a:pt x="16685" y="15413"/>
                      </a:cubicBezTo>
                      <a:close/>
                      <a:moveTo>
                        <a:pt x="12122" y="7185"/>
                      </a:moveTo>
                      <a:cubicBezTo>
                        <a:pt x="17060" y="7185"/>
                        <a:pt x="17060" y="0"/>
                        <a:pt x="12122" y="0"/>
                      </a:cubicBezTo>
                      <a:cubicBezTo>
                        <a:pt x="7636" y="0"/>
                        <a:pt x="7636" y="7185"/>
                        <a:pt x="12122"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6" name="Google Shape;1616;p35"/>
                <p:cNvSpPr/>
                <p:nvPr/>
              </p:nvSpPr>
              <p:spPr>
                <a:xfrm>
                  <a:off x="-6810356" y="1070739"/>
                  <a:ext cx="335066" cy="685368"/>
                </a:xfrm>
                <a:custGeom>
                  <a:rect b="b" l="l" r="r" t="t"/>
                  <a:pathLst>
                    <a:path extrusionOk="0" h="146368" w="71557">
                      <a:moveTo>
                        <a:pt x="66897" y="4041"/>
                      </a:moveTo>
                      <a:cubicBezTo>
                        <a:pt x="69589" y="4041"/>
                        <a:pt x="69589" y="0"/>
                        <a:pt x="66897" y="0"/>
                      </a:cubicBezTo>
                      <a:cubicBezTo>
                        <a:pt x="64206" y="0"/>
                        <a:pt x="64206" y="4041"/>
                        <a:pt x="66897" y="4041"/>
                      </a:cubicBezTo>
                      <a:close/>
                      <a:moveTo>
                        <a:pt x="3595" y="146368"/>
                      </a:moveTo>
                      <a:cubicBezTo>
                        <a:pt x="5390" y="146368"/>
                        <a:pt x="7190" y="145019"/>
                        <a:pt x="7190" y="142773"/>
                      </a:cubicBezTo>
                      <a:cubicBezTo>
                        <a:pt x="7190" y="140978"/>
                        <a:pt x="5841" y="139178"/>
                        <a:pt x="3595" y="139178"/>
                      </a:cubicBezTo>
                      <a:cubicBezTo>
                        <a:pt x="1800" y="139178"/>
                        <a:pt x="0" y="140527"/>
                        <a:pt x="0" y="142773"/>
                      </a:cubicBezTo>
                      <a:cubicBezTo>
                        <a:pt x="446" y="144568"/>
                        <a:pt x="1794" y="146368"/>
                        <a:pt x="3595" y="146368"/>
                      </a:cubicBezTo>
                      <a:close/>
                      <a:moveTo>
                        <a:pt x="16614" y="137834"/>
                      </a:moveTo>
                      <a:cubicBezTo>
                        <a:pt x="21101" y="137834"/>
                        <a:pt x="21101" y="130650"/>
                        <a:pt x="16614" y="130650"/>
                      </a:cubicBezTo>
                      <a:cubicBezTo>
                        <a:pt x="12128" y="130650"/>
                        <a:pt x="11676" y="137834"/>
                        <a:pt x="16614" y="137834"/>
                      </a:cubicBezTo>
                      <a:close/>
                      <a:moveTo>
                        <a:pt x="27839" y="126609"/>
                      </a:moveTo>
                      <a:cubicBezTo>
                        <a:pt x="29634" y="126609"/>
                        <a:pt x="31434" y="125260"/>
                        <a:pt x="31434" y="123014"/>
                      </a:cubicBezTo>
                      <a:cubicBezTo>
                        <a:pt x="31434" y="121219"/>
                        <a:pt x="30085" y="119418"/>
                        <a:pt x="27839" y="119418"/>
                      </a:cubicBezTo>
                      <a:cubicBezTo>
                        <a:pt x="26045" y="119418"/>
                        <a:pt x="24244" y="120767"/>
                        <a:pt x="24244" y="123014"/>
                      </a:cubicBezTo>
                      <a:cubicBezTo>
                        <a:pt x="24244" y="125260"/>
                        <a:pt x="26039" y="126609"/>
                        <a:pt x="27839" y="126609"/>
                      </a:cubicBezTo>
                      <a:close/>
                      <a:moveTo>
                        <a:pt x="39510" y="114931"/>
                      </a:moveTo>
                      <a:cubicBezTo>
                        <a:pt x="41756" y="114931"/>
                        <a:pt x="43105" y="113137"/>
                        <a:pt x="43105" y="111336"/>
                      </a:cubicBezTo>
                      <a:cubicBezTo>
                        <a:pt x="43105" y="109090"/>
                        <a:pt x="41310" y="107741"/>
                        <a:pt x="39510" y="107741"/>
                      </a:cubicBezTo>
                      <a:cubicBezTo>
                        <a:pt x="37263" y="107741"/>
                        <a:pt x="35915" y="109536"/>
                        <a:pt x="35915" y="111336"/>
                      </a:cubicBezTo>
                      <a:cubicBezTo>
                        <a:pt x="35469" y="113137"/>
                        <a:pt x="37263" y="114931"/>
                        <a:pt x="39510" y="114931"/>
                      </a:cubicBezTo>
                      <a:close/>
                      <a:moveTo>
                        <a:pt x="52529" y="96521"/>
                      </a:moveTo>
                      <a:cubicBezTo>
                        <a:pt x="52529" y="95624"/>
                        <a:pt x="52975" y="95172"/>
                        <a:pt x="52529" y="94275"/>
                      </a:cubicBezTo>
                      <a:cubicBezTo>
                        <a:pt x="51632" y="91131"/>
                        <a:pt x="47140" y="91131"/>
                        <a:pt x="46242" y="94275"/>
                      </a:cubicBezTo>
                      <a:cubicBezTo>
                        <a:pt x="46242" y="95172"/>
                        <a:pt x="46242" y="95624"/>
                        <a:pt x="46242" y="96521"/>
                      </a:cubicBezTo>
                      <a:cubicBezTo>
                        <a:pt x="46688" y="99665"/>
                        <a:pt x="52077" y="99665"/>
                        <a:pt x="52529" y="96521"/>
                      </a:cubicBezTo>
                      <a:close/>
                      <a:moveTo>
                        <a:pt x="57467" y="83952"/>
                      </a:moveTo>
                      <a:cubicBezTo>
                        <a:pt x="58816" y="83952"/>
                        <a:pt x="60159" y="82603"/>
                        <a:pt x="60159" y="81260"/>
                      </a:cubicBezTo>
                      <a:cubicBezTo>
                        <a:pt x="60159" y="79911"/>
                        <a:pt x="58810" y="78568"/>
                        <a:pt x="57467" y="78568"/>
                      </a:cubicBezTo>
                      <a:cubicBezTo>
                        <a:pt x="56118" y="78568"/>
                        <a:pt x="54775" y="79917"/>
                        <a:pt x="54775" y="81260"/>
                      </a:cubicBezTo>
                      <a:cubicBezTo>
                        <a:pt x="54775" y="82609"/>
                        <a:pt x="55673" y="83952"/>
                        <a:pt x="57467" y="83952"/>
                      </a:cubicBezTo>
                      <a:close/>
                      <a:moveTo>
                        <a:pt x="64200" y="70480"/>
                      </a:moveTo>
                      <a:cubicBezTo>
                        <a:pt x="67343" y="70480"/>
                        <a:pt x="67343" y="65994"/>
                        <a:pt x="64200" y="65994"/>
                      </a:cubicBezTo>
                      <a:cubicBezTo>
                        <a:pt x="61056" y="65994"/>
                        <a:pt x="61056" y="70480"/>
                        <a:pt x="64200" y="70480"/>
                      </a:cubicBezTo>
                      <a:close/>
                      <a:moveTo>
                        <a:pt x="66891" y="55214"/>
                      </a:moveTo>
                      <a:cubicBezTo>
                        <a:pt x="69583" y="55214"/>
                        <a:pt x="69583" y="51173"/>
                        <a:pt x="66891" y="51173"/>
                      </a:cubicBezTo>
                      <a:cubicBezTo>
                        <a:pt x="64200" y="50727"/>
                        <a:pt x="64200" y="55214"/>
                        <a:pt x="66891" y="55214"/>
                      </a:cubicBezTo>
                      <a:close/>
                      <a:moveTo>
                        <a:pt x="69583" y="39501"/>
                      </a:moveTo>
                      <a:lnTo>
                        <a:pt x="69138" y="39501"/>
                      </a:lnTo>
                      <a:cubicBezTo>
                        <a:pt x="67343" y="39947"/>
                        <a:pt x="67343" y="42193"/>
                        <a:pt x="69138" y="42193"/>
                      </a:cubicBezTo>
                      <a:lnTo>
                        <a:pt x="69583" y="42193"/>
                      </a:lnTo>
                      <a:cubicBezTo>
                        <a:pt x="71378" y="42639"/>
                        <a:pt x="71378" y="39050"/>
                        <a:pt x="69583" y="39501"/>
                      </a:cubicBezTo>
                      <a:close/>
                      <a:moveTo>
                        <a:pt x="70932" y="24234"/>
                      </a:moveTo>
                      <a:lnTo>
                        <a:pt x="70932" y="24234"/>
                      </a:lnTo>
                      <a:cubicBezTo>
                        <a:pt x="70932" y="24680"/>
                        <a:pt x="71378" y="24680"/>
                        <a:pt x="71378" y="25132"/>
                      </a:cubicBezTo>
                      <a:cubicBezTo>
                        <a:pt x="70932" y="22885"/>
                        <a:pt x="67337" y="23337"/>
                        <a:pt x="67337" y="25578"/>
                      </a:cubicBezTo>
                      <a:cubicBezTo>
                        <a:pt x="67337" y="27824"/>
                        <a:pt x="70932" y="28721"/>
                        <a:pt x="71378" y="26023"/>
                      </a:cubicBezTo>
                      <a:cubicBezTo>
                        <a:pt x="70932" y="26469"/>
                        <a:pt x="70932" y="26921"/>
                        <a:pt x="70481" y="26921"/>
                      </a:cubicBezTo>
                      <a:lnTo>
                        <a:pt x="70481" y="26921"/>
                      </a:lnTo>
                      <a:cubicBezTo>
                        <a:pt x="71830" y="26023"/>
                        <a:pt x="71830" y="24674"/>
                        <a:pt x="70932" y="24229"/>
                      </a:cubicBezTo>
                      <a:close/>
                      <a:moveTo>
                        <a:pt x="68686" y="16152"/>
                      </a:moveTo>
                      <a:cubicBezTo>
                        <a:pt x="70481" y="16152"/>
                        <a:pt x="70481" y="13460"/>
                        <a:pt x="68686" y="13460"/>
                      </a:cubicBezTo>
                      <a:cubicBezTo>
                        <a:pt x="66891" y="13460"/>
                        <a:pt x="67337" y="16152"/>
                        <a:pt x="68686" y="1615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7" name="Google Shape;1617;p35"/>
                <p:cNvSpPr/>
                <p:nvPr/>
              </p:nvSpPr>
              <p:spPr>
                <a:xfrm>
                  <a:off x="-5614385" y="1356597"/>
                  <a:ext cx="117151" cy="655953"/>
                </a:xfrm>
                <a:custGeom>
                  <a:rect b="b" l="l" r="r" t="t"/>
                  <a:pathLst>
                    <a:path extrusionOk="0" h="140086" w="25019">
                      <a:moveTo>
                        <a:pt x="23335" y="3595"/>
                      </a:moveTo>
                      <a:cubicBezTo>
                        <a:pt x="25581" y="3595"/>
                        <a:pt x="25581" y="0"/>
                        <a:pt x="23335" y="0"/>
                      </a:cubicBezTo>
                      <a:cubicBezTo>
                        <a:pt x="21089" y="0"/>
                        <a:pt x="21089" y="3595"/>
                        <a:pt x="23335" y="3595"/>
                      </a:cubicBezTo>
                      <a:close/>
                      <a:moveTo>
                        <a:pt x="20643" y="140087"/>
                      </a:moveTo>
                      <a:cubicBezTo>
                        <a:pt x="22438" y="140087"/>
                        <a:pt x="24238" y="138292"/>
                        <a:pt x="24238" y="136491"/>
                      </a:cubicBezTo>
                      <a:cubicBezTo>
                        <a:pt x="24238" y="134697"/>
                        <a:pt x="22444" y="132896"/>
                        <a:pt x="20643" y="132896"/>
                      </a:cubicBezTo>
                      <a:cubicBezTo>
                        <a:pt x="18849" y="132896"/>
                        <a:pt x="17048" y="134691"/>
                        <a:pt x="17048" y="136491"/>
                      </a:cubicBezTo>
                      <a:cubicBezTo>
                        <a:pt x="17048" y="138286"/>
                        <a:pt x="18397" y="140087"/>
                        <a:pt x="20643" y="140087"/>
                      </a:cubicBezTo>
                      <a:close/>
                      <a:moveTo>
                        <a:pt x="18397" y="124820"/>
                      </a:moveTo>
                      <a:cubicBezTo>
                        <a:pt x="18397" y="124374"/>
                        <a:pt x="18397" y="123923"/>
                        <a:pt x="18397" y="123471"/>
                      </a:cubicBezTo>
                      <a:cubicBezTo>
                        <a:pt x="17952" y="122574"/>
                        <a:pt x="17952" y="122574"/>
                        <a:pt x="18397" y="123025"/>
                      </a:cubicBezTo>
                      <a:lnTo>
                        <a:pt x="18397" y="122579"/>
                      </a:lnTo>
                      <a:cubicBezTo>
                        <a:pt x="18397" y="121682"/>
                        <a:pt x="17500" y="120785"/>
                        <a:pt x="16603" y="120333"/>
                      </a:cubicBezTo>
                      <a:cubicBezTo>
                        <a:pt x="16157" y="119887"/>
                        <a:pt x="14808" y="119887"/>
                        <a:pt x="14357" y="120333"/>
                      </a:cubicBezTo>
                      <a:cubicBezTo>
                        <a:pt x="13459" y="120779"/>
                        <a:pt x="12562" y="121682"/>
                        <a:pt x="12562" y="122579"/>
                      </a:cubicBezTo>
                      <a:cubicBezTo>
                        <a:pt x="12562" y="123025"/>
                        <a:pt x="12116" y="123025"/>
                        <a:pt x="12562" y="122579"/>
                      </a:cubicBezTo>
                      <a:cubicBezTo>
                        <a:pt x="12116" y="123025"/>
                        <a:pt x="12116" y="123928"/>
                        <a:pt x="12116" y="124374"/>
                      </a:cubicBezTo>
                      <a:cubicBezTo>
                        <a:pt x="12116" y="126169"/>
                        <a:pt x="13911" y="127518"/>
                        <a:pt x="15260" y="127518"/>
                      </a:cubicBezTo>
                      <a:cubicBezTo>
                        <a:pt x="16609" y="127964"/>
                        <a:pt x="18403" y="126615"/>
                        <a:pt x="18403" y="124820"/>
                      </a:cubicBezTo>
                      <a:close/>
                      <a:moveTo>
                        <a:pt x="12562" y="108204"/>
                      </a:moveTo>
                      <a:lnTo>
                        <a:pt x="12562" y="108204"/>
                      </a:lnTo>
                      <a:cubicBezTo>
                        <a:pt x="12116" y="107307"/>
                        <a:pt x="12116" y="106855"/>
                        <a:pt x="11665" y="106410"/>
                      </a:cubicBezTo>
                      <a:cubicBezTo>
                        <a:pt x="10767" y="105964"/>
                        <a:pt x="10767" y="105512"/>
                        <a:pt x="11219" y="105964"/>
                      </a:cubicBezTo>
                      <a:cubicBezTo>
                        <a:pt x="11665" y="106410"/>
                        <a:pt x="11665" y="106861"/>
                        <a:pt x="12116" y="107313"/>
                      </a:cubicBezTo>
                      <a:cubicBezTo>
                        <a:pt x="11671" y="106415"/>
                        <a:pt x="11219" y="105964"/>
                        <a:pt x="10767" y="105066"/>
                      </a:cubicBezTo>
                      <a:cubicBezTo>
                        <a:pt x="9870" y="104621"/>
                        <a:pt x="8973" y="104621"/>
                        <a:pt x="8076" y="105066"/>
                      </a:cubicBezTo>
                      <a:cubicBezTo>
                        <a:pt x="7178" y="105512"/>
                        <a:pt x="6727" y="106415"/>
                        <a:pt x="6727" y="107313"/>
                      </a:cubicBezTo>
                      <a:cubicBezTo>
                        <a:pt x="7172" y="106867"/>
                        <a:pt x="7172" y="106415"/>
                        <a:pt x="7624" y="105964"/>
                      </a:cubicBezTo>
                      <a:cubicBezTo>
                        <a:pt x="8521" y="105066"/>
                        <a:pt x="6727" y="106861"/>
                        <a:pt x="6727" y="106861"/>
                      </a:cubicBezTo>
                      <a:cubicBezTo>
                        <a:pt x="6727" y="107307"/>
                        <a:pt x="6281" y="107759"/>
                        <a:pt x="6281" y="108210"/>
                      </a:cubicBezTo>
                      <a:cubicBezTo>
                        <a:pt x="5835" y="110456"/>
                        <a:pt x="7178" y="112697"/>
                        <a:pt x="9424" y="112697"/>
                      </a:cubicBezTo>
                      <a:cubicBezTo>
                        <a:pt x="11219" y="112697"/>
                        <a:pt x="13013" y="110450"/>
                        <a:pt x="12562" y="108210"/>
                      </a:cubicBezTo>
                      <a:close/>
                      <a:moveTo>
                        <a:pt x="4932" y="96533"/>
                      </a:moveTo>
                      <a:cubicBezTo>
                        <a:pt x="6727" y="96533"/>
                        <a:pt x="8527" y="94738"/>
                        <a:pt x="8527" y="92938"/>
                      </a:cubicBezTo>
                      <a:cubicBezTo>
                        <a:pt x="8527" y="91143"/>
                        <a:pt x="6733" y="89342"/>
                        <a:pt x="4932" y="89342"/>
                      </a:cubicBezTo>
                      <a:cubicBezTo>
                        <a:pt x="3138" y="89342"/>
                        <a:pt x="1337" y="91137"/>
                        <a:pt x="1337" y="92938"/>
                      </a:cubicBezTo>
                      <a:cubicBezTo>
                        <a:pt x="1337" y="94732"/>
                        <a:pt x="3132" y="96533"/>
                        <a:pt x="4932" y="96533"/>
                      </a:cubicBezTo>
                      <a:close/>
                      <a:moveTo>
                        <a:pt x="7178" y="73636"/>
                      </a:moveTo>
                      <a:cubicBezTo>
                        <a:pt x="7178" y="73190"/>
                        <a:pt x="7178" y="72287"/>
                        <a:pt x="7178" y="71841"/>
                      </a:cubicBezTo>
                      <a:lnTo>
                        <a:pt x="7178" y="72287"/>
                      </a:lnTo>
                      <a:cubicBezTo>
                        <a:pt x="7178" y="71841"/>
                        <a:pt x="7178" y="70938"/>
                        <a:pt x="6733" y="70492"/>
                      </a:cubicBezTo>
                      <a:cubicBezTo>
                        <a:pt x="6733" y="70046"/>
                        <a:pt x="6287" y="69595"/>
                        <a:pt x="5835" y="69595"/>
                      </a:cubicBezTo>
                      <a:cubicBezTo>
                        <a:pt x="6281" y="70040"/>
                        <a:pt x="6281" y="70492"/>
                        <a:pt x="6733" y="70944"/>
                      </a:cubicBezTo>
                      <a:lnTo>
                        <a:pt x="6733" y="70944"/>
                      </a:lnTo>
                      <a:cubicBezTo>
                        <a:pt x="6287" y="69149"/>
                        <a:pt x="4486" y="68697"/>
                        <a:pt x="2692" y="69595"/>
                      </a:cubicBezTo>
                      <a:lnTo>
                        <a:pt x="2692" y="69595"/>
                      </a:lnTo>
                      <a:cubicBezTo>
                        <a:pt x="2246" y="69595"/>
                        <a:pt x="1795" y="70040"/>
                        <a:pt x="1343" y="70492"/>
                      </a:cubicBezTo>
                      <a:cubicBezTo>
                        <a:pt x="897" y="70938"/>
                        <a:pt x="446" y="71389"/>
                        <a:pt x="446" y="72287"/>
                      </a:cubicBezTo>
                      <a:cubicBezTo>
                        <a:pt x="0" y="73184"/>
                        <a:pt x="0" y="73636"/>
                        <a:pt x="0" y="74533"/>
                      </a:cubicBezTo>
                      <a:cubicBezTo>
                        <a:pt x="0" y="76328"/>
                        <a:pt x="1795" y="78128"/>
                        <a:pt x="3595" y="78128"/>
                      </a:cubicBezTo>
                      <a:cubicBezTo>
                        <a:pt x="5835" y="77231"/>
                        <a:pt x="7184" y="75436"/>
                        <a:pt x="7184" y="73641"/>
                      </a:cubicBezTo>
                      <a:close/>
                      <a:moveTo>
                        <a:pt x="4486" y="57026"/>
                      </a:moveTo>
                      <a:cubicBezTo>
                        <a:pt x="6733" y="57026"/>
                        <a:pt x="8081" y="55231"/>
                        <a:pt x="8081" y="53430"/>
                      </a:cubicBezTo>
                      <a:cubicBezTo>
                        <a:pt x="8081" y="51184"/>
                        <a:pt x="6287" y="49835"/>
                        <a:pt x="4486" y="49835"/>
                      </a:cubicBezTo>
                      <a:cubicBezTo>
                        <a:pt x="2240" y="49835"/>
                        <a:pt x="891" y="51630"/>
                        <a:pt x="891" y="53430"/>
                      </a:cubicBezTo>
                      <a:cubicBezTo>
                        <a:pt x="891" y="55225"/>
                        <a:pt x="2240" y="57026"/>
                        <a:pt x="4486" y="57026"/>
                      </a:cubicBezTo>
                      <a:close/>
                      <a:moveTo>
                        <a:pt x="7178" y="42211"/>
                      </a:moveTo>
                      <a:cubicBezTo>
                        <a:pt x="9870" y="42211"/>
                        <a:pt x="9870" y="37724"/>
                        <a:pt x="7178" y="37724"/>
                      </a:cubicBezTo>
                      <a:cubicBezTo>
                        <a:pt x="4486" y="38170"/>
                        <a:pt x="4486" y="42211"/>
                        <a:pt x="7178" y="42211"/>
                      </a:cubicBezTo>
                      <a:close/>
                      <a:moveTo>
                        <a:pt x="10773" y="27396"/>
                      </a:moveTo>
                      <a:cubicBezTo>
                        <a:pt x="12122" y="27396"/>
                        <a:pt x="13465" y="26047"/>
                        <a:pt x="13465" y="24704"/>
                      </a:cubicBezTo>
                      <a:cubicBezTo>
                        <a:pt x="13465" y="23355"/>
                        <a:pt x="12116" y="22012"/>
                        <a:pt x="10773" y="22012"/>
                      </a:cubicBezTo>
                      <a:cubicBezTo>
                        <a:pt x="9424" y="22012"/>
                        <a:pt x="8081" y="23360"/>
                        <a:pt x="8081" y="24704"/>
                      </a:cubicBezTo>
                      <a:cubicBezTo>
                        <a:pt x="7630" y="26052"/>
                        <a:pt x="8979" y="27396"/>
                        <a:pt x="10773" y="27396"/>
                      </a:cubicBezTo>
                      <a:close/>
                      <a:moveTo>
                        <a:pt x="17060" y="13929"/>
                      </a:moveTo>
                      <a:cubicBezTo>
                        <a:pt x="19752" y="13929"/>
                        <a:pt x="19752" y="9888"/>
                        <a:pt x="17060" y="9888"/>
                      </a:cubicBezTo>
                      <a:cubicBezTo>
                        <a:pt x="14368" y="9888"/>
                        <a:pt x="14368" y="13929"/>
                        <a:pt x="17060" y="1392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8" name="Google Shape;1618;p35"/>
                <p:cNvSpPr/>
                <p:nvPr/>
              </p:nvSpPr>
              <p:spPr>
                <a:xfrm>
                  <a:off x="-6226637" y="1210749"/>
                  <a:ext cx="6865" cy="6602"/>
                </a:xfrm>
                <a:custGeom>
                  <a:rect b="b" l="l" r="r" t="t"/>
                  <a:pathLst>
                    <a:path extrusionOk="0" h="1410" w="1466">
                      <a:moveTo>
                        <a:pt x="1021" y="1072"/>
                      </a:moveTo>
                      <a:cubicBezTo>
                        <a:pt x="1021" y="626"/>
                        <a:pt x="1021" y="626"/>
                        <a:pt x="1021" y="1072"/>
                      </a:cubicBezTo>
                      <a:lnTo>
                        <a:pt x="1021" y="1072"/>
                      </a:lnTo>
                      <a:cubicBezTo>
                        <a:pt x="1467" y="626"/>
                        <a:pt x="1467" y="175"/>
                        <a:pt x="1467" y="175"/>
                      </a:cubicBezTo>
                      <a:cubicBezTo>
                        <a:pt x="570" y="-271"/>
                        <a:pt x="-328" y="175"/>
                        <a:pt x="118" y="1072"/>
                      </a:cubicBezTo>
                      <a:cubicBezTo>
                        <a:pt x="-328" y="1524"/>
                        <a:pt x="1015" y="1524"/>
                        <a:pt x="1015" y="1072"/>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9" name="Google Shape;1619;p35"/>
                <p:cNvSpPr/>
                <p:nvPr/>
              </p:nvSpPr>
              <p:spPr>
                <a:xfrm>
                  <a:off x="-6319817" y="1138242"/>
                  <a:ext cx="588637" cy="1074629"/>
                </a:xfrm>
                <a:custGeom>
                  <a:rect b="b" l="l" r="r" t="t"/>
                  <a:pathLst>
                    <a:path extrusionOk="0" h="229499" w="125710">
                      <a:moveTo>
                        <a:pt x="36191" y="78073"/>
                      </a:moveTo>
                      <a:cubicBezTo>
                        <a:pt x="32596" y="83012"/>
                        <a:pt x="33499" y="88847"/>
                        <a:pt x="36191" y="93792"/>
                      </a:cubicBezTo>
                      <a:cubicBezTo>
                        <a:pt x="37985" y="97387"/>
                        <a:pt x="44272" y="106360"/>
                        <a:pt x="49210" y="103217"/>
                      </a:cubicBezTo>
                      <a:cubicBezTo>
                        <a:pt x="49656" y="102771"/>
                        <a:pt x="50107" y="102319"/>
                        <a:pt x="49656" y="101422"/>
                      </a:cubicBezTo>
                      <a:cubicBezTo>
                        <a:pt x="48758" y="98278"/>
                        <a:pt x="43820" y="96032"/>
                        <a:pt x="41574" y="93340"/>
                      </a:cubicBezTo>
                      <a:cubicBezTo>
                        <a:pt x="38882" y="89745"/>
                        <a:pt x="36185" y="83463"/>
                        <a:pt x="37979" y="78525"/>
                      </a:cubicBezTo>
                      <a:cubicBezTo>
                        <a:pt x="38877" y="77628"/>
                        <a:pt x="36630" y="77176"/>
                        <a:pt x="36185" y="78079"/>
                      </a:cubicBezTo>
                      <a:close/>
                      <a:moveTo>
                        <a:pt x="100390" y="40807"/>
                      </a:moveTo>
                      <a:cubicBezTo>
                        <a:pt x="98144" y="39910"/>
                        <a:pt x="96350" y="39012"/>
                        <a:pt x="94555" y="38115"/>
                      </a:cubicBezTo>
                      <a:cubicBezTo>
                        <a:pt x="92309" y="37217"/>
                        <a:pt x="90514" y="36766"/>
                        <a:pt x="88268" y="36320"/>
                      </a:cubicBezTo>
                      <a:lnTo>
                        <a:pt x="88268" y="36766"/>
                      </a:lnTo>
                      <a:cubicBezTo>
                        <a:pt x="90063" y="37663"/>
                        <a:pt x="91863" y="39012"/>
                        <a:pt x="93658" y="40361"/>
                      </a:cubicBezTo>
                      <a:cubicBezTo>
                        <a:pt x="95904" y="41710"/>
                        <a:pt x="97698" y="42607"/>
                        <a:pt x="99945" y="43053"/>
                      </a:cubicBezTo>
                      <a:cubicBezTo>
                        <a:pt x="101293" y="43505"/>
                        <a:pt x="101739" y="41258"/>
                        <a:pt x="100396" y="40807"/>
                      </a:cubicBezTo>
                      <a:close/>
                      <a:moveTo>
                        <a:pt x="104883" y="26889"/>
                      </a:moveTo>
                      <a:cubicBezTo>
                        <a:pt x="97247" y="25540"/>
                        <a:pt x="89165" y="24643"/>
                        <a:pt x="81090" y="25094"/>
                      </a:cubicBezTo>
                      <a:cubicBezTo>
                        <a:pt x="81002" y="25094"/>
                        <a:pt x="80896" y="25112"/>
                        <a:pt x="80779" y="25141"/>
                      </a:cubicBezTo>
                      <a:cubicBezTo>
                        <a:pt x="80691" y="24913"/>
                        <a:pt x="80597" y="24690"/>
                        <a:pt x="80492" y="24467"/>
                      </a:cubicBezTo>
                      <a:cubicBezTo>
                        <a:pt x="81764" y="23822"/>
                        <a:pt x="83002" y="23018"/>
                        <a:pt x="84233" y="22402"/>
                      </a:cubicBezTo>
                      <a:cubicBezTo>
                        <a:pt x="88720" y="20156"/>
                        <a:pt x="93658" y="18807"/>
                        <a:pt x="98602" y="17464"/>
                      </a:cubicBezTo>
                      <a:cubicBezTo>
                        <a:pt x="103088" y="16115"/>
                        <a:pt x="107580" y="15669"/>
                        <a:pt x="112067" y="16115"/>
                      </a:cubicBezTo>
                      <a:cubicBezTo>
                        <a:pt x="121491" y="16561"/>
                        <a:pt x="121045" y="24643"/>
                        <a:pt x="120594" y="31833"/>
                      </a:cubicBezTo>
                      <a:cubicBezTo>
                        <a:pt x="120148" y="40813"/>
                        <a:pt x="117450" y="52484"/>
                        <a:pt x="106677" y="52936"/>
                      </a:cubicBezTo>
                      <a:cubicBezTo>
                        <a:pt x="96338" y="52936"/>
                        <a:pt x="85617" y="44942"/>
                        <a:pt x="77677" y="38414"/>
                      </a:cubicBezTo>
                      <a:cubicBezTo>
                        <a:pt x="79389" y="36308"/>
                        <a:pt x="80597" y="33845"/>
                        <a:pt x="81090" y="31388"/>
                      </a:cubicBezTo>
                      <a:cubicBezTo>
                        <a:pt x="81301" y="30543"/>
                        <a:pt x="81413" y="29692"/>
                        <a:pt x="81424" y="28860"/>
                      </a:cubicBezTo>
                      <a:cubicBezTo>
                        <a:pt x="83805" y="29329"/>
                        <a:pt x="87019" y="28695"/>
                        <a:pt x="89171" y="28695"/>
                      </a:cubicBezTo>
                      <a:cubicBezTo>
                        <a:pt x="94561" y="28695"/>
                        <a:pt x="99499" y="28695"/>
                        <a:pt x="104888" y="27346"/>
                      </a:cubicBezTo>
                      <a:cubicBezTo>
                        <a:pt x="105334" y="27346"/>
                        <a:pt x="105334" y="26901"/>
                        <a:pt x="104888" y="26901"/>
                      </a:cubicBezTo>
                      <a:close/>
                      <a:moveTo>
                        <a:pt x="20028" y="18807"/>
                      </a:moveTo>
                      <a:cubicBezTo>
                        <a:pt x="25417" y="20602"/>
                        <a:pt x="30801" y="22402"/>
                        <a:pt x="36191" y="23745"/>
                      </a:cubicBezTo>
                      <a:cubicBezTo>
                        <a:pt x="38202" y="24191"/>
                        <a:pt x="40888" y="25200"/>
                        <a:pt x="43574" y="25927"/>
                      </a:cubicBezTo>
                      <a:cubicBezTo>
                        <a:pt x="41662" y="25915"/>
                        <a:pt x="39674" y="26226"/>
                        <a:pt x="37985" y="26437"/>
                      </a:cubicBezTo>
                      <a:cubicBezTo>
                        <a:pt x="32596" y="26883"/>
                        <a:pt x="27212" y="28684"/>
                        <a:pt x="21822" y="30033"/>
                      </a:cubicBezTo>
                      <a:cubicBezTo>
                        <a:pt x="20925" y="30033"/>
                        <a:pt x="21377" y="31376"/>
                        <a:pt x="22720" y="31376"/>
                      </a:cubicBezTo>
                      <a:cubicBezTo>
                        <a:pt x="26760" y="30930"/>
                        <a:pt x="31247" y="30478"/>
                        <a:pt x="35287" y="29581"/>
                      </a:cubicBezTo>
                      <a:cubicBezTo>
                        <a:pt x="37979" y="29135"/>
                        <a:pt x="40225" y="29135"/>
                        <a:pt x="42923" y="29135"/>
                      </a:cubicBezTo>
                      <a:cubicBezTo>
                        <a:pt x="45017" y="29135"/>
                        <a:pt x="46330" y="29915"/>
                        <a:pt x="48313" y="30021"/>
                      </a:cubicBezTo>
                      <a:cubicBezTo>
                        <a:pt x="48606" y="30971"/>
                        <a:pt x="49005" y="31909"/>
                        <a:pt x="49486" y="32813"/>
                      </a:cubicBezTo>
                      <a:cubicBezTo>
                        <a:pt x="34842" y="39088"/>
                        <a:pt x="8217" y="49247"/>
                        <a:pt x="6557" y="25992"/>
                      </a:cubicBezTo>
                      <a:cubicBezTo>
                        <a:pt x="6111" y="19704"/>
                        <a:pt x="7003" y="12074"/>
                        <a:pt x="11495" y="7581"/>
                      </a:cubicBezTo>
                      <a:cubicBezTo>
                        <a:pt x="15981" y="3095"/>
                        <a:pt x="24063" y="5787"/>
                        <a:pt x="28555" y="7581"/>
                      </a:cubicBezTo>
                      <a:cubicBezTo>
                        <a:pt x="36062" y="10743"/>
                        <a:pt x="42530" y="17734"/>
                        <a:pt x="50090" y="21200"/>
                      </a:cubicBezTo>
                      <a:cubicBezTo>
                        <a:pt x="49884" y="21452"/>
                        <a:pt x="49685" y="21710"/>
                        <a:pt x="49503" y="21974"/>
                      </a:cubicBezTo>
                      <a:cubicBezTo>
                        <a:pt x="45674" y="20584"/>
                        <a:pt x="40894" y="20467"/>
                        <a:pt x="37082" y="19704"/>
                      </a:cubicBezTo>
                      <a:cubicBezTo>
                        <a:pt x="31692" y="18355"/>
                        <a:pt x="26309" y="17012"/>
                        <a:pt x="20919" y="15218"/>
                      </a:cubicBezTo>
                      <a:cubicBezTo>
                        <a:pt x="18673" y="14314"/>
                        <a:pt x="17776" y="17910"/>
                        <a:pt x="20022" y="18807"/>
                      </a:cubicBezTo>
                      <a:close/>
                      <a:moveTo>
                        <a:pt x="47703" y="26725"/>
                      </a:moveTo>
                      <a:lnTo>
                        <a:pt x="47832" y="26736"/>
                      </a:lnTo>
                      <a:lnTo>
                        <a:pt x="47832" y="26789"/>
                      </a:lnTo>
                      <a:lnTo>
                        <a:pt x="47703" y="26725"/>
                      </a:lnTo>
                      <a:close/>
                      <a:moveTo>
                        <a:pt x="54400" y="17874"/>
                      </a:moveTo>
                      <a:cubicBezTo>
                        <a:pt x="48037" y="8531"/>
                        <a:pt x="31950" y="2080"/>
                        <a:pt x="21828" y="391"/>
                      </a:cubicBezTo>
                      <a:cubicBezTo>
                        <a:pt x="7912" y="-2301"/>
                        <a:pt x="1625" y="9370"/>
                        <a:pt x="282" y="21493"/>
                      </a:cubicBezTo>
                      <a:cubicBezTo>
                        <a:pt x="-3659" y="53481"/>
                        <a:pt x="34730" y="51252"/>
                        <a:pt x="54107" y="39024"/>
                      </a:cubicBezTo>
                      <a:cubicBezTo>
                        <a:pt x="57115" y="42080"/>
                        <a:pt x="60875" y="43986"/>
                        <a:pt x="65379" y="44390"/>
                      </a:cubicBezTo>
                      <a:cubicBezTo>
                        <a:pt x="67660" y="44525"/>
                        <a:pt x="69859" y="44015"/>
                        <a:pt x="71859" y="43059"/>
                      </a:cubicBezTo>
                      <a:cubicBezTo>
                        <a:pt x="82949" y="51047"/>
                        <a:pt x="96185" y="60513"/>
                        <a:pt x="110724" y="58308"/>
                      </a:cubicBezTo>
                      <a:cubicBezTo>
                        <a:pt x="121948" y="56513"/>
                        <a:pt x="125092" y="43493"/>
                        <a:pt x="125538" y="34062"/>
                      </a:cubicBezTo>
                      <a:cubicBezTo>
                        <a:pt x="126435" y="21939"/>
                        <a:pt x="124189" y="10713"/>
                        <a:pt x="110272" y="9816"/>
                      </a:cubicBezTo>
                      <a:cubicBezTo>
                        <a:pt x="102636" y="9370"/>
                        <a:pt x="95007" y="11165"/>
                        <a:pt x="87822" y="13857"/>
                      </a:cubicBezTo>
                      <a:cubicBezTo>
                        <a:pt x="84181" y="15182"/>
                        <a:pt x="79067" y="16754"/>
                        <a:pt x="75917" y="19646"/>
                      </a:cubicBezTo>
                      <a:cubicBezTo>
                        <a:pt x="72727" y="17792"/>
                        <a:pt x="68229" y="16625"/>
                        <a:pt x="65824" y="18344"/>
                      </a:cubicBezTo>
                      <a:cubicBezTo>
                        <a:pt x="64030" y="19693"/>
                        <a:pt x="64030" y="21939"/>
                        <a:pt x="65824" y="23282"/>
                      </a:cubicBezTo>
                      <a:cubicBezTo>
                        <a:pt x="68071" y="25077"/>
                        <a:pt x="71214" y="23728"/>
                        <a:pt x="73460" y="25528"/>
                      </a:cubicBezTo>
                      <a:cubicBezTo>
                        <a:pt x="74809" y="26877"/>
                        <a:pt x="74809" y="28220"/>
                        <a:pt x="74809" y="30015"/>
                      </a:cubicBezTo>
                      <a:cubicBezTo>
                        <a:pt x="73912" y="34056"/>
                        <a:pt x="70322" y="37651"/>
                        <a:pt x="65830" y="38097"/>
                      </a:cubicBezTo>
                      <a:cubicBezTo>
                        <a:pt x="63138" y="38097"/>
                        <a:pt x="60892" y="36748"/>
                        <a:pt x="58646" y="34953"/>
                      </a:cubicBezTo>
                      <a:cubicBezTo>
                        <a:pt x="58113" y="34420"/>
                        <a:pt x="57379" y="33728"/>
                        <a:pt x="56664" y="32936"/>
                      </a:cubicBezTo>
                      <a:cubicBezTo>
                        <a:pt x="56418" y="32437"/>
                        <a:pt x="56066" y="32009"/>
                        <a:pt x="55632" y="31698"/>
                      </a:cubicBezTo>
                      <a:cubicBezTo>
                        <a:pt x="54412" y="30056"/>
                        <a:pt x="53603" y="28174"/>
                        <a:pt x="54605" y="26432"/>
                      </a:cubicBezTo>
                      <a:cubicBezTo>
                        <a:pt x="55954" y="24185"/>
                        <a:pt x="59543" y="23740"/>
                        <a:pt x="61789" y="23740"/>
                      </a:cubicBezTo>
                      <a:cubicBezTo>
                        <a:pt x="64933" y="23294"/>
                        <a:pt x="68974" y="24637"/>
                        <a:pt x="72117" y="23294"/>
                      </a:cubicBezTo>
                      <a:cubicBezTo>
                        <a:pt x="73912" y="21945"/>
                        <a:pt x="73912" y="19698"/>
                        <a:pt x="73014" y="18355"/>
                      </a:cubicBezTo>
                      <a:cubicBezTo>
                        <a:pt x="70322" y="14760"/>
                        <a:pt x="62687" y="16109"/>
                        <a:pt x="59098" y="16561"/>
                      </a:cubicBezTo>
                      <a:cubicBezTo>
                        <a:pt x="57497" y="16719"/>
                        <a:pt x="55890" y="17171"/>
                        <a:pt x="54412" y="17880"/>
                      </a:cubicBezTo>
                      <a:close/>
                      <a:moveTo>
                        <a:pt x="18233" y="205134"/>
                      </a:moveTo>
                      <a:cubicBezTo>
                        <a:pt x="15541" y="210524"/>
                        <a:pt x="20028" y="216811"/>
                        <a:pt x="23171" y="220852"/>
                      </a:cubicBezTo>
                      <a:cubicBezTo>
                        <a:pt x="25863" y="223996"/>
                        <a:pt x="33944" y="231626"/>
                        <a:pt x="38437" y="228934"/>
                      </a:cubicBezTo>
                      <a:cubicBezTo>
                        <a:pt x="39334" y="228488"/>
                        <a:pt x="39334" y="227585"/>
                        <a:pt x="38882" y="227139"/>
                      </a:cubicBezTo>
                      <a:cubicBezTo>
                        <a:pt x="37985" y="225790"/>
                        <a:pt x="36636" y="225345"/>
                        <a:pt x="35287" y="224447"/>
                      </a:cubicBezTo>
                      <a:cubicBezTo>
                        <a:pt x="32596" y="223098"/>
                        <a:pt x="30349" y="221304"/>
                        <a:pt x="28103" y="219509"/>
                      </a:cubicBezTo>
                      <a:cubicBezTo>
                        <a:pt x="23617" y="215468"/>
                        <a:pt x="21371" y="210981"/>
                        <a:pt x="20022" y="205140"/>
                      </a:cubicBezTo>
                      <a:cubicBezTo>
                        <a:pt x="19576" y="204694"/>
                        <a:pt x="18673" y="204242"/>
                        <a:pt x="18227" y="205140"/>
                      </a:cubicBezTo>
                      <a:close/>
                      <a:moveTo>
                        <a:pt x="26760" y="141381"/>
                      </a:moveTo>
                      <a:cubicBezTo>
                        <a:pt x="24966" y="146771"/>
                        <a:pt x="26760" y="151709"/>
                        <a:pt x="29904" y="156196"/>
                      </a:cubicBezTo>
                      <a:cubicBezTo>
                        <a:pt x="32596" y="159339"/>
                        <a:pt x="37539" y="164278"/>
                        <a:pt x="42472" y="162929"/>
                      </a:cubicBezTo>
                      <a:cubicBezTo>
                        <a:pt x="43369" y="162483"/>
                        <a:pt x="43820" y="161580"/>
                        <a:pt x="43369" y="160683"/>
                      </a:cubicBezTo>
                      <a:cubicBezTo>
                        <a:pt x="41123" y="157539"/>
                        <a:pt x="37082" y="156641"/>
                        <a:pt x="34390" y="153949"/>
                      </a:cubicBezTo>
                      <a:cubicBezTo>
                        <a:pt x="31247" y="150806"/>
                        <a:pt x="29904" y="145867"/>
                        <a:pt x="29452" y="141381"/>
                      </a:cubicBezTo>
                      <a:cubicBezTo>
                        <a:pt x="28555" y="140477"/>
                        <a:pt x="27212" y="140032"/>
                        <a:pt x="26760" y="1413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0" name="Google Shape;1620;p35"/>
                <p:cNvSpPr/>
                <p:nvPr/>
              </p:nvSpPr>
              <p:spPr>
                <a:xfrm>
                  <a:off x="-7129773" y="1056020"/>
                  <a:ext cx="34200" cy="342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21" name="Google Shape;1621;p35"/>
                <p:cNvSpPr/>
                <p:nvPr/>
              </p:nvSpPr>
              <p:spPr>
                <a:xfrm rot="-3964498">
                  <a:off x="-7317156" y="940094"/>
                  <a:ext cx="582675" cy="257664"/>
                </a:xfrm>
                <a:custGeom>
                  <a:rect b="b" l="l" r="r" t="t"/>
                  <a:pathLst>
                    <a:path extrusionOk="0" h="663451" w="1500309">
                      <a:moveTo>
                        <a:pt x="341567" y="135445"/>
                      </a:moveTo>
                      <a:cubicBezTo>
                        <a:pt x="308909" y="26278"/>
                        <a:pt x="154956" y="108393"/>
                        <a:pt x="155568" y="236463"/>
                      </a:cubicBezTo>
                      <a:lnTo>
                        <a:pt x="155597" y="236529"/>
                      </a:lnTo>
                      <a:cubicBezTo>
                        <a:pt x="218515" y="217340"/>
                        <a:pt x="282611" y="205832"/>
                        <a:pt x="347569" y="200456"/>
                      </a:cubicBezTo>
                      <a:cubicBezTo>
                        <a:pt x="347342" y="198548"/>
                        <a:pt x="347269" y="196480"/>
                        <a:pt x="347333" y="194364"/>
                      </a:cubicBezTo>
                      <a:lnTo>
                        <a:pt x="346339" y="184202"/>
                      </a:lnTo>
                      <a:lnTo>
                        <a:pt x="340953" y="162665"/>
                      </a:lnTo>
                      <a:lnTo>
                        <a:pt x="342771" y="147747"/>
                      </a:lnTo>
                      <a:close/>
                      <a:moveTo>
                        <a:pt x="583145" y="96103"/>
                      </a:moveTo>
                      <a:cubicBezTo>
                        <a:pt x="553521" y="59840"/>
                        <a:pt x="492786" y="91272"/>
                        <a:pt x="448980" y="141841"/>
                      </a:cubicBezTo>
                      <a:lnTo>
                        <a:pt x="413951" y="194937"/>
                      </a:lnTo>
                      <a:lnTo>
                        <a:pt x="413096" y="197037"/>
                      </a:lnTo>
                      <a:lnTo>
                        <a:pt x="545952" y="200975"/>
                      </a:lnTo>
                      <a:lnTo>
                        <a:pt x="595295" y="207957"/>
                      </a:lnTo>
                      <a:lnTo>
                        <a:pt x="588475" y="189486"/>
                      </a:lnTo>
                      <a:lnTo>
                        <a:pt x="598926" y="161180"/>
                      </a:lnTo>
                      <a:lnTo>
                        <a:pt x="597758" y="130842"/>
                      </a:lnTo>
                      <a:cubicBezTo>
                        <a:pt x="594775" y="115564"/>
                        <a:pt x="589728" y="104162"/>
                        <a:pt x="583145" y="96103"/>
                      </a:cubicBezTo>
                      <a:close/>
                      <a:moveTo>
                        <a:pt x="835845" y="85272"/>
                      </a:moveTo>
                      <a:cubicBezTo>
                        <a:pt x="824696" y="69161"/>
                        <a:pt x="803768" y="65371"/>
                        <a:pt x="767379" y="84868"/>
                      </a:cubicBezTo>
                      <a:cubicBezTo>
                        <a:pt x="743730" y="98360"/>
                        <a:pt x="721712" y="115563"/>
                        <a:pt x="703196" y="135655"/>
                      </a:cubicBezTo>
                      <a:lnTo>
                        <a:pt x="664955" y="195992"/>
                      </a:lnTo>
                      <a:lnTo>
                        <a:pt x="655862" y="220618"/>
                      </a:lnTo>
                      <a:lnTo>
                        <a:pt x="818103" y="268097"/>
                      </a:lnTo>
                      <a:lnTo>
                        <a:pt x="817464" y="242857"/>
                      </a:lnTo>
                      <a:lnTo>
                        <a:pt x="834832" y="224586"/>
                      </a:lnTo>
                      <a:lnTo>
                        <a:pt x="836426" y="217715"/>
                      </a:lnTo>
                      <a:lnTo>
                        <a:pt x="836553" y="216765"/>
                      </a:lnTo>
                      <a:lnTo>
                        <a:pt x="835923" y="191935"/>
                      </a:lnTo>
                      <a:lnTo>
                        <a:pt x="840510" y="187109"/>
                      </a:lnTo>
                      <a:lnTo>
                        <a:pt x="846790" y="140063"/>
                      </a:lnTo>
                      <a:cubicBezTo>
                        <a:pt x="847067" y="127333"/>
                        <a:pt x="846285" y="115353"/>
                        <a:pt x="843945" y="105083"/>
                      </a:cubicBezTo>
                      <a:cubicBezTo>
                        <a:pt x="842191" y="97382"/>
                        <a:pt x="839561" y="90642"/>
                        <a:pt x="835845" y="85272"/>
                      </a:cubicBezTo>
                      <a:close/>
                      <a:moveTo>
                        <a:pt x="1137449" y="187189"/>
                      </a:moveTo>
                      <a:cubicBezTo>
                        <a:pt x="1129691" y="172544"/>
                        <a:pt x="1119596" y="160721"/>
                        <a:pt x="1106460" y="153695"/>
                      </a:cubicBezTo>
                      <a:cubicBezTo>
                        <a:pt x="1038913" y="117545"/>
                        <a:pt x="977687" y="146934"/>
                        <a:pt x="935399" y="193899"/>
                      </a:cubicBezTo>
                      <a:lnTo>
                        <a:pt x="917566" y="217088"/>
                      </a:lnTo>
                      <a:lnTo>
                        <a:pt x="917727" y="223416"/>
                      </a:lnTo>
                      <a:lnTo>
                        <a:pt x="907485" y="234189"/>
                      </a:lnTo>
                      <a:lnTo>
                        <a:pt x="898720" y="252713"/>
                      </a:lnTo>
                      <a:lnTo>
                        <a:pt x="899267" y="274338"/>
                      </a:lnTo>
                      <a:lnTo>
                        <a:pt x="886282" y="287997"/>
                      </a:lnTo>
                      <a:lnTo>
                        <a:pt x="953917" y="304526"/>
                      </a:lnTo>
                      <a:cubicBezTo>
                        <a:pt x="1023276" y="317266"/>
                        <a:pt x="1093565" y="327729"/>
                        <a:pt x="1163140" y="341996"/>
                      </a:cubicBezTo>
                      <a:cubicBezTo>
                        <a:pt x="1162947" y="300472"/>
                        <a:pt x="1160719" y="231125"/>
                        <a:pt x="1137449" y="187189"/>
                      </a:cubicBezTo>
                      <a:close/>
                      <a:moveTo>
                        <a:pt x="1487178" y="637089"/>
                      </a:moveTo>
                      <a:lnTo>
                        <a:pt x="1492136" y="653327"/>
                      </a:lnTo>
                      <a:cubicBezTo>
                        <a:pt x="1490960" y="659030"/>
                        <a:pt x="1487110" y="663703"/>
                        <a:pt x="1481068" y="663441"/>
                      </a:cubicBezTo>
                      <a:cubicBezTo>
                        <a:pt x="1413368" y="657946"/>
                        <a:pt x="1375911" y="627164"/>
                        <a:pt x="1308773" y="609487"/>
                      </a:cubicBezTo>
                      <a:cubicBezTo>
                        <a:pt x="1248772" y="594613"/>
                        <a:pt x="1190983" y="584715"/>
                        <a:pt x="1130981" y="569841"/>
                      </a:cubicBezTo>
                      <a:cubicBezTo>
                        <a:pt x="989572" y="531844"/>
                        <a:pt x="850868" y="486673"/>
                        <a:pt x="706071" y="467938"/>
                      </a:cubicBezTo>
                      <a:cubicBezTo>
                        <a:pt x="479284" y="438191"/>
                        <a:pt x="252469" y="461770"/>
                        <a:pt x="27379" y="449080"/>
                      </a:cubicBezTo>
                      <a:cubicBezTo>
                        <a:pt x="-13899" y="449672"/>
                        <a:pt x="-6212" y="386905"/>
                        <a:pt x="35095" y="386379"/>
                      </a:cubicBezTo>
                      <a:cubicBezTo>
                        <a:pt x="287259" y="393003"/>
                        <a:pt x="545956" y="361154"/>
                        <a:pt x="795843" y="416195"/>
                      </a:cubicBezTo>
                      <a:cubicBezTo>
                        <a:pt x="913663" y="441033"/>
                        <a:pt x="1035855" y="475715"/>
                        <a:pt x="1148150" y="514794"/>
                      </a:cubicBezTo>
                      <a:cubicBezTo>
                        <a:pt x="1231794" y="542948"/>
                        <a:pt x="1314865" y="583078"/>
                        <a:pt x="1401867" y="591929"/>
                      </a:cubicBezTo>
                      <a:cubicBezTo>
                        <a:pt x="1417572" y="593865"/>
                        <a:pt x="1432428" y="600615"/>
                        <a:pt x="1446595" y="609151"/>
                      </a:cubicBezTo>
                      <a:close/>
                      <a:moveTo>
                        <a:pt x="1487160" y="637031"/>
                      </a:moveTo>
                      <a:lnTo>
                        <a:pt x="1487189" y="637097"/>
                      </a:lnTo>
                      <a:lnTo>
                        <a:pt x="1487178" y="637089"/>
                      </a:lnTo>
                      <a:close/>
                      <a:moveTo>
                        <a:pt x="1415550" y="266449"/>
                      </a:moveTo>
                      <a:cubicBezTo>
                        <a:pt x="1400129" y="239834"/>
                        <a:pt x="1378385" y="226832"/>
                        <a:pt x="1347554" y="242331"/>
                      </a:cubicBezTo>
                      <a:cubicBezTo>
                        <a:pt x="1297586" y="264528"/>
                        <a:pt x="1258784" y="311678"/>
                        <a:pt x="1222953" y="355408"/>
                      </a:cubicBezTo>
                      <a:lnTo>
                        <a:pt x="1222886" y="355438"/>
                      </a:lnTo>
                      <a:cubicBezTo>
                        <a:pt x="1256098" y="363543"/>
                        <a:pt x="1289051" y="373005"/>
                        <a:pt x="1321535" y="384380"/>
                      </a:cubicBezTo>
                      <a:cubicBezTo>
                        <a:pt x="1364775" y="400965"/>
                        <a:pt x="1416048" y="416241"/>
                        <a:pt x="1452789" y="444012"/>
                      </a:cubicBezTo>
                      <a:cubicBezTo>
                        <a:pt x="1449399" y="392973"/>
                        <a:pt x="1441254" y="310805"/>
                        <a:pt x="1415550" y="266449"/>
                      </a:cubicBezTo>
                      <a:close/>
                      <a:moveTo>
                        <a:pt x="1485536" y="262306"/>
                      </a:moveTo>
                      <a:cubicBezTo>
                        <a:pt x="1508747" y="327713"/>
                        <a:pt x="1501837" y="414569"/>
                        <a:pt x="1477303" y="467608"/>
                      </a:cubicBezTo>
                      <a:lnTo>
                        <a:pt x="1477207" y="467571"/>
                      </a:lnTo>
                      <a:cubicBezTo>
                        <a:pt x="1488510" y="481683"/>
                        <a:pt x="1496562" y="498413"/>
                        <a:pt x="1499756" y="518690"/>
                      </a:cubicBezTo>
                      <a:cubicBezTo>
                        <a:pt x="1501967" y="523667"/>
                        <a:pt x="1496991" y="525877"/>
                        <a:pt x="1494780" y="520900"/>
                      </a:cubicBezTo>
                      <a:cubicBezTo>
                        <a:pt x="1306553" y="444349"/>
                        <a:pt x="1121570" y="401925"/>
                        <a:pt x="924540" y="358945"/>
                      </a:cubicBezTo>
                      <a:cubicBezTo>
                        <a:pt x="806749" y="334173"/>
                        <a:pt x="697233" y="287902"/>
                        <a:pt x="579442" y="263130"/>
                      </a:cubicBezTo>
                      <a:cubicBezTo>
                        <a:pt x="423117" y="231679"/>
                        <a:pt x="286629" y="244888"/>
                        <a:pt x="138553" y="298815"/>
                      </a:cubicBezTo>
                      <a:cubicBezTo>
                        <a:pt x="124458" y="302512"/>
                        <a:pt x="112775" y="295930"/>
                        <a:pt x="106602" y="286199"/>
                      </a:cubicBezTo>
                      <a:cubicBezTo>
                        <a:pt x="92069" y="284358"/>
                        <a:pt x="79447" y="274623"/>
                        <a:pt x="77531" y="254784"/>
                      </a:cubicBezTo>
                      <a:cubicBezTo>
                        <a:pt x="70360" y="145303"/>
                        <a:pt x="122694" y="9310"/>
                        <a:pt x="249312" y="564"/>
                      </a:cubicBezTo>
                      <a:cubicBezTo>
                        <a:pt x="312621" y="-3809"/>
                        <a:pt x="354727" y="17529"/>
                        <a:pt x="379766" y="53857"/>
                      </a:cubicBezTo>
                      <a:lnTo>
                        <a:pt x="397290" y="98499"/>
                      </a:lnTo>
                      <a:lnTo>
                        <a:pt x="394518" y="102060"/>
                      </a:lnTo>
                      <a:lnTo>
                        <a:pt x="395747" y="102471"/>
                      </a:lnTo>
                      <a:lnTo>
                        <a:pt x="401271" y="108640"/>
                      </a:lnTo>
                      <a:lnTo>
                        <a:pt x="397290" y="98499"/>
                      </a:lnTo>
                      <a:lnTo>
                        <a:pt x="427085" y="60245"/>
                      </a:lnTo>
                      <a:cubicBezTo>
                        <a:pt x="461766" y="24816"/>
                        <a:pt x="504161" y="55"/>
                        <a:pt x="552610" y="2282"/>
                      </a:cubicBezTo>
                      <a:cubicBezTo>
                        <a:pt x="604653" y="5861"/>
                        <a:pt x="633826" y="31453"/>
                        <a:pt x="649506" y="66749"/>
                      </a:cubicBezTo>
                      <a:lnTo>
                        <a:pt x="656282" y="94045"/>
                      </a:lnTo>
                      <a:lnTo>
                        <a:pt x="642438" y="107993"/>
                      </a:lnTo>
                      <a:lnTo>
                        <a:pt x="619574" y="149116"/>
                      </a:lnTo>
                      <a:lnTo>
                        <a:pt x="627916" y="145240"/>
                      </a:lnTo>
                      <a:cubicBezTo>
                        <a:pt x="638807" y="145240"/>
                        <a:pt x="648668" y="150193"/>
                        <a:pt x="655805" y="158200"/>
                      </a:cubicBezTo>
                      <a:lnTo>
                        <a:pt x="665322" y="183974"/>
                      </a:lnTo>
                      <a:lnTo>
                        <a:pt x="664076" y="125433"/>
                      </a:lnTo>
                      <a:lnTo>
                        <a:pt x="656282" y="94045"/>
                      </a:lnTo>
                      <a:lnTo>
                        <a:pt x="696862" y="53163"/>
                      </a:lnTo>
                      <a:cubicBezTo>
                        <a:pt x="738013" y="22293"/>
                        <a:pt x="787964" y="4560"/>
                        <a:pt x="841093" y="10596"/>
                      </a:cubicBezTo>
                      <a:cubicBezTo>
                        <a:pt x="901391" y="19419"/>
                        <a:pt x="917903" y="69930"/>
                        <a:pt x="916515" y="126899"/>
                      </a:cubicBezTo>
                      <a:lnTo>
                        <a:pt x="914803" y="138889"/>
                      </a:lnTo>
                      <a:lnTo>
                        <a:pt x="915057" y="139130"/>
                      </a:lnTo>
                      <a:lnTo>
                        <a:pt x="925164" y="128196"/>
                      </a:lnTo>
                      <a:cubicBezTo>
                        <a:pt x="968996" y="91668"/>
                        <a:pt x="1021562" y="69791"/>
                        <a:pt x="1075508" y="84376"/>
                      </a:cubicBezTo>
                      <a:cubicBezTo>
                        <a:pt x="1161821" y="108335"/>
                        <a:pt x="1199496" y="180576"/>
                        <a:pt x="1212909" y="260256"/>
                      </a:cubicBezTo>
                      <a:lnTo>
                        <a:pt x="1213618" y="269428"/>
                      </a:lnTo>
                      <a:lnTo>
                        <a:pt x="1213292" y="269756"/>
                      </a:lnTo>
                      <a:lnTo>
                        <a:pt x="1211445" y="272076"/>
                      </a:lnTo>
                      <a:lnTo>
                        <a:pt x="1213818" y="272016"/>
                      </a:lnTo>
                      <a:lnTo>
                        <a:pt x="1213618" y="269428"/>
                      </a:lnTo>
                      <a:lnTo>
                        <a:pt x="1269269" y="213368"/>
                      </a:lnTo>
                      <a:cubicBezTo>
                        <a:pt x="1309595" y="180617"/>
                        <a:pt x="1355966" y="161491"/>
                        <a:pt x="1408526" y="179677"/>
                      </a:cubicBezTo>
                      <a:cubicBezTo>
                        <a:pt x="1446839" y="191540"/>
                        <a:pt x="1471609" y="223061"/>
                        <a:pt x="1485536" y="2623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22" name="Google Shape;1622;p35"/>
                <p:cNvSpPr/>
                <p:nvPr/>
              </p:nvSpPr>
              <p:spPr>
                <a:xfrm>
                  <a:off x="-5289340" y="1608765"/>
                  <a:ext cx="425599" cy="506010"/>
                </a:xfrm>
                <a:custGeom>
                  <a:rect b="b" l="l" r="r" t="t"/>
                  <a:pathLst>
                    <a:path extrusionOk="0" h="1305833" w="1098321">
                      <a:moveTo>
                        <a:pt x="421658" y="1110349"/>
                      </a:moveTo>
                      <a:lnTo>
                        <a:pt x="422984" y="1115638"/>
                      </a:lnTo>
                      <a:lnTo>
                        <a:pt x="419149" y="1111606"/>
                      </a:lnTo>
                      <a:close/>
                      <a:moveTo>
                        <a:pt x="419077" y="1100207"/>
                      </a:moveTo>
                      <a:cubicBezTo>
                        <a:pt x="361080" y="1150487"/>
                        <a:pt x="298048" y="1193680"/>
                        <a:pt x="230005" y="1224991"/>
                      </a:cubicBezTo>
                      <a:cubicBezTo>
                        <a:pt x="306649" y="1257152"/>
                        <a:pt x="434917" y="1234381"/>
                        <a:pt x="430015" y="1143692"/>
                      </a:cubicBezTo>
                      <a:lnTo>
                        <a:pt x="425843" y="1127048"/>
                      </a:lnTo>
                      <a:lnTo>
                        <a:pt x="423452" y="1121275"/>
                      </a:lnTo>
                      <a:lnTo>
                        <a:pt x="424040" y="1119855"/>
                      </a:lnTo>
                      <a:lnTo>
                        <a:pt x="422984" y="1115638"/>
                      </a:lnTo>
                      <a:lnTo>
                        <a:pt x="424936" y="1117692"/>
                      </a:lnTo>
                      <a:lnTo>
                        <a:pt x="429633" y="1106352"/>
                      </a:lnTo>
                      <a:lnTo>
                        <a:pt x="421658" y="1110349"/>
                      </a:lnTo>
                      <a:lnTo>
                        <a:pt x="419222" y="1100630"/>
                      </a:lnTo>
                      <a:close/>
                      <a:moveTo>
                        <a:pt x="643232" y="924191"/>
                      </a:moveTo>
                      <a:lnTo>
                        <a:pt x="641367" y="927256"/>
                      </a:lnTo>
                      <a:lnTo>
                        <a:pt x="644635" y="927578"/>
                      </a:lnTo>
                      <a:close/>
                      <a:moveTo>
                        <a:pt x="784292" y="707763"/>
                      </a:moveTo>
                      <a:lnTo>
                        <a:pt x="782295" y="710400"/>
                      </a:lnTo>
                      <a:lnTo>
                        <a:pt x="785668" y="711084"/>
                      </a:lnTo>
                      <a:close/>
                      <a:moveTo>
                        <a:pt x="755029" y="666000"/>
                      </a:moveTo>
                      <a:cubicBezTo>
                        <a:pt x="732014" y="709337"/>
                        <a:pt x="706946" y="751334"/>
                        <a:pt x="679331" y="791701"/>
                      </a:cubicBezTo>
                      <a:cubicBezTo>
                        <a:pt x="615019" y="889582"/>
                        <a:pt x="537835" y="990215"/>
                        <a:pt x="447622" y="1074487"/>
                      </a:cubicBezTo>
                      <a:cubicBezTo>
                        <a:pt x="507382" y="1112246"/>
                        <a:pt x="603765" y="1159616"/>
                        <a:pt x="646825" y="1073569"/>
                      </a:cubicBezTo>
                      <a:cubicBezTo>
                        <a:pt x="673945" y="1013943"/>
                        <a:pt x="657656" y="965147"/>
                        <a:pt x="625150" y="910967"/>
                      </a:cubicBezTo>
                      <a:cubicBezTo>
                        <a:pt x="614318" y="889292"/>
                        <a:pt x="630608" y="867629"/>
                        <a:pt x="652270" y="873003"/>
                      </a:cubicBezTo>
                      <a:cubicBezTo>
                        <a:pt x="733572" y="900135"/>
                        <a:pt x="928741" y="813376"/>
                        <a:pt x="771524" y="704954"/>
                      </a:cubicBezTo>
                      <a:cubicBezTo>
                        <a:pt x="757287" y="695463"/>
                        <a:pt x="752409" y="679741"/>
                        <a:pt x="755029" y="666000"/>
                      </a:cubicBezTo>
                      <a:close/>
                      <a:moveTo>
                        <a:pt x="938159" y="184277"/>
                      </a:moveTo>
                      <a:cubicBezTo>
                        <a:pt x="922220" y="275710"/>
                        <a:pt x="882988" y="371103"/>
                        <a:pt x="847440" y="455592"/>
                      </a:cubicBezTo>
                      <a:cubicBezTo>
                        <a:pt x="823434" y="521594"/>
                        <a:pt x="796096" y="585906"/>
                        <a:pt x="764580" y="647658"/>
                      </a:cubicBezTo>
                      <a:cubicBezTo>
                        <a:pt x="772164" y="640075"/>
                        <a:pt x="783852" y="636259"/>
                        <a:pt x="798644" y="639942"/>
                      </a:cubicBezTo>
                      <a:cubicBezTo>
                        <a:pt x="901681" y="672448"/>
                        <a:pt x="907139" y="564014"/>
                        <a:pt x="863729" y="504387"/>
                      </a:cubicBezTo>
                      <a:cubicBezTo>
                        <a:pt x="847512" y="477267"/>
                        <a:pt x="874560" y="439303"/>
                        <a:pt x="901681" y="439303"/>
                      </a:cubicBezTo>
                      <a:cubicBezTo>
                        <a:pt x="982982" y="444688"/>
                        <a:pt x="1037151" y="374218"/>
                        <a:pt x="1015488" y="292917"/>
                      </a:cubicBezTo>
                      <a:cubicBezTo>
                        <a:pt x="1001324" y="241078"/>
                        <a:pt x="970798" y="217919"/>
                        <a:pt x="938159" y="184277"/>
                      </a:cubicBezTo>
                      <a:close/>
                      <a:moveTo>
                        <a:pt x="931638" y="102339"/>
                      </a:moveTo>
                      <a:cubicBezTo>
                        <a:pt x="938773" y="102710"/>
                        <a:pt x="945200" y="106907"/>
                        <a:pt x="946721" y="113530"/>
                      </a:cubicBezTo>
                      <a:cubicBezTo>
                        <a:pt x="949631" y="113385"/>
                        <a:pt x="952601" y="113602"/>
                        <a:pt x="955717" y="114097"/>
                      </a:cubicBezTo>
                      <a:cubicBezTo>
                        <a:pt x="1064199" y="135760"/>
                        <a:pt x="1107548" y="276700"/>
                        <a:pt x="1096705" y="368905"/>
                      </a:cubicBezTo>
                      <a:cubicBezTo>
                        <a:pt x="1091289" y="420429"/>
                        <a:pt x="1066895" y="459734"/>
                        <a:pt x="1031657" y="486157"/>
                      </a:cubicBezTo>
                      <a:lnTo>
                        <a:pt x="975901" y="513947"/>
                      </a:lnTo>
                      <a:lnTo>
                        <a:pt x="975240" y="517217"/>
                      </a:lnTo>
                      <a:lnTo>
                        <a:pt x="969251" y="526101"/>
                      </a:lnTo>
                      <a:lnTo>
                        <a:pt x="975912" y="558708"/>
                      </a:lnTo>
                      <a:cubicBezTo>
                        <a:pt x="979637" y="625959"/>
                        <a:pt x="944745" y="690840"/>
                        <a:pt x="886135" y="713369"/>
                      </a:cubicBezTo>
                      <a:lnTo>
                        <a:pt x="870704" y="716038"/>
                      </a:lnTo>
                      <a:lnTo>
                        <a:pt x="868614" y="721085"/>
                      </a:lnTo>
                      <a:lnTo>
                        <a:pt x="882273" y="761835"/>
                      </a:lnTo>
                      <a:cubicBezTo>
                        <a:pt x="894144" y="852268"/>
                        <a:pt x="814943" y="929464"/>
                        <a:pt x="708206" y="933843"/>
                      </a:cubicBezTo>
                      <a:lnTo>
                        <a:pt x="692370" y="932282"/>
                      </a:lnTo>
                      <a:lnTo>
                        <a:pt x="689751" y="925212"/>
                      </a:lnTo>
                      <a:lnTo>
                        <a:pt x="689431" y="924672"/>
                      </a:lnTo>
                      <a:lnTo>
                        <a:pt x="687504" y="929324"/>
                      </a:lnTo>
                      <a:lnTo>
                        <a:pt x="682670" y="931326"/>
                      </a:lnTo>
                      <a:lnTo>
                        <a:pt x="692370" y="932282"/>
                      </a:lnTo>
                      <a:lnTo>
                        <a:pt x="703137" y="961345"/>
                      </a:lnTo>
                      <a:cubicBezTo>
                        <a:pt x="741773" y="1105404"/>
                        <a:pt x="606592" y="1238374"/>
                        <a:pt x="480557" y="1165877"/>
                      </a:cubicBezTo>
                      <a:lnTo>
                        <a:pt x="457567" y="1149291"/>
                      </a:lnTo>
                      <a:lnTo>
                        <a:pt x="453254" y="1151077"/>
                      </a:lnTo>
                      <a:lnTo>
                        <a:pt x="452589" y="1150802"/>
                      </a:lnTo>
                      <a:lnTo>
                        <a:pt x="452682" y="1156311"/>
                      </a:lnTo>
                      <a:cubicBezTo>
                        <a:pt x="449637" y="1213232"/>
                        <a:pt x="431330" y="1257940"/>
                        <a:pt x="370354" y="1290498"/>
                      </a:cubicBezTo>
                      <a:cubicBezTo>
                        <a:pt x="303506" y="1326542"/>
                        <a:pt x="231696" y="1294108"/>
                        <a:pt x="182840" y="1244395"/>
                      </a:cubicBezTo>
                      <a:lnTo>
                        <a:pt x="182768" y="1244468"/>
                      </a:lnTo>
                      <a:cubicBezTo>
                        <a:pt x="174907" y="1247293"/>
                        <a:pt x="166901" y="1250058"/>
                        <a:pt x="158908" y="1252606"/>
                      </a:cubicBezTo>
                      <a:cubicBezTo>
                        <a:pt x="120944" y="1268823"/>
                        <a:pt x="93823" y="1209196"/>
                        <a:pt x="131775" y="1187522"/>
                      </a:cubicBezTo>
                      <a:cubicBezTo>
                        <a:pt x="359450" y="1073642"/>
                        <a:pt x="522041" y="921870"/>
                        <a:pt x="646752" y="699569"/>
                      </a:cubicBezTo>
                      <a:cubicBezTo>
                        <a:pt x="700921" y="601978"/>
                        <a:pt x="755102" y="504387"/>
                        <a:pt x="798511" y="401411"/>
                      </a:cubicBezTo>
                      <a:cubicBezTo>
                        <a:pt x="836391" y="309278"/>
                        <a:pt x="863511" y="200844"/>
                        <a:pt x="912307" y="114097"/>
                      </a:cubicBezTo>
                      <a:cubicBezTo>
                        <a:pt x="916660" y="105421"/>
                        <a:pt x="924503" y="101968"/>
                        <a:pt x="931638" y="102339"/>
                      </a:cubicBezTo>
                      <a:close/>
                      <a:moveTo>
                        <a:pt x="771524" y="0"/>
                      </a:moveTo>
                      <a:cubicBezTo>
                        <a:pt x="776909" y="0"/>
                        <a:pt x="782367" y="0"/>
                        <a:pt x="782367" y="5458"/>
                      </a:cubicBezTo>
                      <a:cubicBezTo>
                        <a:pt x="793198" y="113880"/>
                        <a:pt x="728186" y="233145"/>
                        <a:pt x="684776" y="330736"/>
                      </a:cubicBezTo>
                      <a:cubicBezTo>
                        <a:pt x="630535" y="444616"/>
                        <a:pt x="576354" y="553038"/>
                        <a:pt x="511282" y="661472"/>
                      </a:cubicBezTo>
                      <a:cubicBezTo>
                        <a:pt x="392029" y="856653"/>
                        <a:pt x="207691" y="1003039"/>
                        <a:pt x="39654" y="1149425"/>
                      </a:cubicBezTo>
                      <a:cubicBezTo>
                        <a:pt x="17980" y="1165714"/>
                        <a:pt x="-14527" y="1138581"/>
                        <a:pt x="7148" y="1116919"/>
                      </a:cubicBezTo>
                      <a:cubicBezTo>
                        <a:pt x="164353" y="948858"/>
                        <a:pt x="359523" y="845810"/>
                        <a:pt x="467945" y="634412"/>
                      </a:cubicBezTo>
                      <a:cubicBezTo>
                        <a:pt x="522113" y="520532"/>
                        <a:pt x="592644" y="422941"/>
                        <a:pt x="646825" y="309134"/>
                      </a:cubicBezTo>
                      <a:cubicBezTo>
                        <a:pt x="695608" y="206157"/>
                        <a:pt x="711897" y="92350"/>
                        <a:pt x="771524" y="1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23" name="Google Shape;1623;p35"/>
                <p:cNvSpPr/>
                <p:nvPr/>
              </p:nvSpPr>
              <p:spPr>
                <a:xfrm>
                  <a:off x="-7124301" y="2412526"/>
                  <a:ext cx="707162" cy="453650"/>
                </a:xfrm>
                <a:custGeom>
                  <a:rect b="b" l="l" r="r" t="t"/>
                  <a:pathLst>
                    <a:path extrusionOk="0" h="1170709" w="1824934">
                      <a:moveTo>
                        <a:pt x="1298932" y="984368"/>
                      </a:moveTo>
                      <a:lnTo>
                        <a:pt x="1300718" y="988681"/>
                      </a:lnTo>
                      <a:lnTo>
                        <a:pt x="1303066" y="984811"/>
                      </a:lnTo>
                      <a:close/>
                      <a:moveTo>
                        <a:pt x="1248885" y="979438"/>
                      </a:moveTo>
                      <a:lnTo>
                        <a:pt x="1249310" y="980477"/>
                      </a:lnTo>
                      <a:lnTo>
                        <a:pt x="1251285" y="979659"/>
                      </a:lnTo>
                      <a:close/>
                      <a:moveTo>
                        <a:pt x="524309" y="683323"/>
                      </a:moveTo>
                      <a:lnTo>
                        <a:pt x="527640" y="691364"/>
                      </a:lnTo>
                      <a:lnTo>
                        <a:pt x="533306" y="686593"/>
                      </a:lnTo>
                      <a:close/>
                      <a:moveTo>
                        <a:pt x="473680" y="664918"/>
                      </a:moveTo>
                      <a:lnTo>
                        <a:pt x="473902" y="667163"/>
                      </a:lnTo>
                      <a:lnTo>
                        <a:pt x="476685" y="666010"/>
                      </a:lnTo>
                      <a:close/>
                      <a:moveTo>
                        <a:pt x="139243" y="113682"/>
                      </a:moveTo>
                      <a:cubicBezTo>
                        <a:pt x="149413" y="111184"/>
                        <a:pt x="160000" y="113503"/>
                        <a:pt x="164643" y="122782"/>
                      </a:cubicBezTo>
                      <a:cubicBezTo>
                        <a:pt x="300174" y="404724"/>
                        <a:pt x="582090" y="583616"/>
                        <a:pt x="858560" y="708328"/>
                      </a:cubicBezTo>
                      <a:cubicBezTo>
                        <a:pt x="1135018" y="838497"/>
                        <a:pt x="1449512" y="952305"/>
                        <a:pt x="1758476" y="952305"/>
                      </a:cubicBezTo>
                      <a:cubicBezTo>
                        <a:pt x="1774765" y="952305"/>
                        <a:pt x="1774765" y="979438"/>
                        <a:pt x="1758476" y="979438"/>
                      </a:cubicBezTo>
                      <a:cubicBezTo>
                        <a:pt x="1422392" y="990269"/>
                        <a:pt x="1086223" y="903510"/>
                        <a:pt x="788102" y="757123"/>
                      </a:cubicBezTo>
                      <a:cubicBezTo>
                        <a:pt x="534997" y="635877"/>
                        <a:pt x="225610" y="447856"/>
                        <a:pt x="123986" y="168318"/>
                      </a:cubicBezTo>
                      <a:cubicBezTo>
                        <a:pt x="75203" y="206559"/>
                        <a:pt x="2970" y="270521"/>
                        <a:pt x="56221" y="339711"/>
                      </a:cubicBezTo>
                      <a:cubicBezTo>
                        <a:pt x="99559" y="399338"/>
                        <a:pt x="164643" y="415555"/>
                        <a:pt x="235101" y="410170"/>
                      </a:cubicBezTo>
                      <a:cubicBezTo>
                        <a:pt x="262222" y="410170"/>
                        <a:pt x="273053" y="437302"/>
                        <a:pt x="262222" y="458965"/>
                      </a:cubicBezTo>
                      <a:cubicBezTo>
                        <a:pt x="229716" y="534821"/>
                        <a:pt x="246005" y="637858"/>
                        <a:pt x="327306" y="670376"/>
                      </a:cubicBezTo>
                      <a:cubicBezTo>
                        <a:pt x="392306" y="697496"/>
                        <a:pt x="435716" y="664918"/>
                        <a:pt x="484511" y="632412"/>
                      </a:cubicBezTo>
                      <a:cubicBezTo>
                        <a:pt x="506186" y="616122"/>
                        <a:pt x="533306" y="637858"/>
                        <a:pt x="533306" y="659532"/>
                      </a:cubicBezTo>
                      <a:cubicBezTo>
                        <a:pt x="538680" y="751677"/>
                        <a:pt x="565873" y="887220"/>
                        <a:pt x="679680" y="908895"/>
                      </a:cubicBezTo>
                      <a:cubicBezTo>
                        <a:pt x="766500" y="925184"/>
                        <a:pt x="842343" y="898136"/>
                        <a:pt x="918259" y="854714"/>
                      </a:cubicBezTo>
                      <a:cubicBezTo>
                        <a:pt x="923632" y="849268"/>
                        <a:pt x="939921" y="854714"/>
                        <a:pt x="939921" y="865558"/>
                      </a:cubicBezTo>
                      <a:lnTo>
                        <a:pt x="939656" y="878490"/>
                      </a:lnTo>
                      <a:lnTo>
                        <a:pt x="940303" y="880053"/>
                      </a:lnTo>
                      <a:lnTo>
                        <a:pt x="939627" y="881686"/>
                      </a:lnTo>
                      <a:lnTo>
                        <a:pt x="939849" y="881774"/>
                      </a:lnTo>
                      <a:lnTo>
                        <a:pt x="939584" y="882010"/>
                      </a:lnTo>
                      <a:lnTo>
                        <a:pt x="939588" y="881779"/>
                      </a:lnTo>
                      <a:lnTo>
                        <a:pt x="939439" y="882138"/>
                      </a:lnTo>
                      <a:lnTo>
                        <a:pt x="939584" y="882010"/>
                      </a:lnTo>
                      <a:lnTo>
                        <a:pt x="938569" y="931448"/>
                      </a:lnTo>
                      <a:cubicBezTo>
                        <a:pt x="944667" y="1000051"/>
                        <a:pt x="975150" y="1070185"/>
                        <a:pt x="1048343" y="1082402"/>
                      </a:cubicBezTo>
                      <a:cubicBezTo>
                        <a:pt x="1140476" y="1098691"/>
                        <a:pt x="1205476" y="1028233"/>
                        <a:pt x="1248885" y="952305"/>
                      </a:cubicBezTo>
                      <a:cubicBezTo>
                        <a:pt x="1259656" y="930570"/>
                        <a:pt x="1297681" y="936016"/>
                        <a:pt x="1303066" y="957690"/>
                      </a:cubicBezTo>
                      <a:cubicBezTo>
                        <a:pt x="1324729" y="1039064"/>
                        <a:pt x="1395199" y="1104077"/>
                        <a:pt x="1481946" y="1098691"/>
                      </a:cubicBezTo>
                      <a:cubicBezTo>
                        <a:pt x="1568620" y="1093318"/>
                        <a:pt x="1601199" y="1049896"/>
                        <a:pt x="1660825" y="995727"/>
                      </a:cubicBezTo>
                      <a:cubicBezTo>
                        <a:pt x="1682560" y="979438"/>
                        <a:pt x="1709609" y="995727"/>
                        <a:pt x="1704235" y="1022848"/>
                      </a:cubicBezTo>
                      <a:cubicBezTo>
                        <a:pt x="1687946" y="1131270"/>
                        <a:pt x="1557862" y="1180065"/>
                        <a:pt x="1460271" y="1169234"/>
                      </a:cubicBezTo>
                      <a:cubicBezTo>
                        <a:pt x="1378955" y="1161056"/>
                        <a:pt x="1315964" y="1116302"/>
                        <a:pt x="1278109" y="1050998"/>
                      </a:cubicBezTo>
                      <a:lnTo>
                        <a:pt x="1277118" y="1048571"/>
                      </a:lnTo>
                      <a:lnTo>
                        <a:pt x="1270386" y="1051359"/>
                      </a:lnTo>
                      <a:lnTo>
                        <a:pt x="1264231" y="1048809"/>
                      </a:lnTo>
                      <a:lnTo>
                        <a:pt x="1258512" y="1058234"/>
                      </a:lnTo>
                      <a:cubicBezTo>
                        <a:pt x="1206169" y="1126068"/>
                        <a:pt x="1130964" y="1171803"/>
                        <a:pt x="1037439" y="1147414"/>
                      </a:cubicBezTo>
                      <a:cubicBezTo>
                        <a:pt x="947945" y="1123035"/>
                        <a:pt x="919513" y="1034597"/>
                        <a:pt x="913162" y="950731"/>
                      </a:cubicBezTo>
                      <a:lnTo>
                        <a:pt x="912917" y="905729"/>
                      </a:lnTo>
                      <a:lnTo>
                        <a:pt x="916516" y="902529"/>
                      </a:lnTo>
                      <a:lnTo>
                        <a:pt x="912892" y="901028"/>
                      </a:lnTo>
                      <a:lnTo>
                        <a:pt x="912917" y="905729"/>
                      </a:lnTo>
                      <a:lnTo>
                        <a:pt x="875579" y="938941"/>
                      </a:lnTo>
                      <a:cubicBezTo>
                        <a:pt x="804688" y="990520"/>
                        <a:pt x="716231" y="1020001"/>
                        <a:pt x="630885" y="979365"/>
                      </a:cubicBezTo>
                      <a:cubicBezTo>
                        <a:pt x="537361" y="938675"/>
                        <a:pt x="498717" y="852294"/>
                        <a:pt x="482974" y="759033"/>
                      </a:cubicBezTo>
                      <a:lnTo>
                        <a:pt x="480614" y="735133"/>
                      </a:lnTo>
                      <a:lnTo>
                        <a:pt x="477296" y="733759"/>
                      </a:lnTo>
                      <a:lnTo>
                        <a:pt x="475776" y="735039"/>
                      </a:lnTo>
                      <a:cubicBezTo>
                        <a:pt x="410968" y="770616"/>
                        <a:pt x="328647" y="766566"/>
                        <a:pt x="267680" y="713713"/>
                      </a:cubicBezTo>
                      <a:cubicBezTo>
                        <a:pt x="202665" y="656776"/>
                        <a:pt x="177248" y="581548"/>
                        <a:pt x="189189" y="504054"/>
                      </a:cubicBezTo>
                      <a:lnTo>
                        <a:pt x="196607" y="480357"/>
                      </a:lnTo>
                      <a:lnTo>
                        <a:pt x="193907" y="479239"/>
                      </a:lnTo>
                      <a:lnTo>
                        <a:pt x="191002" y="472225"/>
                      </a:lnTo>
                      <a:lnTo>
                        <a:pt x="166842" y="470785"/>
                      </a:lnTo>
                      <a:cubicBezTo>
                        <a:pt x="93911" y="457564"/>
                        <a:pt x="27839" y="416862"/>
                        <a:pt x="7498" y="339639"/>
                      </a:cubicBezTo>
                      <a:cubicBezTo>
                        <a:pt x="-19622" y="247434"/>
                        <a:pt x="29173" y="166120"/>
                        <a:pt x="115920" y="133614"/>
                      </a:cubicBezTo>
                      <a:lnTo>
                        <a:pt x="115848" y="133614"/>
                      </a:lnTo>
                      <a:lnTo>
                        <a:pt x="116343" y="133481"/>
                      </a:lnTo>
                      <a:cubicBezTo>
                        <a:pt x="119319" y="123495"/>
                        <a:pt x="129073" y="116180"/>
                        <a:pt x="139243" y="113682"/>
                      </a:cubicBezTo>
                      <a:close/>
                      <a:moveTo>
                        <a:pt x="224330" y="8902"/>
                      </a:moveTo>
                      <a:lnTo>
                        <a:pt x="224319" y="8949"/>
                      </a:lnTo>
                      <a:lnTo>
                        <a:pt x="224270" y="8975"/>
                      </a:lnTo>
                      <a:close/>
                      <a:moveTo>
                        <a:pt x="241226" y="169"/>
                      </a:moveTo>
                      <a:cubicBezTo>
                        <a:pt x="248680" y="-504"/>
                        <a:pt x="256806" y="860"/>
                        <a:pt x="262222" y="3589"/>
                      </a:cubicBezTo>
                      <a:cubicBezTo>
                        <a:pt x="294728" y="36095"/>
                        <a:pt x="305631" y="84891"/>
                        <a:pt x="338137" y="117397"/>
                      </a:cubicBezTo>
                      <a:cubicBezTo>
                        <a:pt x="381547" y="160819"/>
                        <a:pt x="430343" y="204156"/>
                        <a:pt x="484511" y="242121"/>
                      </a:cubicBezTo>
                      <a:cubicBezTo>
                        <a:pt x="592933" y="317964"/>
                        <a:pt x="712258" y="388434"/>
                        <a:pt x="826054" y="453519"/>
                      </a:cubicBezTo>
                      <a:cubicBezTo>
                        <a:pt x="1124259" y="621568"/>
                        <a:pt x="1465801" y="762509"/>
                        <a:pt x="1812717" y="789629"/>
                      </a:cubicBezTo>
                      <a:cubicBezTo>
                        <a:pt x="1829007" y="789629"/>
                        <a:pt x="1829007" y="816762"/>
                        <a:pt x="1812717" y="816762"/>
                      </a:cubicBezTo>
                      <a:cubicBezTo>
                        <a:pt x="1422392" y="800473"/>
                        <a:pt x="1070006" y="692039"/>
                        <a:pt x="733921" y="496857"/>
                      </a:cubicBezTo>
                      <a:cubicBezTo>
                        <a:pt x="603764" y="421013"/>
                        <a:pt x="468222" y="334181"/>
                        <a:pt x="354427" y="231205"/>
                      </a:cubicBezTo>
                      <a:cubicBezTo>
                        <a:pt x="311731" y="193221"/>
                        <a:pt x="215091" y="113755"/>
                        <a:pt x="217023" y="40016"/>
                      </a:cubicBezTo>
                      <a:lnTo>
                        <a:pt x="224319" y="89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24" name="Google Shape;1624;p35"/>
                <p:cNvSpPr/>
                <p:nvPr/>
              </p:nvSpPr>
              <p:spPr>
                <a:xfrm>
                  <a:off x="-6044012" y="2595949"/>
                  <a:ext cx="738260" cy="373664"/>
                </a:xfrm>
                <a:custGeom>
                  <a:rect b="b" l="l" r="r" t="t"/>
                  <a:pathLst>
                    <a:path extrusionOk="0" h="964294" w="1905186">
                      <a:moveTo>
                        <a:pt x="851637" y="722246"/>
                      </a:moveTo>
                      <a:lnTo>
                        <a:pt x="847899" y="723117"/>
                      </a:lnTo>
                      <a:lnTo>
                        <a:pt x="850094" y="725971"/>
                      </a:lnTo>
                      <a:close/>
                      <a:moveTo>
                        <a:pt x="1788593" y="131601"/>
                      </a:moveTo>
                      <a:cubicBezTo>
                        <a:pt x="1798383" y="134098"/>
                        <a:pt x="1806528" y="142064"/>
                        <a:pt x="1808725" y="153004"/>
                      </a:cubicBezTo>
                      <a:cubicBezTo>
                        <a:pt x="1811696" y="152871"/>
                        <a:pt x="1814884" y="153149"/>
                        <a:pt x="1818289" y="153789"/>
                      </a:cubicBezTo>
                      <a:cubicBezTo>
                        <a:pt x="1894205" y="202585"/>
                        <a:pt x="1932157" y="294790"/>
                        <a:pt x="1883362" y="376091"/>
                      </a:cubicBezTo>
                      <a:cubicBezTo>
                        <a:pt x="1838641" y="445200"/>
                        <a:pt x="1772574" y="474704"/>
                        <a:pt x="1698896" y="473694"/>
                      </a:cubicBezTo>
                      <a:lnTo>
                        <a:pt x="1674049" y="470135"/>
                      </a:lnTo>
                      <a:lnTo>
                        <a:pt x="1670989" y="477522"/>
                      </a:lnTo>
                      <a:lnTo>
                        <a:pt x="1665724" y="479703"/>
                      </a:lnTo>
                      <a:lnTo>
                        <a:pt x="1668321" y="510785"/>
                      </a:lnTo>
                      <a:cubicBezTo>
                        <a:pt x="1662463" y="592622"/>
                        <a:pt x="1617752" y="660744"/>
                        <a:pt x="1536444" y="701370"/>
                      </a:cubicBezTo>
                      <a:cubicBezTo>
                        <a:pt x="1467290" y="733882"/>
                        <a:pt x="1389055" y="717626"/>
                        <a:pt x="1335946" y="670870"/>
                      </a:cubicBezTo>
                      <a:lnTo>
                        <a:pt x="1333342" y="667500"/>
                      </a:lnTo>
                      <a:lnTo>
                        <a:pt x="1336231" y="658530"/>
                      </a:lnTo>
                      <a:lnTo>
                        <a:pt x="1328792" y="661612"/>
                      </a:lnTo>
                      <a:lnTo>
                        <a:pt x="1333342" y="667500"/>
                      </a:lnTo>
                      <a:lnTo>
                        <a:pt x="1322720" y="700479"/>
                      </a:lnTo>
                      <a:cubicBezTo>
                        <a:pt x="1287398" y="788159"/>
                        <a:pt x="1231473" y="861341"/>
                        <a:pt x="1129816" y="885721"/>
                      </a:cubicBezTo>
                      <a:cubicBezTo>
                        <a:pt x="1040321" y="906115"/>
                        <a:pt x="960030" y="856319"/>
                        <a:pt x="900323" y="791247"/>
                      </a:cubicBezTo>
                      <a:lnTo>
                        <a:pt x="869025" y="750573"/>
                      </a:lnTo>
                      <a:lnTo>
                        <a:pt x="869029" y="750550"/>
                      </a:lnTo>
                      <a:lnTo>
                        <a:pt x="868998" y="750537"/>
                      </a:lnTo>
                      <a:lnTo>
                        <a:pt x="869025" y="750573"/>
                      </a:lnTo>
                      <a:lnTo>
                        <a:pt x="860964" y="794734"/>
                      </a:lnTo>
                      <a:cubicBezTo>
                        <a:pt x="840131" y="873258"/>
                        <a:pt x="796423" y="949492"/>
                        <a:pt x="706982" y="961709"/>
                      </a:cubicBezTo>
                      <a:cubicBezTo>
                        <a:pt x="605271" y="978020"/>
                        <a:pt x="540211" y="914969"/>
                        <a:pt x="500324" y="834412"/>
                      </a:cubicBezTo>
                      <a:lnTo>
                        <a:pt x="492775" y="814524"/>
                      </a:lnTo>
                      <a:lnTo>
                        <a:pt x="485033" y="811317"/>
                      </a:lnTo>
                      <a:lnTo>
                        <a:pt x="477337" y="822721"/>
                      </a:lnTo>
                      <a:cubicBezTo>
                        <a:pt x="423973" y="879408"/>
                        <a:pt x="347748" y="904829"/>
                        <a:pt x="262401" y="896697"/>
                      </a:cubicBezTo>
                      <a:cubicBezTo>
                        <a:pt x="170196" y="885793"/>
                        <a:pt x="61846" y="804492"/>
                        <a:pt x="67232" y="706901"/>
                      </a:cubicBezTo>
                      <a:cubicBezTo>
                        <a:pt x="67232" y="679768"/>
                        <a:pt x="99738" y="674394"/>
                        <a:pt x="116027" y="696057"/>
                      </a:cubicBezTo>
                      <a:cubicBezTo>
                        <a:pt x="164811" y="755696"/>
                        <a:pt x="191943" y="820781"/>
                        <a:pt x="273233" y="831612"/>
                      </a:cubicBezTo>
                      <a:cubicBezTo>
                        <a:pt x="359980" y="847901"/>
                        <a:pt x="435824" y="809937"/>
                        <a:pt x="473776" y="728636"/>
                      </a:cubicBezTo>
                      <a:cubicBezTo>
                        <a:pt x="484547" y="701515"/>
                        <a:pt x="522572" y="712346"/>
                        <a:pt x="527957" y="734021"/>
                      </a:cubicBezTo>
                      <a:cubicBezTo>
                        <a:pt x="549560" y="804492"/>
                        <a:pt x="598343" y="907468"/>
                        <a:pt x="690548" y="902082"/>
                      </a:cubicBezTo>
                      <a:cubicBezTo>
                        <a:pt x="793585" y="896624"/>
                        <a:pt x="842380" y="809937"/>
                        <a:pt x="847754" y="717732"/>
                      </a:cubicBezTo>
                      <a:cubicBezTo>
                        <a:pt x="847754" y="709624"/>
                        <a:pt x="851826" y="704205"/>
                        <a:pt x="857254" y="702169"/>
                      </a:cubicBezTo>
                      <a:lnTo>
                        <a:pt x="871627" y="706026"/>
                      </a:lnTo>
                      <a:lnTo>
                        <a:pt x="871771" y="705966"/>
                      </a:lnTo>
                      <a:lnTo>
                        <a:pt x="872446" y="706246"/>
                      </a:lnTo>
                      <a:lnTo>
                        <a:pt x="874887" y="706901"/>
                      </a:lnTo>
                      <a:lnTo>
                        <a:pt x="875917" y="707683"/>
                      </a:lnTo>
                      <a:lnTo>
                        <a:pt x="887936" y="712662"/>
                      </a:lnTo>
                      <a:lnTo>
                        <a:pt x="890445" y="718719"/>
                      </a:lnTo>
                      <a:lnTo>
                        <a:pt x="929994" y="748762"/>
                      </a:lnTo>
                      <a:cubicBezTo>
                        <a:pt x="990697" y="789941"/>
                        <a:pt x="1065902" y="823486"/>
                        <a:pt x="1135056" y="799106"/>
                      </a:cubicBezTo>
                      <a:cubicBezTo>
                        <a:pt x="1227189" y="766600"/>
                        <a:pt x="1265141" y="679913"/>
                        <a:pt x="1286816" y="587707"/>
                      </a:cubicBezTo>
                      <a:cubicBezTo>
                        <a:pt x="1292201" y="560587"/>
                        <a:pt x="1324708" y="555129"/>
                        <a:pt x="1340985" y="571418"/>
                      </a:cubicBezTo>
                      <a:cubicBezTo>
                        <a:pt x="1389780" y="620214"/>
                        <a:pt x="1444022" y="669009"/>
                        <a:pt x="1514492" y="625599"/>
                      </a:cubicBezTo>
                      <a:cubicBezTo>
                        <a:pt x="1585022" y="582250"/>
                        <a:pt x="1606685" y="517165"/>
                        <a:pt x="1590396" y="441249"/>
                      </a:cubicBezTo>
                      <a:cubicBezTo>
                        <a:pt x="1584950" y="419574"/>
                        <a:pt x="1601239" y="397911"/>
                        <a:pt x="1628360" y="403285"/>
                      </a:cubicBezTo>
                      <a:cubicBezTo>
                        <a:pt x="1693432" y="424959"/>
                        <a:pt x="1769349" y="424959"/>
                        <a:pt x="1818144" y="370778"/>
                      </a:cubicBezTo>
                      <a:cubicBezTo>
                        <a:pt x="1874728" y="309099"/>
                        <a:pt x="1833721" y="247407"/>
                        <a:pt x="1792364" y="194929"/>
                      </a:cubicBezTo>
                      <a:cubicBezTo>
                        <a:pt x="1633383" y="444014"/>
                        <a:pt x="1294254" y="568158"/>
                        <a:pt x="1021261" y="636430"/>
                      </a:cubicBezTo>
                      <a:cubicBezTo>
                        <a:pt x="696006" y="712286"/>
                        <a:pt x="354462" y="734021"/>
                        <a:pt x="29207" y="658105"/>
                      </a:cubicBezTo>
                      <a:cubicBezTo>
                        <a:pt x="7460" y="652647"/>
                        <a:pt x="18304" y="625599"/>
                        <a:pt x="34581" y="630972"/>
                      </a:cubicBezTo>
                      <a:cubicBezTo>
                        <a:pt x="332715" y="690611"/>
                        <a:pt x="668873" y="641816"/>
                        <a:pt x="967007" y="571346"/>
                      </a:cubicBezTo>
                      <a:cubicBezTo>
                        <a:pt x="1259768" y="500803"/>
                        <a:pt x="1568733" y="392381"/>
                        <a:pt x="1758517" y="143018"/>
                      </a:cubicBezTo>
                      <a:lnTo>
                        <a:pt x="1758590" y="143018"/>
                      </a:lnTo>
                      <a:cubicBezTo>
                        <a:pt x="1767368" y="132078"/>
                        <a:pt x="1778803" y="129105"/>
                        <a:pt x="1788593" y="131601"/>
                      </a:cubicBezTo>
                      <a:close/>
                      <a:moveTo>
                        <a:pt x="1693432" y="2017"/>
                      </a:moveTo>
                      <a:lnTo>
                        <a:pt x="1693577" y="2017"/>
                      </a:lnTo>
                      <a:cubicBezTo>
                        <a:pt x="1704409" y="-3368"/>
                        <a:pt x="1720626" y="2017"/>
                        <a:pt x="1720698" y="18307"/>
                      </a:cubicBezTo>
                      <a:cubicBezTo>
                        <a:pt x="1742373" y="105066"/>
                        <a:pt x="1606830" y="180982"/>
                        <a:pt x="1547203" y="213488"/>
                      </a:cubicBezTo>
                      <a:cubicBezTo>
                        <a:pt x="1417118" y="289404"/>
                        <a:pt x="1270744" y="349043"/>
                        <a:pt x="1124370" y="397839"/>
                      </a:cubicBezTo>
                      <a:cubicBezTo>
                        <a:pt x="755693" y="522478"/>
                        <a:pt x="392486" y="560442"/>
                        <a:pt x="7605" y="500803"/>
                      </a:cubicBezTo>
                      <a:cubicBezTo>
                        <a:pt x="-3299" y="500803"/>
                        <a:pt x="-3299" y="473682"/>
                        <a:pt x="12991" y="473682"/>
                      </a:cubicBezTo>
                      <a:cubicBezTo>
                        <a:pt x="359908" y="517032"/>
                        <a:pt x="723127" y="446562"/>
                        <a:pt x="1053827" y="338127"/>
                      </a:cubicBezTo>
                      <a:cubicBezTo>
                        <a:pt x="1194756" y="289344"/>
                        <a:pt x="1341130" y="240609"/>
                        <a:pt x="1471215" y="175524"/>
                      </a:cubicBezTo>
                      <a:cubicBezTo>
                        <a:pt x="1520010" y="148404"/>
                        <a:pt x="1579564" y="115898"/>
                        <a:pt x="1622974" y="77934"/>
                      </a:cubicBezTo>
                      <a:cubicBezTo>
                        <a:pt x="1650023" y="50813"/>
                        <a:pt x="1666312" y="23692"/>
                        <a:pt x="1693432"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625" name="Google Shape;1625;p35"/>
              <p:cNvGrpSpPr/>
              <p:nvPr/>
            </p:nvGrpSpPr>
            <p:grpSpPr>
              <a:xfrm rot="475740">
                <a:off x="3871508" y="2746369"/>
                <a:ext cx="1164809" cy="1482509"/>
                <a:chOff x="-10488898" y="3570717"/>
                <a:chExt cx="2409006" cy="3066059"/>
              </a:xfrm>
            </p:grpSpPr>
            <p:sp>
              <p:nvSpPr>
                <p:cNvPr id="1626" name="Google Shape;1626;p35"/>
                <p:cNvSpPr/>
                <p:nvPr/>
              </p:nvSpPr>
              <p:spPr>
                <a:xfrm>
                  <a:off x="-10488898" y="3570717"/>
                  <a:ext cx="2409006" cy="3066059"/>
                </a:xfrm>
                <a:custGeom>
                  <a:rect b="b" l="l" r="r" t="t"/>
                  <a:pathLst>
                    <a:path extrusionOk="0" h="654791" w="514470">
                      <a:moveTo>
                        <a:pt x="177884" y="212656"/>
                      </a:moveTo>
                      <a:cubicBezTo>
                        <a:pt x="177884" y="212656"/>
                        <a:pt x="142415" y="163266"/>
                        <a:pt x="164419" y="95021"/>
                      </a:cubicBezTo>
                      <a:cubicBezTo>
                        <a:pt x="186417" y="26775"/>
                        <a:pt x="255109" y="-6902"/>
                        <a:pt x="317063" y="1180"/>
                      </a:cubicBezTo>
                      <a:cubicBezTo>
                        <a:pt x="378571" y="8816"/>
                        <a:pt x="433340" y="59994"/>
                        <a:pt x="439175" y="133630"/>
                      </a:cubicBezTo>
                      <a:cubicBezTo>
                        <a:pt x="445011" y="207266"/>
                        <a:pt x="373627" y="252614"/>
                        <a:pt x="373627" y="252614"/>
                      </a:cubicBezTo>
                      <a:cubicBezTo>
                        <a:pt x="373627" y="252614"/>
                        <a:pt x="547817" y="314127"/>
                        <a:pt x="508765" y="389106"/>
                      </a:cubicBezTo>
                      <a:cubicBezTo>
                        <a:pt x="469706" y="464085"/>
                        <a:pt x="382160" y="382373"/>
                        <a:pt x="371832" y="382818"/>
                      </a:cubicBezTo>
                      <a:cubicBezTo>
                        <a:pt x="361059" y="382818"/>
                        <a:pt x="385297" y="555227"/>
                        <a:pt x="397871" y="564213"/>
                      </a:cubicBezTo>
                      <a:cubicBezTo>
                        <a:pt x="410890" y="573192"/>
                        <a:pt x="440518" y="622582"/>
                        <a:pt x="391138" y="644130"/>
                      </a:cubicBezTo>
                      <a:cubicBezTo>
                        <a:pt x="341307" y="665678"/>
                        <a:pt x="249720" y="652657"/>
                        <a:pt x="242981" y="622130"/>
                      </a:cubicBezTo>
                      <a:cubicBezTo>
                        <a:pt x="236249" y="591596"/>
                        <a:pt x="246125" y="508987"/>
                        <a:pt x="229516" y="499105"/>
                      </a:cubicBezTo>
                      <a:cubicBezTo>
                        <a:pt x="212908" y="489228"/>
                        <a:pt x="177884" y="616740"/>
                        <a:pt x="142867" y="615843"/>
                      </a:cubicBezTo>
                      <a:cubicBezTo>
                        <a:pt x="107849" y="614945"/>
                        <a:pt x="36911" y="579473"/>
                        <a:pt x="22097" y="566007"/>
                      </a:cubicBezTo>
                      <a:cubicBezTo>
                        <a:pt x="7283" y="552541"/>
                        <a:pt x="-798" y="494618"/>
                        <a:pt x="57115" y="471269"/>
                      </a:cubicBezTo>
                      <a:cubicBezTo>
                        <a:pt x="115028" y="447475"/>
                        <a:pt x="131642" y="332086"/>
                        <a:pt x="133437" y="328045"/>
                      </a:cubicBezTo>
                      <a:cubicBezTo>
                        <a:pt x="135231" y="324004"/>
                        <a:pt x="5037" y="358127"/>
                        <a:pt x="99" y="291676"/>
                      </a:cubicBezTo>
                      <a:cubicBezTo>
                        <a:pt x="-4387" y="225670"/>
                        <a:pt x="144661" y="217594"/>
                        <a:pt x="177884" y="21265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7" name="Google Shape;1627;p35"/>
                <p:cNvSpPr/>
                <p:nvPr/>
              </p:nvSpPr>
              <p:spPr>
                <a:xfrm>
                  <a:off x="-10466871" y="3600146"/>
                  <a:ext cx="2343643" cy="3005669"/>
                </a:xfrm>
                <a:custGeom>
                  <a:rect b="b" l="l" r="r" t="t"/>
                  <a:pathLst>
                    <a:path extrusionOk="0" h="641894" w="500511">
                      <a:moveTo>
                        <a:pt x="186650" y="210856"/>
                      </a:moveTo>
                      <a:cubicBezTo>
                        <a:pt x="165549" y="178980"/>
                        <a:pt x="153879" y="142159"/>
                        <a:pt x="163755" y="103995"/>
                      </a:cubicBezTo>
                      <a:cubicBezTo>
                        <a:pt x="170487" y="78406"/>
                        <a:pt x="185753" y="55954"/>
                        <a:pt x="204162" y="37996"/>
                      </a:cubicBezTo>
                      <a:cubicBezTo>
                        <a:pt x="218530" y="23626"/>
                        <a:pt x="232893" y="14647"/>
                        <a:pt x="252650" y="8811"/>
                      </a:cubicBezTo>
                      <a:cubicBezTo>
                        <a:pt x="282278" y="729"/>
                        <a:pt x="314604" y="283"/>
                        <a:pt x="342443" y="14647"/>
                      </a:cubicBezTo>
                      <a:cubicBezTo>
                        <a:pt x="377912" y="33503"/>
                        <a:pt x="407540" y="67626"/>
                        <a:pt x="418765" y="106687"/>
                      </a:cubicBezTo>
                      <a:cubicBezTo>
                        <a:pt x="434030" y="162364"/>
                        <a:pt x="399910" y="211302"/>
                        <a:pt x="357709" y="244076"/>
                      </a:cubicBezTo>
                      <a:cubicBezTo>
                        <a:pt x="355914" y="245425"/>
                        <a:pt x="358606" y="247671"/>
                        <a:pt x="359955" y="246322"/>
                      </a:cubicBezTo>
                      <a:cubicBezTo>
                        <a:pt x="390486" y="222973"/>
                        <a:pt x="416970" y="192446"/>
                        <a:pt x="424154" y="153384"/>
                      </a:cubicBezTo>
                      <a:cubicBezTo>
                        <a:pt x="429544" y="124652"/>
                        <a:pt x="421463" y="95913"/>
                        <a:pt x="407094" y="71221"/>
                      </a:cubicBezTo>
                      <a:cubicBezTo>
                        <a:pt x="393178" y="47872"/>
                        <a:pt x="372974" y="28119"/>
                        <a:pt x="349627" y="14647"/>
                      </a:cubicBezTo>
                      <a:cubicBezTo>
                        <a:pt x="325835" y="729"/>
                        <a:pt x="301590" y="-1963"/>
                        <a:pt x="274203" y="1181"/>
                      </a:cubicBezTo>
                      <a:cubicBezTo>
                        <a:pt x="253999" y="3427"/>
                        <a:pt x="233796" y="9263"/>
                        <a:pt x="217633" y="21831"/>
                      </a:cubicBezTo>
                      <a:cubicBezTo>
                        <a:pt x="204168" y="32160"/>
                        <a:pt x="192491" y="44729"/>
                        <a:pt x="182164" y="58646"/>
                      </a:cubicBezTo>
                      <a:cubicBezTo>
                        <a:pt x="168699" y="77503"/>
                        <a:pt x="159268" y="99502"/>
                        <a:pt x="157022" y="122851"/>
                      </a:cubicBezTo>
                      <a:cubicBezTo>
                        <a:pt x="153879" y="155179"/>
                        <a:pt x="166001" y="186158"/>
                        <a:pt x="183958" y="212199"/>
                      </a:cubicBezTo>
                      <a:cubicBezTo>
                        <a:pt x="184856" y="213994"/>
                        <a:pt x="187999" y="212651"/>
                        <a:pt x="186650" y="210850"/>
                      </a:cubicBezTo>
                      <a:lnTo>
                        <a:pt x="186650" y="210850"/>
                      </a:lnTo>
                      <a:close/>
                      <a:moveTo>
                        <a:pt x="178569" y="213102"/>
                      </a:moveTo>
                      <a:cubicBezTo>
                        <a:pt x="144003" y="217589"/>
                        <a:pt x="108534" y="217589"/>
                        <a:pt x="74859" y="225671"/>
                      </a:cubicBezTo>
                      <a:cubicBezTo>
                        <a:pt x="60943" y="229267"/>
                        <a:pt x="47472" y="236000"/>
                        <a:pt x="34904" y="242281"/>
                      </a:cubicBezTo>
                      <a:cubicBezTo>
                        <a:pt x="22336" y="248568"/>
                        <a:pt x="8865" y="257096"/>
                        <a:pt x="2578" y="270117"/>
                      </a:cubicBezTo>
                      <a:cubicBezTo>
                        <a:pt x="-2811" y="281342"/>
                        <a:pt x="784" y="294363"/>
                        <a:pt x="8414" y="303342"/>
                      </a:cubicBezTo>
                      <a:cubicBezTo>
                        <a:pt x="17838" y="314568"/>
                        <a:pt x="34452" y="317711"/>
                        <a:pt x="47923" y="319506"/>
                      </a:cubicBezTo>
                      <a:cubicBezTo>
                        <a:pt x="64532" y="321752"/>
                        <a:pt x="81146" y="320403"/>
                        <a:pt x="97755" y="318157"/>
                      </a:cubicBezTo>
                      <a:cubicBezTo>
                        <a:pt x="116164" y="315911"/>
                        <a:pt x="137710" y="311424"/>
                        <a:pt x="156119" y="315013"/>
                      </a:cubicBezTo>
                      <a:cubicBezTo>
                        <a:pt x="158365" y="315459"/>
                        <a:pt x="159263" y="312321"/>
                        <a:pt x="157016" y="311870"/>
                      </a:cubicBezTo>
                      <a:cubicBezTo>
                        <a:pt x="142202" y="308726"/>
                        <a:pt x="125588" y="311870"/>
                        <a:pt x="111226" y="313219"/>
                      </a:cubicBezTo>
                      <a:cubicBezTo>
                        <a:pt x="95509" y="315013"/>
                        <a:pt x="80249" y="317260"/>
                        <a:pt x="64983" y="316814"/>
                      </a:cubicBezTo>
                      <a:cubicBezTo>
                        <a:pt x="49266" y="316814"/>
                        <a:pt x="32658" y="315019"/>
                        <a:pt x="19193" y="306937"/>
                      </a:cubicBezTo>
                      <a:cubicBezTo>
                        <a:pt x="4379" y="298409"/>
                        <a:pt x="-565" y="279548"/>
                        <a:pt x="9317" y="265630"/>
                      </a:cubicBezTo>
                      <a:cubicBezTo>
                        <a:pt x="17844" y="253507"/>
                        <a:pt x="33109" y="246322"/>
                        <a:pt x="46129" y="240041"/>
                      </a:cubicBezTo>
                      <a:cubicBezTo>
                        <a:pt x="58251" y="234205"/>
                        <a:pt x="70373" y="229267"/>
                        <a:pt x="83838" y="226574"/>
                      </a:cubicBezTo>
                      <a:cubicBezTo>
                        <a:pt x="115712" y="219841"/>
                        <a:pt x="148038" y="219841"/>
                        <a:pt x="180363" y="215800"/>
                      </a:cubicBezTo>
                      <a:cubicBezTo>
                        <a:pt x="181712" y="216252"/>
                        <a:pt x="180815" y="213108"/>
                        <a:pt x="178569" y="213108"/>
                      </a:cubicBezTo>
                      <a:lnTo>
                        <a:pt x="178569" y="213108"/>
                      </a:lnTo>
                      <a:close/>
                      <a:moveTo>
                        <a:pt x="155673" y="319512"/>
                      </a:moveTo>
                      <a:cubicBezTo>
                        <a:pt x="138168" y="354532"/>
                        <a:pt x="120656" y="389552"/>
                        <a:pt x="102247" y="423675"/>
                      </a:cubicBezTo>
                      <a:cubicBezTo>
                        <a:pt x="92823" y="440737"/>
                        <a:pt x="83392" y="460942"/>
                        <a:pt x="65435" y="470818"/>
                      </a:cubicBezTo>
                      <a:cubicBezTo>
                        <a:pt x="50169" y="478901"/>
                        <a:pt x="34007" y="483387"/>
                        <a:pt x="22788" y="498208"/>
                      </a:cubicBezTo>
                      <a:cubicBezTo>
                        <a:pt x="13809" y="510331"/>
                        <a:pt x="13363" y="524701"/>
                        <a:pt x="19644" y="537721"/>
                      </a:cubicBezTo>
                      <a:cubicBezTo>
                        <a:pt x="26828" y="552090"/>
                        <a:pt x="40745" y="562413"/>
                        <a:pt x="53764" y="570947"/>
                      </a:cubicBezTo>
                      <a:cubicBezTo>
                        <a:pt x="67681" y="580372"/>
                        <a:pt x="83392" y="588008"/>
                        <a:pt x="99109" y="594295"/>
                      </a:cubicBezTo>
                      <a:cubicBezTo>
                        <a:pt x="112129" y="599234"/>
                        <a:pt x="126046" y="601932"/>
                        <a:pt x="139517" y="598336"/>
                      </a:cubicBezTo>
                      <a:cubicBezTo>
                        <a:pt x="153433" y="594295"/>
                        <a:pt x="162863" y="583070"/>
                        <a:pt x="170493" y="571398"/>
                      </a:cubicBezTo>
                      <a:cubicBezTo>
                        <a:pt x="181267" y="554788"/>
                        <a:pt x="189800" y="536378"/>
                        <a:pt x="199675" y="518865"/>
                      </a:cubicBezTo>
                      <a:cubicBezTo>
                        <a:pt x="204613" y="510337"/>
                        <a:pt x="209551" y="501804"/>
                        <a:pt x="214044" y="493276"/>
                      </a:cubicBezTo>
                      <a:cubicBezTo>
                        <a:pt x="215393" y="491029"/>
                        <a:pt x="218982" y="480707"/>
                        <a:pt x="222571" y="482502"/>
                      </a:cubicBezTo>
                      <a:cubicBezTo>
                        <a:pt x="227960" y="484748"/>
                        <a:pt x="230207" y="491029"/>
                        <a:pt x="231098" y="495968"/>
                      </a:cubicBezTo>
                      <a:cubicBezTo>
                        <a:pt x="238282" y="525598"/>
                        <a:pt x="239179" y="557481"/>
                        <a:pt x="241425" y="588008"/>
                      </a:cubicBezTo>
                      <a:cubicBezTo>
                        <a:pt x="241871" y="592946"/>
                        <a:pt x="242323" y="597885"/>
                        <a:pt x="242774" y="603275"/>
                      </a:cubicBezTo>
                      <a:cubicBezTo>
                        <a:pt x="242774" y="605069"/>
                        <a:pt x="242774" y="608665"/>
                        <a:pt x="243672" y="610008"/>
                      </a:cubicBezTo>
                      <a:cubicBezTo>
                        <a:pt x="253999" y="626618"/>
                        <a:pt x="269259" y="635597"/>
                        <a:pt x="288119" y="638741"/>
                      </a:cubicBezTo>
                      <a:cubicBezTo>
                        <a:pt x="309220" y="642782"/>
                        <a:pt x="332116" y="642782"/>
                        <a:pt x="353668" y="639638"/>
                      </a:cubicBezTo>
                      <a:cubicBezTo>
                        <a:pt x="370728" y="637392"/>
                        <a:pt x="390932" y="629761"/>
                        <a:pt x="403951" y="618535"/>
                      </a:cubicBezTo>
                      <a:cubicBezTo>
                        <a:pt x="413375" y="610454"/>
                        <a:pt x="409341" y="596987"/>
                        <a:pt x="405300" y="587105"/>
                      </a:cubicBezTo>
                      <a:cubicBezTo>
                        <a:pt x="400813" y="576776"/>
                        <a:pt x="394075" y="568249"/>
                        <a:pt x="388240" y="558818"/>
                      </a:cubicBezTo>
                      <a:cubicBezTo>
                        <a:pt x="383753" y="551181"/>
                        <a:pt x="380604" y="542654"/>
                        <a:pt x="378364" y="534126"/>
                      </a:cubicBezTo>
                      <a:cubicBezTo>
                        <a:pt x="372528" y="508537"/>
                        <a:pt x="368488" y="482044"/>
                        <a:pt x="364899" y="455552"/>
                      </a:cubicBezTo>
                      <a:cubicBezTo>
                        <a:pt x="362652" y="438490"/>
                        <a:pt x="360412" y="421429"/>
                        <a:pt x="359063" y="404367"/>
                      </a:cubicBezTo>
                      <a:cubicBezTo>
                        <a:pt x="358618" y="398080"/>
                        <a:pt x="358166" y="391347"/>
                        <a:pt x="358618" y="385060"/>
                      </a:cubicBezTo>
                      <a:cubicBezTo>
                        <a:pt x="358618" y="381465"/>
                        <a:pt x="358618" y="378327"/>
                        <a:pt x="359063" y="374731"/>
                      </a:cubicBezTo>
                      <a:cubicBezTo>
                        <a:pt x="359961" y="368444"/>
                        <a:pt x="363550" y="367998"/>
                        <a:pt x="368488" y="370690"/>
                      </a:cubicBezTo>
                      <a:cubicBezTo>
                        <a:pt x="381953" y="376978"/>
                        <a:pt x="394075" y="386854"/>
                        <a:pt x="407094" y="393588"/>
                      </a:cubicBezTo>
                      <a:cubicBezTo>
                        <a:pt x="420559" y="400321"/>
                        <a:pt x="434482" y="405711"/>
                        <a:pt x="449296" y="408403"/>
                      </a:cubicBezTo>
                      <a:cubicBezTo>
                        <a:pt x="461418" y="410197"/>
                        <a:pt x="473986" y="409300"/>
                        <a:pt x="483862" y="402115"/>
                      </a:cubicBezTo>
                      <a:cubicBezTo>
                        <a:pt x="495538" y="394033"/>
                        <a:pt x="500025" y="377869"/>
                        <a:pt x="500470" y="364403"/>
                      </a:cubicBezTo>
                      <a:cubicBezTo>
                        <a:pt x="501819" y="329383"/>
                        <a:pt x="469939" y="301547"/>
                        <a:pt x="442106" y="286281"/>
                      </a:cubicBezTo>
                      <a:cubicBezTo>
                        <a:pt x="430881" y="279993"/>
                        <a:pt x="420108" y="273712"/>
                        <a:pt x="408883" y="268322"/>
                      </a:cubicBezTo>
                      <a:cubicBezTo>
                        <a:pt x="391377" y="260240"/>
                        <a:pt x="373414" y="254404"/>
                        <a:pt x="354559" y="250363"/>
                      </a:cubicBezTo>
                      <a:cubicBezTo>
                        <a:pt x="352313" y="249917"/>
                        <a:pt x="351416" y="253055"/>
                        <a:pt x="353662" y="253507"/>
                      </a:cubicBezTo>
                      <a:cubicBezTo>
                        <a:pt x="389131" y="261143"/>
                        <a:pt x="421451" y="276404"/>
                        <a:pt x="451982" y="296157"/>
                      </a:cubicBezTo>
                      <a:cubicBezTo>
                        <a:pt x="470391" y="308280"/>
                        <a:pt x="487451" y="325342"/>
                        <a:pt x="494629" y="346444"/>
                      </a:cubicBezTo>
                      <a:cubicBezTo>
                        <a:pt x="500916" y="365300"/>
                        <a:pt x="496424" y="391341"/>
                        <a:pt x="478021" y="401670"/>
                      </a:cubicBezTo>
                      <a:cubicBezTo>
                        <a:pt x="463207" y="409752"/>
                        <a:pt x="443455" y="404362"/>
                        <a:pt x="428635" y="399423"/>
                      </a:cubicBezTo>
                      <a:cubicBezTo>
                        <a:pt x="412026" y="393588"/>
                        <a:pt x="396309" y="384608"/>
                        <a:pt x="381495" y="375177"/>
                      </a:cubicBezTo>
                      <a:cubicBezTo>
                        <a:pt x="376557" y="372033"/>
                        <a:pt x="360846" y="359013"/>
                        <a:pt x="356354" y="369787"/>
                      </a:cubicBezTo>
                      <a:cubicBezTo>
                        <a:pt x="351868" y="381013"/>
                        <a:pt x="354559" y="396725"/>
                        <a:pt x="355457" y="407951"/>
                      </a:cubicBezTo>
                      <a:cubicBezTo>
                        <a:pt x="357703" y="440279"/>
                        <a:pt x="363092" y="472607"/>
                        <a:pt x="368922" y="504484"/>
                      </a:cubicBezTo>
                      <a:cubicBezTo>
                        <a:pt x="370716" y="514812"/>
                        <a:pt x="372517" y="524689"/>
                        <a:pt x="374757" y="535017"/>
                      </a:cubicBezTo>
                      <a:cubicBezTo>
                        <a:pt x="379243" y="553873"/>
                        <a:pt x="390920" y="568243"/>
                        <a:pt x="399899" y="584853"/>
                      </a:cubicBezTo>
                      <a:cubicBezTo>
                        <a:pt x="403494" y="592037"/>
                        <a:pt x="407083" y="601017"/>
                        <a:pt x="405288" y="609545"/>
                      </a:cubicBezTo>
                      <a:cubicBezTo>
                        <a:pt x="403042" y="618524"/>
                        <a:pt x="390920" y="623011"/>
                        <a:pt x="383742" y="626606"/>
                      </a:cubicBezTo>
                      <a:cubicBezTo>
                        <a:pt x="363092" y="636934"/>
                        <a:pt x="341094" y="638729"/>
                        <a:pt x="318193" y="638283"/>
                      </a:cubicBezTo>
                      <a:cubicBezTo>
                        <a:pt x="305174" y="638283"/>
                        <a:pt x="291703" y="636489"/>
                        <a:pt x="279135" y="633796"/>
                      </a:cubicBezTo>
                      <a:cubicBezTo>
                        <a:pt x="267458" y="631104"/>
                        <a:pt x="258034" y="623468"/>
                        <a:pt x="250404" y="614489"/>
                      </a:cubicBezTo>
                      <a:cubicBezTo>
                        <a:pt x="243672" y="606852"/>
                        <a:pt x="245015" y="596530"/>
                        <a:pt x="244117" y="586653"/>
                      </a:cubicBezTo>
                      <a:cubicBezTo>
                        <a:pt x="241871" y="556571"/>
                        <a:pt x="240522" y="526038"/>
                        <a:pt x="234241" y="496853"/>
                      </a:cubicBezTo>
                      <a:cubicBezTo>
                        <a:pt x="232893" y="490566"/>
                        <a:pt x="230646" y="485176"/>
                        <a:pt x="225263" y="481135"/>
                      </a:cubicBezTo>
                      <a:cubicBezTo>
                        <a:pt x="223017" y="479340"/>
                        <a:pt x="217627" y="477094"/>
                        <a:pt x="215838" y="480689"/>
                      </a:cubicBezTo>
                      <a:cubicBezTo>
                        <a:pt x="207311" y="498648"/>
                        <a:pt x="196532" y="515710"/>
                        <a:pt x="186656" y="533222"/>
                      </a:cubicBezTo>
                      <a:cubicBezTo>
                        <a:pt x="177232" y="549832"/>
                        <a:pt x="169596" y="569140"/>
                        <a:pt x="156577" y="583058"/>
                      </a:cubicBezTo>
                      <a:cubicBezTo>
                        <a:pt x="145352" y="595181"/>
                        <a:pt x="130086" y="598776"/>
                        <a:pt x="113929" y="595627"/>
                      </a:cubicBezTo>
                      <a:cubicBezTo>
                        <a:pt x="96423" y="592483"/>
                        <a:pt x="80261" y="583504"/>
                        <a:pt x="64995" y="574976"/>
                      </a:cubicBezTo>
                      <a:cubicBezTo>
                        <a:pt x="49278" y="565997"/>
                        <a:pt x="33567" y="554771"/>
                        <a:pt x="23245" y="539504"/>
                      </a:cubicBezTo>
                      <a:cubicBezTo>
                        <a:pt x="15164" y="527381"/>
                        <a:pt x="15609" y="513915"/>
                        <a:pt x="22799" y="501792"/>
                      </a:cubicBezTo>
                      <a:cubicBezTo>
                        <a:pt x="30881" y="489223"/>
                        <a:pt x="45249" y="482936"/>
                        <a:pt x="58268" y="477546"/>
                      </a:cubicBezTo>
                      <a:cubicBezTo>
                        <a:pt x="72185" y="471258"/>
                        <a:pt x="81164" y="462730"/>
                        <a:pt x="89245" y="450156"/>
                      </a:cubicBezTo>
                      <a:cubicBezTo>
                        <a:pt x="98670" y="435341"/>
                        <a:pt x="106751" y="419622"/>
                        <a:pt x="114832" y="404362"/>
                      </a:cubicBezTo>
                      <a:cubicBezTo>
                        <a:pt x="129201" y="376972"/>
                        <a:pt x="143117" y="349136"/>
                        <a:pt x="157034" y="321747"/>
                      </a:cubicBezTo>
                      <a:cubicBezTo>
                        <a:pt x="159732" y="319500"/>
                        <a:pt x="157034" y="317700"/>
                        <a:pt x="155691" y="319500"/>
                      </a:cubicBezTo>
                      <a:lnTo>
                        <a:pt x="155691" y="319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8" name="Google Shape;1628;p35"/>
                <p:cNvSpPr/>
                <p:nvPr/>
              </p:nvSpPr>
              <p:spPr>
                <a:xfrm>
                  <a:off x="-9751266" y="4557203"/>
                  <a:ext cx="1129405" cy="450232"/>
                </a:xfrm>
                <a:custGeom>
                  <a:rect b="b" l="l" r="r" t="t"/>
                  <a:pathLst>
                    <a:path extrusionOk="0" h="96152" w="241197">
                      <a:moveTo>
                        <a:pt x="225940" y="39202"/>
                      </a:moveTo>
                      <a:cubicBezTo>
                        <a:pt x="207983" y="39202"/>
                        <a:pt x="68804" y="34264"/>
                        <a:pt x="25705" y="6428"/>
                      </a:cubicBezTo>
                      <a:cubicBezTo>
                        <a:pt x="-17394" y="-21859"/>
                        <a:pt x="-4374" y="50880"/>
                        <a:pt x="50395" y="76023"/>
                      </a:cubicBezTo>
                      <a:cubicBezTo>
                        <a:pt x="105165" y="101612"/>
                        <a:pt x="198998" y="101612"/>
                        <a:pt x="224585" y="82756"/>
                      </a:cubicBezTo>
                      <a:cubicBezTo>
                        <a:pt x="250624" y="63448"/>
                        <a:pt x="242097" y="44141"/>
                        <a:pt x="225934" y="392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9" name="Google Shape;1629;p35"/>
                <p:cNvSpPr/>
                <p:nvPr/>
              </p:nvSpPr>
              <p:spPr>
                <a:xfrm>
                  <a:off x="-10005013" y="4563756"/>
                  <a:ext cx="603326" cy="888490"/>
                </a:xfrm>
                <a:custGeom>
                  <a:rect b="b" l="l" r="r" t="t"/>
                  <a:pathLst>
                    <a:path extrusionOk="0" h="189747" w="128847">
                      <a:moveTo>
                        <a:pt x="128847" y="22084"/>
                      </a:moveTo>
                      <a:cubicBezTo>
                        <a:pt x="55217" y="22981"/>
                        <a:pt x="101911" y="159027"/>
                        <a:pt x="41752" y="185513"/>
                      </a:cubicBezTo>
                      <a:cubicBezTo>
                        <a:pt x="26035" y="195390"/>
                        <a:pt x="7632" y="186411"/>
                        <a:pt x="1797" y="174739"/>
                      </a:cubicBezTo>
                      <a:cubicBezTo>
                        <a:pt x="2" y="171144"/>
                        <a:pt x="-449" y="167103"/>
                        <a:pt x="448" y="163514"/>
                      </a:cubicBezTo>
                      <a:cubicBezTo>
                        <a:pt x="4934" y="147350"/>
                        <a:pt x="19303" y="159027"/>
                        <a:pt x="24241" y="142411"/>
                      </a:cubicBezTo>
                      <a:cubicBezTo>
                        <a:pt x="29179" y="124904"/>
                        <a:pt x="35911" y="-63223"/>
                        <a:pt x="128847" y="220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0" name="Google Shape;1630;p35"/>
                <p:cNvSpPr/>
                <p:nvPr/>
              </p:nvSpPr>
              <p:spPr>
                <a:xfrm>
                  <a:off x="-9338020" y="5018940"/>
                  <a:ext cx="168767" cy="168781"/>
                </a:xfrm>
                <a:custGeom>
                  <a:rect b="b" l="l" r="r" t="t"/>
                  <a:pathLst>
                    <a:path extrusionOk="0" h="36045" w="36042">
                      <a:moveTo>
                        <a:pt x="15104" y="35756"/>
                      </a:moveTo>
                      <a:cubicBezTo>
                        <a:pt x="24528" y="37551"/>
                        <a:pt x="33958" y="30817"/>
                        <a:pt x="35753" y="20941"/>
                      </a:cubicBezTo>
                      <a:cubicBezTo>
                        <a:pt x="37547" y="11516"/>
                        <a:pt x="30815" y="2085"/>
                        <a:pt x="20939" y="290"/>
                      </a:cubicBezTo>
                      <a:cubicBezTo>
                        <a:pt x="11515" y="-1505"/>
                        <a:pt x="2084" y="5228"/>
                        <a:pt x="290" y="15105"/>
                      </a:cubicBezTo>
                      <a:cubicBezTo>
                        <a:pt x="-1505" y="24530"/>
                        <a:pt x="5234" y="33961"/>
                        <a:pt x="15104"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1" name="Google Shape;1631;p35"/>
                <p:cNvSpPr/>
                <p:nvPr/>
              </p:nvSpPr>
              <p:spPr>
                <a:xfrm>
                  <a:off x="-9392106" y="5277476"/>
                  <a:ext cx="168219" cy="168781"/>
                </a:xfrm>
                <a:custGeom>
                  <a:rect b="b" l="l" r="r" t="t"/>
                  <a:pathLst>
                    <a:path extrusionOk="0" h="36045" w="35925">
                      <a:moveTo>
                        <a:pt x="14986" y="35756"/>
                      </a:moveTo>
                      <a:cubicBezTo>
                        <a:pt x="24410" y="37551"/>
                        <a:pt x="33841" y="30817"/>
                        <a:pt x="35635" y="20941"/>
                      </a:cubicBezTo>
                      <a:cubicBezTo>
                        <a:pt x="37430" y="11516"/>
                        <a:pt x="30697" y="2084"/>
                        <a:pt x="20821" y="290"/>
                      </a:cubicBezTo>
                      <a:cubicBezTo>
                        <a:pt x="11397" y="-1505"/>
                        <a:pt x="1967" y="5228"/>
                        <a:pt x="172" y="15105"/>
                      </a:cubicBezTo>
                      <a:cubicBezTo>
                        <a:pt x="-1177" y="24982"/>
                        <a:pt x="5562" y="34407"/>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2" name="Google Shape;1632;p35"/>
                <p:cNvSpPr/>
                <p:nvPr/>
              </p:nvSpPr>
              <p:spPr>
                <a:xfrm>
                  <a:off x="-9459369" y="5554934"/>
                  <a:ext cx="168219" cy="168781"/>
                </a:xfrm>
                <a:custGeom>
                  <a:rect b="b" l="l" r="r" t="t"/>
                  <a:pathLst>
                    <a:path extrusionOk="0" h="36045" w="35925">
                      <a:moveTo>
                        <a:pt x="14986" y="35756"/>
                      </a:moveTo>
                      <a:cubicBezTo>
                        <a:pt x="24410" y="37550"/>
                        <a:pt x="33841" y="30817"/>
                        <a:pt x="35635" y="20941"/>
                      </a:cubicBezTo>
                      <a:cubicBezTo>
                        <a:pt x="37430" y="11516"/>
                        <a:pt x="30697" y="2084"/>
                        <a:pt x="20821" y="290"/>
                      </a:cubicBezTo>
                      <a:cubicBezTo>
                        <a:pt x="11397" y="-1505"/>
                        <a:pt x="1967" y="5228"/>
                        <a:pt x="172" y="15105"/>
                      </a:cubicBezTo>
                      <a:cubicBezTo>
                        <a:pt x="-1177" y="24982"/>
                        <a:pt x="5562" y="34413"/>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3" name="Google Shape;1633;p35"/>
                <p:cNvSpPr/>
                <p:nvPr/>
              </p:nvSpPr>
              <p:spPr>
                <a:xfrm>
                  <a:off x="-9422297" y="4141037"/>
                  <a:ext cx="112998" cy="114946"/>
                </a:xfrm>
                <a:custGeom>
                  <a:rect b="b" l="l" r="r" t="t"/>
                  <a:pathLst>
                    <a:path extrusionOk="0" h="24548" w="24132">
                      <a:moveTo>
                        <a:pt x="24127" y="18991"/>
                      </a:moveTo>
                      <a:cubicBezTo>
                        <a:pt x="24127" y="14052"/>
                        <a:pt x="19189" y="10463"/>
                        <a:pt x="16046" y="7314"/>
                      </a:cubicBezTo>
                      <a:cubicBezTo>
                        <a:pt x="12451" y="4170"/>
                        <a:pt x="7964" y="-2563"/>
                        <a:pt x="2580" y="1026"/>
                      </a:cubicBezTo>
                      <a:cubicBezTo>
                        <a:pt x="-3255" y="5513"/>
                        <a:pt x="2135" y="12704"/>
                        <a:pt x="5724" y="16293"/>
                      </a:cubicBezTo>
                      <a:cubicBezTo>
                        <a:pt x="8867" y="19437"/>
                        <a:pt x="13360" y="24375"/>
                        <a:pt x="17846" y="24375"/>
                      </a:cubicBezTo>
                      <a:cubicBezTo>
                        <a:pt x="21887" y="25272"/>
                        <a:pt x="24133" y="22580"/>
                        <a:pt x="24133" y="189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4" name="Google Shape;1634;p35"/>
                <p:cNvSpPr/>
                <p:nvPr/>
              </p:nvSpPr>
              <p:spPr>
                <a:xfrm>
                  <a:off x="-8899911" y="4230790"/>
                  <a:ext cx="131639" cy="94629"/>
                </a:xfrm>
                <a:custGeom>
                  <a:rect b="b" l="l" r="r" t="t"/>
                  <a:pathLst>
                    <a:path extrusionOk="0" h="20209" w="28113">
                      <a:moveTo>
                        <a:pt x="23429" y="271"/>
                      </a:moveTo>
                      <a:cubicBezTo>
                        <a:pt x="18943" y="-1078"/>
                        <a:pt x="14005" y="2963"/>
                        <a:pt x="9964" y="4757"/>
                      </a:cubicBezTo>
                      <a:cubicBezTo>
                        <a:pt x="5924" y="7004"/>
                        <a:pt x="-2158" y="9696"/>
                        <a:pt x="540" y="15983"/>
                      </a:cubicBezTo>
                      <a:cubicBezTo>
                        <a:pt x="3232" y="22716"/>
                        <a:pt x="11313" y="20024"/>
                        <a:pt x="15806" y="17332"/>
                      </a:cubicBezTo>
                      <a:cubicBezTo>
                        <a:pt x="19846" y="15086"/>
                        <a:pt x="25682" y="12394"/>
                        <a:pt x="27482" y="7907"/>
                      </a:cubicBezTo>
                      <a:cubicBezTo>
                        <a:pt x="29276" y="4317"/>
                        <a:pt x="27030" y="1174"/>
                        <a:pt x="23441" y="2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5" name="Google Shape;1635;p35"/>
                <p:cNvSpPr/>
                <p:nvPr/>
              </p:nvSpPr>
              <p:spPr>
                <a:xfrm>
                  <a:off x="-8549430" y="5041646"/>
                  <a:ext cx="384555" cy="461531"/>
                </a:xfrm>
                <a:custGeom>
                  <a:rect b="b" l="l" r="r" t="t"/>
                  <a:pathLst>
                    <a:path extrusionOk="0" h="98565" w="82126">
                      <a:moveTo>
                        <a:pt x="9627" y="96459"/>
                      </a:moveTo>
                      <a:cubicBezTo>
                        <a:pt x="15462" y="99603"/>
                        <a:pt x="25344" y="100054"/>
                        <a:pt x="27133" y="91972"/>
                      </a:cubicBezTo>
                      <a:cubicBezTo>
                        <a:pt x="27578" y="89726"/>
                        <a:pt x="27578" y="88829"/>
                        <a:pt x="27578" y="86137"/>
                      </a:cubicBezTo>
                      <a:cubicBezTo>
                        <a:pt x="27578" y="83445"/>
                        <a:pt x="23538" y="79849"/>
                        <a:pt x="28476" y="83445"/>
                      </a:cubicBezTo>
                      <a:cubicBezTo>
                        <a:pt x="31619" y="85691"/>
                        <a:pt x="36111" y="85691"/>
                        <a:pt x="39249" y="83445"/>
                      </a:cubicBezTo>
                      <a:cubicBezTo>
                        <a:pt x="45981" y="78506"/>
                        <a:pt x="42844" y="71767"/>
                        <a:pt x="40598" y="65034"/>
                      </a:cubicBezTo>
                      <a:cubicBezTo>
                        <a:pt x="39700" y="63240"/>
                        <a:pt x="39249" y="63685"/>
                        <a:pt x="41947" y="64589"/>
                      </a:cubicBezTo>
                      <a:cubicBezTo>
                        <a:pt x="44193" y="65034"/>
                        <a:pt x="45987" y="65938"/>
                        <a:pt x="48233" y="66383"/>
                      </a:cubicBezTo>
                      <a:cubicBezTo>
                        <a:pt x="51377" y="67281"/>
                        <a:pt x="54966" y="67281"/>
                        <a:pt x="57658" y="65486"/>
                      </a:cubicBezTo>
                      <a:cubicBezTo>
                        <a:pt x="63493" y="60999"/>
                        <a:pt x="60801" y="53809"/>
                        <a:pt x="57658" y="48876"/>
                      </a:cubicBezTo>
                      <a:cubicBezTo>
                        <a:pt x="53171" y="41691"/>
                        <a:pt x="60350" y="45732"/>
                        <a:pt x="64390" y="47081"/>
                      </a:cubicBezTo>
                      <a:cubicBezTo>
                        <a:pt x="67082" y="47979"/>
                        <a:pt x="70677" y="46636"/>
                        <a:pt x="72472" y="44389"/>
                      </a:cubicBezTo>
                      <a:cubicBezTo>
                        <a:pt x="74266" y="41246"/>
                        <a:pt x="74266" y="38102"/>
                        <a:pt x="72917" y="34964"/>
                      </a:cubicBezTo>
                      <a:cubicBezTo>
                        <a:pt x="72020" y="33169"/>
                        <a:pt x="70671" y="31369"/>
                        <a:pt x="69322" y="29574"/>
                      </a:cubicBezTo>
                      <a:cubicBezTo>
                        <a:pt x="70671" y="31820"/>
                        <a:pt x="71569" y="32266"/>
                        <a:pt x="74712" y="32266"/>
                      </a:cubicBezTo>
                      <a:cubicBezTo>
                        <a:pt x="84136" y="32712"/>
                        <a:pt x="83691" y="19697"/>
                        <a:pt x="78307" y="15205"/>
                      </a:cubicBezTo>
                      <a:cubicBezTo>
                        <a:pt x="76061" y="13410"/>
                        <a:pt x="73369" y="15205"/>
                        <a:pt x="73369" y="17897"/>
                      </a:cubicBezTo>
                      <a:cubicBezTo>
                        <a:pt x="73369" y="18343"/>
                        <a:pt x="73815" y="24184"/>
                        <a:pt x="73369" y="24184"/>
                      </a:cubicBezTo>
                      <a:cubicBezTo>
                        <a:pt x="72020" y="23738"/>
                        <a:pt x="70677" y="23287"/>
                        <a:pt x="69328" y="23287"/>
                      </a:cubicBezTo>
                      <a:cubicBezTo>
                        <a:pt x="66185" y="23287"/>
                        <a:pt x="64390" y="23733"/>
                        <a:pt x="62144" y="25979"/>
                      </a:cubicBezTo>
                      <a:cubicBezTo>
                        <a:pt x="60795" y="27774"/>
                        <a:pt x="61247" y="30020"/>
                        <a:pt x="62144" y="31815"/>
                      </a:cubicBezTo>
                      <a:cubicBezTo>
                        <a:pt x="63041" y="33609"/>
                        <a:pt x="69780" y="41691"/>
                        <a:pt x="63939" y="39451"/>
                      </a:cubicBezTo>
                      <a:cubicBezTo>
                        <a:pt x="59452" y="37656"/>
                        <a:pt x="53165" y="35410"/>
                        <a:pt x="50022" y="40800"/>
                      </a:cubicBezTo>
                      <a:cubicBezTo>
                        <a:pt x="46879" y="46636"/>
                        <a:pt x="52268" y="52477"/>
                        <a:pt x="54508" y="57410"/>
                      </a:cubicBezTo>
                      <a:cubicBezTo>
                        <a:pt x="56755" y="62348"/>
                        <a:pt x="40592" y="57410"/>
                        <a:pt x="38791" y="57855"/>
                      </a:cubicBezTo>
                      <a:cubicBezTo>
                        <a:pt x="33402" y="58753"/>
                        <a:pt x="33853" y="64589"/>
                        <a:pt x="34751" y="68629"/>
                      </a:cubicBezTo>
                      <a:cubicBezTo>
                        <a:pt x="35196" y="70876"/>
                        <a:pt x="40586" y="82547"/>
                        <a:pt x="31607" y="77157"/>
                      </a:cubicBezTo>
                      <a:cubicBezTo>
                        <a:pt x="28464" y="75363"/>
                        <a:pt x="26218" y="75363"/>
                        <a:pt x="23080" y="76260"/>
                      </a:cubicBezTo>
                      <a:cubicBezTo>
                        <a:pt x="14101" y="78506"/>
                        <a:pt x="29367" y="99609"/>
                        <a:pt x="13656" y="92424"/>
                      </a:cubicBezTo>
                      <a:cubicBezTo>
                        <a:pt x="8724" y="89726"/>
                        <a:pt x="6477" y="94665"/>
                        <a:pt x="9621" y="96465"/>
                      </a:cubicBezTo>
                      <a:close/>
                      <a:moveTo>
                        <a:pt x="61704" y="378"/>
                      </a:moveTo>
                      <a:cubicBezTo>
                        <a:pt x="55869" y="5316"/>
                        <a:pt x="52280" y="11604"/>
                        <a:pt x="47788" y="17439"/>
                      </a:cubicBezTo>
                      <a:cubicBezTo>
                        <a:pt x="42850" y="24172"/>
                        <a:pt x="37460" y="30905"/>
                        <a:pt x="31625" y="37199"/>
                      </a:cubicBezTo>
                      <a:cubicBezTo>
                        <a:pt x="26235" y="43486"/>
                        <a:pt x="20400" y="50219"/>
                        <a:pt x="15016" y="56958"/>
                      </a:cubicBezTo>
                      <a:cubicBezTo>
                        <a:pt x="9627" y="63691"/>
                        <a:pt x="2894" y="70424"/>
                        <a:pt x="202" y="78506"/>
                      </a:cubicBezTo>
                      <a:cubicBezTo>
                        <a:pt x="-695" y="80753"/>
                        <a:pt x="1551" y="82993"/>
                        <a:pt x="3797" y="81650"/>
                      </a:cubicBezTo>
                      <a:cubicBezTo>
                        <a:pt x="9633" y="77163"/>
                        <a:pt x="13673" y="69973"/>
                        <a:pt x="18166" y="64143"/>
                      </a:cubicBezTo>
                      <a:cubicBezTo>
                        <a:pt x="24452" y="56506"/>
                        <a:pt x="30288" y="48876"/>
                        <a:pt x="36575" y="41246"/>
                      </a:cubicBezTo>
                      <a:cubicBezTo>
                        <a:pt x="45553" y="29568"/>
                        <a:pt x="59921" y="16102"/>
                        <a:pt x="63065" y="835"/>
                      </a:cubicBezTo>
                      <a:cubicBezTo>
                        <a:pt x="63516" y="384"/>
                        <a:pt x="62619" y="-513"/>
                        <a:pt x="61716" y="3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6" name="Google Shape;1636;p35"/>
                <p:cNvSpPr/>
                <p:nvPr/>
              </p:nvSpPr>
              <p:spPr>
                <a:xfrm>
                  <a:off x="-9344106" y="6060720"/>
                  <a:ext cx="682470" cy="241079"/>
                </a:xfrm>
                <a:custGeom>
                  <a:rect b="b" l="l" r="r" t="t"/>
                  <a:pathLst>
                    <a:path extrusionOk="0" h="51485" w="145749">
                      <a:moveTo>
                        <a:pt x="1589" y="17511"/>
                      </a:moveTo>
                      <a:cubicBezTo>
                        <a:pt x="24039" y="15716"/>
                        <a:pt x="46483" y="16162"/>
                        <a:pt x="68932" y="14819"/>
                      </a:cubicBezTo>
                      <a:cubicBezTo>
                        <a:pt x="80609" y="13921"/>
                        <a:pt x="91828" y="13470"/>
                        <a:pt x="103498" y="11224"/>
                      </a:cubicBezTo>
                      <a:cubicBezTo>
                        <a:pt x="113374" y="9429"/>
                        <a:pt x="122353" y="5833"/>
                        <a:pt x="132681" y="4936"/>
                      </a:cubicBezTo>
                      <a:cubicBezTo>
                        <a:pt x="135372" y="4490"/>
                        <a:pt x="135372" y="895"/>
                        <a:pt x="132681" y="449"/>
                      </a:cubicBezTo>
                      <a:cubicBezTo>
                        <a:pt x="123702" y="-1345"/>
                        <a:pt x="114272" y="2696"/>
                        <a:pt x="105744" y="4490"/>
                      </a:cubicBezTo>
                      <a:cubicBezTo>
                        <a:pt x="94068" y="7182"/>
                        <a:pt x="80603" y="6737"/>
                        <a:pt x="68481" y="7634"/>
                      </a:cubicBezTo>
                      <a:cubicBezTo>
                        <a:pt x="55913" y="8531"/>
                        <a:pt x="43339" y="8983"/>
                        <a:pt x="30772" y="10326"/>
                      </a:cubicBezTo>
                      <a:cubicBezTo>
                        <a:pt x="20896" y="11675"/>
                        <a:pt x="10568" y="11675"/>
                        <a:pt x="1144" y="14367"/>
                      </a:cubicBezTo>
                      <a:cubicBezTo>
                        <a:pt x="-651" y="14813"/>
                        <a:pt x="-205" y="17511"/>
                        <a:pt x="1589" y="17511"/>
                      </a:cubicBezTo>
                      <a:close/>
                      <a:moveTo>
                        <a:pt x="141659" y="28285"/>
                      </a:moveTo>
                      <a:cubicBezTo>
                        <a:pt x="136270" y="37264"/>
                        <a:pt x="128194" y="20649"/>
                        <a:pt x="120113" y="27387"/>
                      </a:cubicBezTo>
                      <a:cubicBezTo>
                        <a:pt x="117867" y="29182"/>
                        <a:pt x="116969" y="32326"/>
                        <a:pt x="116072" y="34572"/>
                      </a:cubicBezTo>
                      <a:cubicBezTo>
                        <a:pt x="112031" y="43551"/>
                        <a:pt x="107093" y="34572"/>
                        <a:pt x="104847" y="30531"/>
                      </a:cubicBezTo>
                      <a:cubicBezTo>
                        <a:pt x="102155" y="25593"/>
                        <a:pt x="96320" y="23347"/>
                        <a:pt x="91382" y="27387"/>
                      </a:cubicBezTo>
                      <a:cubicBezTo>
                        <a:pt x="89136" y="29182"/>
                        <a:pt x="87787" y="32326"/>
                        <a:pt x="86896" y="35024"/>
                      </a:cubicBezTo>
                      <a:cubicBezTo>
                        <a:pt x="86450" y="36818"/>
                        <a:pt x="85547" y="38619"/>
                        <a:pt x="85101" y="40414"/>
                      </a:cubicBezTo>
                      <a:cubicBezTo>
                        <a:pt x="82409" y="47147"/>
                        <a:pt x="76122" y="35927"/>
                        <a:pt x="75677" y="35024"/>
                      </a:cubicBezTo>
                      <a:cubicBezTo>
                        <a:pt x="72533" y="30085"/>
                        <a:pt x="65349" y="24250"/>
                        <a:pt x="59960" y="29188"/>
                      </a:cubicBezTo>
                      <a:cubicBezTo>
                        <a:pt x="57268" y="31434"/>
                        <a:pt x="55919" y="33675"/>
                        <a:pt x="54570" y="36373"/>
                      </a:cubicBezTo>
                      <a:cubicBezTo>
                        <a:pt x="53221" y="38619"/>
                        <a:pt x="52324" y="40414"/>
                        <a:pt x="50975" y="42660"/>
                      </a:cubicBezTo>
                      <a:cubicBezTo>
                        <a:pt x="47380" y="47599"/>
                        <a:pt x="46037" y="40865"/>
                        <a:pt x="45585" y="39065"/>
                      </a:cubicBezTo>
                      <a:cubicBezTo>
                        <a:pt x="43339" y="32778"/>
                        <a:pt x="39299" y="27839"/>
                        <a:pt x="32120" y="28736"/>
                      </a:cubicBezTo>
                      <a:cubicBezTo>
                        <a:pt x="29429" y="29182"/>
                        <a:pt x="26731" y="31428"/>
                        <a:pt x="25388" y="33675"/>
                      </a:cubicBezTo>
                      <a:cubicBezTo>
                        <a:pt x="24491" y="35024"/>
                        <a:pt x="23593" y="36818"/>
                        <a:pt x="23142" y="38162"/>
                      </a:cubicBezTo>
                      <a:cubicBezTo>
                        <a:pt x="20450" y="43551"/>
                        <a:pt x="13717" y="43551"/>
                        <a:pt x="11917" y="37264"/>
                      </a:cubicBezTo>
                      <a:cubicBezTo>
                        <a:pt x="10568" y="32778"/>
                        <a:pt x="3835" y="34572"/>
                        <a:pt x="4281" y="39059"/>
                      </a:cubicBezTo>
                      <a:cubicBezTo>
                        <a:pt x="5178" y="48936"/>
                        <a:pt x="13706" y="53428"/>
                        <a:pt x="22690" y="50285"/>
                      </a:cubicBezTo>
                      <a:cubicBezTo>
                        <a:pt x="26731" y="48936"/>
                        <a:pt x="28977" y="44895"/>
                        <a:pt x="30772" y="41305"/>
                      </a:cubicBezTo>
                      <a:cubicBezTo>
                        <a:pt x="35258" y="32326"/>
                        <a:pt x="37956" y="40860"/>
                        <a:pt x="40196" y="45792"/>
                      </a:cubicBezTo>
                      <a:cubicBezTo>
                        <a:pt x="43339" y="52079"/>
                        <a:pt x="50969" y="53428"/>
                        <a:pt x="55913" y="48484"/>
                      </a:cubicBezTo>
                      <a:cubicBezTo>
                        <a:pt x="58605" y="45792"/>
                        <a:pt x="63549" y="31874"/>
                        <a:pt x="68481" y="37710"/>
                      </a:cubicBezTo>
                      <a:cubicBezTo>
                        <a:pt x="71624" y="41305"/>
                        <a:pt x="73419" y="46689"/>
                        <a:pt x="77460" y="48484"/>
                      </a:cubicBezTo>
                      <a:cubicBezTo>
                        <a:pt x="85541" y="52525"/>
                        <a:pt x="90479" y="47135"/>
                        <a:pt x="93177" y="39505"/>
                      </a:cubicBezTo>
                      <a:cubicBezTo>
                        <a:pt x="93177" y="39059"/>
                        <a:pt x="95423" y="30977"/>
                        <a:pt x="97663" y="33669"/>
                      </a:cubicBezTo>
                      <a:cubicBezTo>
                        <a:pt x="99012" y="35464"/>
                        <a:pt x="99909" y="37710"/>
                        <a:pt x="100806" y="39505"/>
                      </a:cubicBezTo>
                      <a:cubicBezTo>
                        <a:pt x="102155" y="42197"/>
                        <a:pt x="105293" y="45792"/>
                        <a:pt x="108442" y="46238"/>
                      </a:cubicBezTo>
                      <a:cubicBezTo>
                        <a:pt x="112037" y="46684"/>
                        <a:pt x="116078" y="45792"/>
                        <a:pt x="118770" y="43094"/>
                      </a:cubicBezTo>
                      <a:cubicBezTo>
                        <a:pt x="122810" y="39053"/>
                        <a:pt x="122810" y="31417"/>
                        <a:pt x="129097" y="35458"/>
                      </a:cubicBezTo>
                      <a:cubicBezTo>
                        <a:pt x="135830" y="39945"/>
                        <a:pt x="145260" y="39499"/>
                        <a:pt x="145706" y="29622"/>
                      </a:cubicBezTo>
                      <a:cubicBezTo>
                        <a:pt x="146157" y="26930"/>
                        <a:pt x="143014" y="26033"/>
                        <a:pt x="141665" y="2827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7" name="Google Shape;1637;p35"/>
                <p:cNvSpPr/>
                <p:nvPr/>
              </p:nvSpPr>
              <p:spPr>
                <a:xfrm>
                  <a:off x="-10254190" y="5744845"/>
                  <a:ext cx="661338" cy="479540"/>
                </a:xfrm>
                <a:custGeom>
                  <a:rect b="b" l="l" r="r" t="t"/>
                  <a:pathLst>
                    <a:path extrusionOk="0" h="102411" w="141236">
                      <a:moveTo>
                        <a:pt x="140769" y="70620"/>
                      </a:moveTo>
                      <a:cubicBezTo>
                        <a:pt x="124160" y="58942"/>
                        <a:pt x="104854" y="51312"/>
                        <a:pt x="88240" y="39189"/>
                      </a:cubicBezTo>
                      <a:cubicBezTo>
                        <a:pt x="79713" y="32902"/>
                        <a:pt x="71180" y="26168"/>
                        <a:pt x="62652" y="19881"/>
                      </a:cubicBezTo>
                      <a:cubicBezTo>
                        <a:pt x="55017" y="14491"/>
                        <a:pt x="50530" y="6861"/>
                        <a:pt x="43346" y="1025"/>
                      </a:cubicBezTo>
                      <a:cubicBezTo>
                        <a:pt x="38860" y="-2570"/>
                        <a:pt x="33470" y="4169"/>
                        <a:pt x="37511" y="7758"/>
                      </a:cubicBezTo>
                      <a:cubicBezTo>
                        <a:pt x="44695" y="13594"/>
                        <a:pt x="49187" y="21224"/>
                        <a:pt x="56817" y="26614"/>
                      </a:cubicBezTo>
                      <a:cubicBezTo>
                        <a:pt x="66693" y="33347"/>
                        <a:pt x="76575" y="40080"/>
                        <a:pt x="85999" y="46819"/>
                      </a:cubicBezTo>
                      <a:cubicBezTo>
                        <a:pt x="94526" y="52655"/>
                        <a:pt x="103505" y="57148"/>
                        <a:pt x="112935" y="60737"/>
                      </a:cubicBezTo>
                      <a:cubicBezTo>
                        <a:pt x="121463" y="63881"/>
                        <a:pt x="129996" y="72414"/>
                        <a:pt x="139871" y="71511"/>
                      </a:cubicBezTo>
                      <a:cubicBezTo>
                        <a:pt x="141220" y="72408"/>
                        <a:pt x="141666" y="71060"/>
                        <a:pt x="140769" y="70608"/>
                      </a:cubicBezTo>
                      <a:close/>
                      <a:moveTo>
                        <a:pt x="7883" y="9558"/>
                      </a:moveTo>
                      <a:cubicBezTo>
                        <a:pt x="-1096" y="8210"/>
                        <a:pt x="-3342" y="22127"/>
                        <a:pt x="6088" y="23476"/>
                      </a:cubicBezTo>
                      <a:cubicBezTo>
                        <a:pt x="8780" y="23922"/>
                        <a:pt x="11478" y="23922"/>
                        <a:pt x="14170" y="23922"/>
                      </a:cubicBezTo>
                      <a:cubicBezTo>
                        <a:pt x="15067" y="22573"/>
                        <a:pt x="15519" y="22573"/>
                        <a:pt x="14170" y="24368"/>
                      </a:cubicBezTo>
                      <a:cubicBezTo>
                        <a:pt x="13273" y="25717"/>
                        <a:pt x="12375" y="27512"/>
                        <a:pt x="11478" y="28855"/>
                      </a:cubicBezTo>
                      <a:cubicBezTo>
                        <a:pt x="9232" y="32450"/>
                        <a:pt x="9232" y="38280"/>
                        <a:pt x="12375" y="40978"/>
                      </a:cubicBezTo>
                      <a:cubicBezTo>
                        <a:pt x="15067" y="43670"/>
                        <a:pt x="18211" y="43224"/>
                        <a:pt x="21800" y="42327"/>
                      </a:cubicBezTo>
                      <a:cubicBezTo>
                        <a:pt x="25840" y="40978"/>
                        <a:pt x="37962" y="31998"/>
                        <a:pt x="34819" y="41881"/>
                      </a:cubicBezTo>
                      <a:cubicBezTo>
                        <a:pt x="32127" y="49066"/>
                        <a:pt x="31224" y="59388"/>
                        <a:pt x="42900" y="56696"/>
                      </a:cubicBezTo>
                      <a:cubicBezTo>
                        <a:pt x="46044" y="55799"/>
                        <a:pt x="48290" y="54450"/>
                        <a:pt x="51428" y="53101"/>
                      </a:cubicBezTo>
                      <a:cubicBezTo>
                        <a:pt x="57714" y="49957"/>
                        <a:pt x="54571" y="61183"/>
                        <a:pt x="54571" y="62526"/>
                      </a:cubicBezTo>
                      <a:cubicBezTo>
                        <a:pt x="55017" y="67012"/>
                        <a:pt x="56366" y="70608"/>
                        <a:pt x="61304" y="71505"/>
                      </a:cubicBezTo>
                      <a:cubicBezTo>
                        <a:pt x="67139" y="72403"/>
                        <a:pt x="72528" y="67464"/>
                        <a:pt x="77912" y="66567"/>
                      </a:cubicBezTo>
                      <a:cubicBezTo>
                        <a:pt x="83302" y="65669"/>
                        <a:pt x="80158" y="73300"/>
                        <a:pt x="79707" y="75546"/>
                      </a:cubicBezTo>
                      <a:cubicBezTo>
                        <a:pt x="79707" y="78690"/>
                        <a:pt x="80152" y="80936"/>
                        <a:pt x="81055" y="84074"/>
                      </a:cubicBezTo>
                      <a:cubicBezTo>
                        <a:pt x="82404" y="88561"/>
                        <a:pt x="86891" y="90361"/>
                        <a:pt x="90931" y="89464"/>
                      </a:cubicBezTo>
                      <a:cubicBezTo>
                        <a:pt x="93623" y="89018"/>
                        <a:pt x="95869" y="86772"/>
                        <a:pt x="97664" y="85423"/>
                      </a:cubicBezTo>
                      <a:cubicBezTo>
                        <a:pt x="103951" y="80485"/>
                        <a:pt x="104397" y="85423"/>
                        <a:pt x="104397" y="90361"/>
                      </a:cubicBezTo>
                      <a:cubicBezTo>
                        <a:pt x="104397" y="103827"/>
                        <a:pt x="122806" y="106971"/>
                        <a:pt x="127292" y="94848"/>
                      </a:cubicBezTo>
                      <a:cubicBezTo>
                        <a:pt x="128189" y="92602"/>
                        <a:pt x="126846" y="90807"/>
                        <a:pt x="124600" y="90807"/>
                      </a:cubicBezTo>
                      <a:cubicBezTo>
                        <a:pt x="121908" y="90807"/>
                        <a:pt x="121457" y="90807"/>
                        <a:pt x="119211" y="92156"/>
                      </a:cubicBezTo>
                      <a:cubicBezTo>
                        <a:pt x="113821" y="94848"/>
                        <a:pt x="112026" y="89910"/>
                        <a:pt x="111575" y="85423"/>
                      </a:cubicBezTo>
                      <a:cubicBezTo>
                        <a:pt x="111575" y="82279"/>
                        <a:pt x="110678" y="77341"/>
                        <a:pt x="106637" y="75998"/>
                      </a:cubicBezTo>
                      <a:cubicBezTo>
                        <a:pt x="101699" y="74649"/>
                        <a:pt x="98555" y="75100"/>
                        <a:pt x="94515" y="77347"/>
                      </a:cubicBezTo>
                      <a:cubicBezTo>
                        <a:pt x="92269" y="78696"/>
                        <a:pt x="87782" y="85875"/>
                        <a:pt x="86433" y="77793"/>
                      </a:cubicBezTo>
                      <a:cubicBezTo>
                        <a:pt x="85988" y="74649"/>
                        <a:pt x="86433" y="71957"/>
                        <a:pt x="86879" y="68813"/>
                      </a:cubicBezTo>
                      <a:cubicBezTo>
                        <a:pt x="87776" y="60731"/>
                        <a:pt x="79243" y="58485"/>
                        <a:pt x="72962" y="59834"/>
                      </a:cubicBezTo>
                      <a:cubicBezTo>
                        <a:pt x="68476" y="60731"/>
                        <a:pt x="59943" y="66567"/>
                        <a:pt x="61286" y="58485"/>
                      </a:cubicBezTo>
                      <a:cubicBezTo>
                        <a:pt x="61732" y="55341"/>
                        <a:pt x="63081" y="50403"/>
                        <a:pt x="59937" y="47711"/>
                      </a:cubicBezTo>
                      <a:cubicBezTo>
                        <a:pt x="57245" y="45464"/>
                        <a:pt x="54102" y="44115"/>
                        <a:pt x="50513" y="45464"/>
                      </a:cubicBezTo>
                      <a:cubicBezTo>
                        <a:pt x="47369" y="46362"/>
                        <a:pt x="44677" y="47711"/>
                        <a:pt x="41986" y="49060"/>
                      </a:cubicBezTo>
                      <a:cubicBezTo>
                        <a:pt x="36596" y="51752"/>
                        <a:pt x="38842" y="46368"/>
                        <a:pt x="39294" y="44573"/>
                      </a:cubicBezTo>
                      <a:cubicBezTo>
                        <a:pt x="41088" y="38737"/>
                        <a:pt x="42437" y="31107"/>
                        <a:pt x="34807" y="29758"/>
                      </a:cubicBezTo>
                      <a:cubicBezTo>
                        <a:pt x="31212" y="28860"/>
                        <a:pt x="26726" y="31552"/>
                        <a:pt x="23583" y="32902"/>
                      </a:cubicBezTo>
                      <a:cubicBezTo>
                        <a:pt x="22685" y="33347"/>
                        <a:pt x="13707" y="38292"/>
                        <a:pt x="16850" y="31107"/>
                      </a:cubicBezTo>
                      <a:cubicBezTo>
                        <a:pt x="17747" y="29312"/>
                        <a:pt x="19096" y="27512"/>
                        <a:pt x="20445" y="25271"/>
                      </a:cubicBezTo>
                      <a:cubicBezTo>
                        <a:pt x="21794" y="23025"/>
                        <a:pt x="21342" y="19881"/>
                        <a:pt x="19548" y="18086"/>
                      </a:cubicBezTo>
                      <a:cubicBezTo>
                        <a:pt x="18199" y="16737"/>
                        <a:pt x="16404" y="16737"/>
                        <a:pt x="14610" y="16292"/>
                      </a:cubicBezTo>
                      <a:cubicBezTo>
                        <a:pt x="14164" y="16292"/>
                        <a:pt x="6974" y="14943"/>
                        <a:pt x="6974" y="14943"/>
                      </a:cubicBezTo>
                      <a:cubicBezTo>
                        <a:pt x="10569" y="14503"/>
                        <a:pt x="11015" y="10010"/>
                        <a:pt x="7877" y="95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8" name="Google Shape;1638;p35"/>
                <p:cNvSpPr/>
                <p:nvPr/>
              </p:nvSpPr>
              <p:spPr>
                <a:xfrm>
                  <a:off x="-10242660" y="4655852"/>
                  <a:ext cx="229246" cy="447001"/>
                </a:xfrm>
                <a:custGeom>
                  <a:rect b="b" l="l" r="r" t="t"/>
                  <a:pathLst>
                    <a:path extrusionOk="0" h="95462" w="48958">
                      <a:moveTo>
                        <a:pt x="22926" y="1966"/>
                      </a:moveTo>
                      <a:cubicBezTo>
                        <a:pt x="22029" y="15884"/>
                        <a:pt x="27412" y="28904"/>
                        <a:pt x="31453" y="41924"/>
                      </a:cubicBezTo>
                      <a:cubicBezTo>
                        <a:pt x="33699" y="50006"/>
                        <a:pt x="35048" y="58534"/>
                        <a:pt x="38637" y="66171"/>
                      </a:cubicBezTo>
                      <a:cubicBezTo>
                        <a:pt x="42678" y="74253"/>
                        <a:pt x="43124" y="83232"/>
                        <a:pt x="47164" y="91314"/>
                      </a:cubicBezTo>
                      <a:cubicBezTo>
                        <a:pt x="47610" y="92211"/>
                        <a:pt x="48959" y="91314"/>
                        <a:pt x="48959" y="90868"/>
                      </a:cubicBezTo>
                      <a:cubicBezTo>
                        <a:pt x="48959" y="84581"/>
                        <a:pt x="45815" y="78745"/>
                        <a:pt x="44021" y="72458"/>
                      </a:cubicBezTo>
                      <a:cubicBezTo>
                        <a:pt x="41775" y="63930"/>
                        <a:pt x="40426" y="54951"/>
                        <a:pt x="38186" y="46417"/>
                      </a:cubicBezTo>
                      <a:cubicBezTo>
                        <a:pt x="34591" y="31602"/>
                        <a:pt x="28310" y="17684"/>
                        <a:pt x="27858" y="2418"/>
                      </a:cubicBezTo>
                      <a:cubicBezTo>
                        <a:pt x="27858" y="-726"/>
                        <a:pt x="22920" y="-726"/>
                        <a:pt x="22920" y="1966"/>
                      </a:cubicBezTo>
                      <a:close/>
                      <a:moveTo>
                        <a:pt x="9009" y="3761"/>
                      </a:moveTo>
                      <a:cubicBezTo>
                        <a:pt x="4071" y="2412"/>
                        <a:pt x="-415" y="6904"/>
                        <a:pt x="31" y="12288"/>
                      </a:cubicBezTo>
                      <a:cubicBezTo>
                        <a:pt x="31" y="14980"/>
                        <a:pt x="928" y="17678"/>
                        <a:pt x="2722" y="19473"/>
                      </a:cubicBezTo>
                      <a:cubicBezTo>
                        <a:pt x="3620" y="20370"/>
                        <a:pt x="5414" y="21268"/>
                        <a:pt x="6763" y="21268"/>
                      </a:cubicBezTo>
                      <a:cubicBezTo>
                        <a:pt x="12153" y="22617"/>
                        <a:pt x="13947" y="23960"/>
                        <a:pt x="9009" y="27103"/>
                      </a:cubicBezTo>
                      <a:cubicBezTo>
                        <a:pt x="4969" y="29796"/>
                        <a:pt x="928" y="35631"/>
                        <a:pt x="5414" y="39672"/>
                      </a:cubicBezTo>
                      <a:cubicBezTo>
                        <a:pt x="7660" y="41919"/>
                        <a:pt x="10804" y="43268"/>
                        <a:pt x="13941" y="44159"/>
                      </a:cubicBezTo>
                      <a:cubicBezTo>
                        <a:pt x="15736" y="44605"/>
                        <a:pt x="17536" y="45508"/>
                        <a:pt x="19331" y="45954"/>
                      </a:cubicBezTo>
                      <a:cubicBezTo>
                        <a:pt x="22023" y="47303"/>
                        <a:pt x="13044" y="50440"/>
                        <a:pt x="13044" y="50440"/>
                      </a:cubicBezTo>
                      <a:cubicBezTo>
                        <a:pt x="9003" y="52235"/>
                        <a:pt x="5408" y="58968"/>
                        <a:pt x="8558" y="62564"/>
                      </a:cubicBezTo>
                      <a:cubicBezTo>
                        <a:pt x="10352" y="64358"/>
                        <a:pt x="25166" y="71091"/>
                        <a:pt x="25166" y="71091"/>
                      </a:cubicBezTo>
                      <a:cubicBezTo>
                        <a:pt x="23372" y="76927"/>
                        <a:pt x="16639" y="80516"/>
                        <a:pt x="15742" y="86810"/>
                      </a:cubicBezTo>
                      <a:cubicBezTo>
                        <a:pt x="14845" y="92200"/>
                        <a:pt x="18885" y="96235"/>
                        <a:pt x="24269" y="95337"/>
                      </a:cubicBezTo>
                      <a:cubicBezTo>
                        <a:pt x="26515" y="94892"/>
                        <a:pt x="27864" y="92194"/>
                        <a:pt x="25618" y="90399"/>
                      </a:cubicBezTo>
                      <a:cubicBezTo>
                        <a:pt x="21131" y="86358"/>
                        <a:pt x="26515" y="82763"/>
                        <a:pt x="29213" y="79173"/>
                      </a:cubicBezTo>
                      <a:cubicBezTo>
                        <a:pt x="31459" y="76481"/>
                        <a:pt x="34151" y="72440"/>
                        <a:pt x="32356" y="68845"/>
                      </a:cubicBezTo>
                      <a:cubicBezTo>
                        <a:pt x="31007" y="64804"/>
                        <a:pt x="26521" y="63455"/>
                        <a:pt x="22932" y="62112"/>
                      </a:cubicBezTo>
                      <a:cubicBezTo>
                        <a:pt x="22035" y="61666"/>
                        <a:pt x="10364" y="58517"/>
                        <a:pt x="18891" y="56722"/>
                      </a:cubicBezTo>
                      <a:cubicBezTo>
                        <a:pt x="21137" y="56276"/>
                        <a:pt x="23829" y="55825"/>
                        <a:pt x="25624" y="54030"/>
                      </a:cubicBezTo>
                      <a:cubicBezTo>
                        <a:pt x="36849" y="43256"/>
                        <a:pt x="19788" y="38312"/>
                        <a:pt x="12159" y="34722"/>
                      </a:cubicBezTo>
                      <a:cubicBezTo>
                        <a:pt x="10810" y="34277"/>
                        <a:pt x="18445" y="28886"/>
                        <a:pt x="18891" y="28886"/>
                      </a:cubicBezTo>
                      <a:cubicBezTo>
                        <a:pt x="20240" y="27989"/>
                        <a:pt x="21137" y="25743"/>
                        <a:pt x="21137" y="24400"/>
                      </a:cubicBezTo>
                      <a:cubicBezTo>
                        <a:pt x="20692" y="22153"/>
                        <a:pt x="20240" y="19461"/>
                        <a:pt x="17994" y="18112"/>
                      </a:cubicBezTo>
                      <a:cubicBezTo>
                        <a:pt x="17097" y="17215"/>
                        <a:pt x="15748" y="16763"/>
                        <a:pt x="14850" y="15866"/>
                      </a:cubicBezTo>
                      <a:cubicBezTo>
                        <a:pt x="14405" y="15866"/>
                        <a:pt x="14405" y="15866"/>
                        <a:pt x="13953" y="15420"/>
                      </a:cubicBezTo>
                      <a:cubicBezTo>
                        <a:pt x="9912" y="15420"/>
                        <a:pt x="8564" y="12728"/>
                        <a:pt x="9912" y="8236"/>
                      </a:cubicBezTo>
                      <a:cubicBezTo>
                        <a:pt x="11707" y="7790"/>
                        <a:pt x="11261" y="4646"/>
                        <a:pt x="9015" y="37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9" name="Google Shape;1639;p35"/>
                <p:cNvSpPr/>
                <p:nvPr/>
              </p:nvSpPr>
              <p:spPr>
                <a:xfrm>
                  <a:off x="-9261427" y="4204682"/>
                  <a:ext cx="316532" cy="80183"/>
                </a:xfrm>
                <a:custGeom>
                  <a:rect b="b" l="l" r="r" t="t"/>
                  <a:pathLst>
                    <a:path extrusionOk="0" h="17124" w="67599">
                      <a:moveTo>
                        <a:pt x="91" y="3149"/>
                      </a:moveTo>
                      <a:cubicBezTo>
                        <a:pt x="91" y="3595"/>
                        <a:pt x="537" y="4498"/>
                        <a:pt x="537" y="4944"/>
                      </a:cubicBezTo>
                      <a:cubicBezTo>
                        <a:pt x="983" y="6293"/>
                        <a:pt x="2331" y="7191"/>
                        <a:pt x="3680" y="7636"/>
                      </a:cubicBezTo>
                      <a:cubicBezTo>
                        <a:pt x="22987" y="11677"/>
                        <a:pt x="42739" y="14369"/>
                        <a:pt x="62490" y="17061"/>
                      </a:cubicBezTo>
                      <a:cubicBezTo>
                        <a:pt x="68326" y="17959"/>
                        <a:pt x="69675" y="8979"/>
                        <a:pt x="63839" y="8082"/>
                      </a:cubicBezTo>
                      <a:cubicBezTo>
                        <a:pt x="44082" y="5390"/>
                        <a:pt x="24781" y="2246"/>
                        <a:pt x="5029" y="0"/>
                      </a:cubicBezTo>
                      <a:cubicBezTo>
                        <a:pt x="3680" y="0"/>
                        <a:pt x="2337" y="0"/>
                        <a:pt x="1434" y="1349"/>
                      </a:cubicBezTo>
                      <a:cubicBezTo>
                        <a:pt x="989" y="1349"/>
                        <a:pt x="-360" y="2698"/>
                        <a:pt x="91" y="31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0" name="Google Shape;1640;p35"/>
                <p:cNvSpPr/>
                <p:nvPr/>
              </p:nvSpPr>
              <p:spPr>
                <a:xfrm>
                  <a:off x="-9280724" y="4039710"/>
                  <a:ext cx="393911" cy="379816"/>
                </a:xfrm>
                <a:custGeom>
                  <a:rect b="b" l="l" r="r" t="t"/>
                  <a:pathLst>
                    <a:path extrusionOk="0" h="81114" w="84124">
                      <a:moveTo>
                        <a:pt x="4214" y="40189"/>
                      </a:moveTo>
                      <a:cubicBezTo>
                        <a:pt x="1968" y="59948"/>
                        <a:pt x="13638" y="77004"/>
                        <a:pt x="33396" y="80599"/>
                      </a:cubicBezTo>
                      <a:cubicBezTo>
                        <a:pt x="52702" y="84194"/>
                        <a:pt x="69311" y="68476"/>
                        <a:pt x="71106" y="49620"/>
                      </a:cubicBezTo>
                      <a:cubicBezTo>
                        <a:pt x="71551" y="44681"/>
                        <a:pt x="64373" y="43332"/>
                        <a:pt x="63470" y="48271"/>
                      </a:cubicBezTo>
                      <a:cubicBezTo>
                        <a:pt x="60326" y="63086"/>
                        <a:pt x="51348" y="73414"/>
                        <a:pt x="35185" y="71168"/>
                      </a:cubicBezTo>
                      <a:cubicBezTo>
                        <a:pt x="20371" y="69373"/>
                        <a:pt x="12290" y="55450"/>
                        <a:pt x="13187" y="41538"/>
                      </a:cubicBezTo>
                      <a:cubicBezTo>
                        <a:pt x="13187" y="36148"/>
                        <a:pt x="4660" y="34353"/>
                        <a:pt x="4208" y="40189"/>
                      </a:cubicBezTo>
                      <a:close/>
                      <a:moveTo>
                        <a:pt x="67962" y="10107"/>
                      </a:moveTo>
                      <a:lnTo>
                        <a:pt x="67962" y="10107"/>
                      </a:lnTo>
                      <a:cubicBezTo>
                        <a:pt x="70208" y="10107"/>
                        <a:pt x="72003" y="9661"/>
                        <a:pt x="74249" y="9661"/>
                      </a:cubicBezTo>
                      <a:lnTo>
                        <a:pt x="74249" y="9661"/>
                      </a:lnTo>
                      <a:cubicBezTo>
                        <a:pt x="76044" y="10559"/>
                        <a:pt x="77844" y="11456"/>
                        <a:pt x="80084" y="12353"/>
                      </a:cubicBezTo>
                      <a:lnTo>
                        <a:pt x="80084" y="12353"/>
                      </a:lnTo>
                      <a:cubicBezTo>
                        <a:pt x="81433" y="15045"/>
                        <a:pt x="82776" y="17743"/>
                        <a:pt x="84125" y="20435"/>
                      </a:cubicBezTo>
                      <a:cubicBezTo>
                        <a:pt x="83679" y="19538"/>
                        <a:pt x="83679" y="18189"/>
                        <a:pt x="83228" y="17292"/>
                      </a:cubicBezTo>
                      <a:cubicBezTo>
                        <a:pt x="82330" y="15497"/>
                        <a:pt x="81433" y="13696"/>
                        <a:pt x="79633" y="12353"/>
                      </a:cubicBezTo>
                      <a:cubicBezTo>
                        <a:pt x="77387" y="10559"/>
                        <a:pt x="73797" y="9210"/>
                        <a:pt x="70654" y="9661"/>
                      </a:cubicBezTo>
                      <a:cubicBezTo>
                        <a:pt x="67511" y="10107"/>
                        <a:pt x="64819" y="11456"/>
                        <a:pt x="62573" y="13702"/>
                      </a:cubicBezTo>
                      <a:cubicBezTo>
                        <a:pt x="59881" y="16846"/>
                        <a:pt x="58978" y="21784"/>
                        <a:pt x="60326" y="25825"/>
                      </a:cubicBezTo>
                      <a:cubicBezTo>
                        <a:pt x="61675" y="29866"/>
                        <a:pt x="65264" y="32558"/>
                        <a:pt x="69751" y="33462"/>
                      </a:cubicBezTo>
                      <a:cubicBezTo>
                        <a:pt x="75140" y="34359"/>
                        <a:pt x="80524" y="31667"/>
                        <a:pt x="82770" y="26729"/>
                      </a:cubicBezTo>
                      <a:cubicBezTo>
                        <a:pt x="84565" y="22687"/>
                        <a:pt x="84119" y="18201"/>
                        <a:pt x="81873" y="14605"/>
                      </a:cubicBezTo>
                      <a:cubicBezTo>
                        <a:pt x="78735" y="10113"/>
                        <a:pt x="72894" y="8318"/>
                        <a:pt x="67956" y="10113"/>
                      </a:cubicBezTo>
                      <a:close/>
                      <a:moveTo>
                        <a:pt x="8255" y="682"/>
                      </a:moveTo>
                      <a:lnTo>
                        <a:pt x="8255" y="682"/>
                      </a:lnTo>
                      <a:cubicBezTo>
                        <a:pt x="10501" y="682"/>
                        <a:pt x="12295" y="236"/>
                        <a:pt x="14542" y="236"/>
                      </a:cubicBezTo>
                      <a:lnTo>
                        <a:pt x="14542" y="236"/>
                      </a:lnTo>
                      <a:cubicBezTo>
                        <a:pt x="16336" y="1133"/>
                        <a:pt x="18137" y="2031"/>
                        <a:pt x="20377" y="2928"/>
                      </a:cubicBezTo>
                      <a:lnTo>
                        <a:pt x="20377" y="2928"/>
                      </a:lnTo>
                      <a:cubicBezTo>
                        <a:pt x="21726" y="5620"/>
                        <a:pt x="23069" y="8318"/>
                        <a:pt x="24417" y="11010"/>
                      </a:cubicBezTo>
                      <a:cubicBezTo>
                        <a:pt x="23972" y="10113"/>
                        <a:pt x="23972" y="8764"/>
                        <a:pt x="23520" y="7866"/>
                      </a:cubicBezTo>
                      <a:cubicBezTo>
                        <a:pt x="22623" y="6072"/>
                        <a:pt x="21726" y="4271"/>
                        <a:pt x="19925" y="2928"/>
                      </a:cubicBezTo>
                      <a:cubicBezTo>
                        <a:pt x="17679" y="1133"/>
                        <a:pt x="14090" y="-216"/>
                        <a:pt x="10947" y="236"/>
                      </a:cubicBezTo>
                      <a:cubicBezTo>
                        <a:pt x="7803" y="682"/>
                        <a:pt x="5111" y="2031"/>
                        <a:pt x="2865" y="4277"/>
                      </a:cubicBezTo>
                      <a:cubicBezTo>
                        <a:pt x="173" y="7421"/>
                        <a:pt x="-730" y="12359"/>
                        <a:pt x="619" y="16400"/>
                      </a:cubicBezTo>
                      <a:cubicBezTo>
                        <a:pt x="1968" y="20441"/>
                        <a:pt x="5557" y="23133"/>
                        <a:pt x="10043" y="24036"/>
                      </a:cubicBezTo>
                      <a:cubicBezTo>
                        <a:pt x="15433" y="24934"/>
                        <a:pt x="20817" y="22242"/>
                        <a:pt x="23063" y="17303"/>
                      </a:cubicBezTo>
                      <a:cubicBezTo>
                        <a:pt x="24857" y="13262"/>
                        <a:pt x="24412" y="8776"/>
                        <a:pt x="22166" y="5180"/>
                      </a:cubicBezTo>
                      <a:cubicBezTo>
                        <a:pt x="19474" y="688"/>
                        <a:pt x="13638" y="-1107"/>
                        <a:pt x="8249" y="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1" name="Google Shape;1641;p35"/>
                <p:cNvSpPr/>
                <p:nvPr/>
              </p:nvSpPr>
              <p:spPr>
                <a:xfrm>
                  <a:off x="-9157641" y="4457010"/>
                  <a:ext cx="324703" cy="193284"/>
                </a:xfrm>
                <a:custGeom>
                  <a:rect b="b" l="l" r="r" t="t"/>
                  <a:pathLst>
                    <a:path extrusionOk="0" h="41278" w="69344">
                      <a:moveTo>
                        <a:pt x="69059" y="32316"/>
                      </a:moveTo>
                      <a:lnTo>
                        <a:pt x="69059" y="32316"/>
                      </a:lnTo>
                      <a:lnTo>
                        <a:pt x="69059" y="31871"/>
                      </a:lnTo>
                      <a:cubicBezTo>
                        <a:pt x="69059" y="31425"/>
                        <a:pt x="69059" y="31425"/>
                        <a:pt x="68613" y="30973"/>
                      </a:cubicBezTo>
                      <a:lnTo>
                        <a:pt x="68613" y="30528"/>
                      </a:lnTo>
                      <a:cubicBezTo>
                        <a:pt x="68613" y="30082"/>
                        <a:pt x="68613" y="30082"/>
                        <a:pt x="68167" y="29630"/>
                      </a:cubicBezTo>
                      <a:cubicBezTo>
                        <a:pt x="68167" y="29184"/>
                        <a:pt x="67722" y="29184"/>
                        <a:pt x="67722" y="28733"/>
                      </a:cubicBezTo>
                      <a:lnTo>
                        <a:pt x="67722" y="28287"/>
                      </a:lnTo>
                      <a:cubicBezTo>
                        <a:pt x="67276" y="27841"/>
                        <a:pt x="67276" y="27841"/>
                        <a:pt x="66824" y="27390"/>
                      </a:cubicBezTo>
                      <a:lnTo>
                        <a:pt x="66824" y="27390"/>
                      </a:lnTo>
                      <a:cubicBezTo>
                        <a:pt x="66379" y="26944"/>
                        <a:pt x="65927" y="26944"/>
                        <a:pt x="65927" y="26492"/>
                      </a:cubicBezTo>
                      <a:lnTo>
                        <a:pt x="65927" y="26492"/>
                      </a:lnTo>
                      <a:lnTo>
                        <a:pt x="65481" y="26492"/>
                      </a:lnTo>
                      <a:cubicBezTo>
                        <a:pt x="65481" y="26492"/>
                        <a:pt x="65036" y="26492"/>
                        <a:pt x="65036" y="26047"/>
                      </a:cubicBezTo>
                      <a:lnTo>
                        <a:pt x="64590" y="26047"/>
                      </a:lnTo>
                      <a:cubicBezTo>
                        <a:pt x="64144" y="26047"/>
                        <a:pt x="64144" y="26047"/>
                        <a:pt x="63693" y="26047"/>
                      </a:cubicBezTo>
                      <a:cubicBezTo>
                        <a:pt x="63247" y="26047"/>
                        <a:pt x="63247" y="26047"/>
                        <a:pt x="62795" y="26047"/>
                      </a:cubicBezTo>
                      <a:lnTo>
                        <a:pt x="62338" y="26041"/>
                      </a:lnTo>
                      <a:cubicBezTo>
                        <a:pt x="61892" y="26041"/>
                        <a:pt x="61892" y="26041"/>
                        <a:pt x="61441" y="26041"/>
                      </a:cubicBezTo>
                      <a:lnTo>
                        <a:pt x="60995" y="26041"/>
                      </a:lnTo>
                      <a:lnTo>
                        <a:pt x="60995" y="26041"/>
                      </a:lnTo>
                      <a:cubicBezTo>
                        <a:pt x="60549" y="26041"/>
                        <a:pt x="60098" y="26041"/>
                        <a:pt x="59646" y="26487"/>
                      </a:cubicBezTo>
                      <a:lnTo>
                        <a:pt x="59646" y="26487"/>
                      </a:lnTo>
                      <a:cubicBezTo>
                        <a:pt x="59200" y="26487"/>
                        <a:pt x="58749" y="26932"/>
                        <a:pt x="58297" y="26932"/>
                      </a:cubicBezTo>
                      <a:lnTo>
                        <a:pt x="57852" y="26932"/>
                      </a:lnTo>
                      <a:cubicBezTo>
                        <a:pt x="57406" y="26932"/>
                        <a:pt x="57406" y="27378"/>
                        <a:pt x="56954" y="27378"/>
                      </a:cubicBezTo>
                      <a:cubicBezTo>
                        <a:pt x="56954" y="27378"/>
                        <a:pt x="56509" y="27824"/>
                        <a:pt x="56509" y="27824"/>
                      </a:cubicBezTo>
                      <a:lnTo>
                        <a:pt x="56063" y="28270"/>
                      </a:lnTo>
                      <a:cubicBezTo>
                        <a:pt x="56063" y="28715"/>
                        <a:pt x="55617" y="28715"/>
                        <a:pt x="55617" y="29167"/>
                      </a:cubicBezTo>
                      <a:lnTo>
                        <a:pt x="55171" y="29613"/>
                      </a:lnTo>
                      <a:lnTo>
                        <a:pt x="55171" y="29613"/>
                      </a:lnTo>
                      <a:cubicBezTo>
                        <a:pt x="54274" y="30962"/>
                        <a:pt x="53823" y="32756"/>
                        <a:pt x="53823" y="34551"/>
                      </a:cubicBezTo>
                      <a:lnTo>
                        <a:pt x="53823" y="34551"/>
                      </a:lnTo>
                      <a:lnTo>
                        <a:pt x="53823" y="34997"/>
                      </a:lnTo>
                      <a:lnTo>
                        <a:pt x="53823" y="35442"/>
                      </a:lnTo>
                      <a:cubicBezTo>
                        <a:pt x="53823" y="35888"/>
                        <a:pt x="53823" y="35888"/>
                        <a:pt x="54268" y="36340"/>
                      </a:cubicBezTo>
                      <a:lnTo>
                        <a:pt x="54714" y="36786"/>
                      </a:lnTo>
                      <a:cubicBezTo>
                        <a:pt x="54714" y="37231"/>
                        <a:pt x="54714" y="37231"/>
                        <a:pt x="55160" y="37683"/>
                      </a:cubicBezTo>
                      <a:cubicBezTo>
                        <a:pt x="55160" y="38129"/>
                        <a:pt x="55605" y="38129"/>
                        <a:pt x="55605" y="38580"/>
                      </a:cubicBezTo>
                      <a:lnTo>
                        <a:pt x="55605" y="39026"/>
                      </a:lnTo>
                      <a:cubicBezTo>
                        <a:pt x="56051" y="39472"/>
                        <a:pt x="56051" y="39472"/>
                        <a:pt x="56503" y="39923"/>
                      </a:cubicBezTo>
                      <a:lnTo>
                        <a:pt x="56503" y="39923"/>
                      </a:lnTo>
                      <a:cubicBezTo>
                        <a:pt x="56948" y="40369"/>
                        <a:pt x="57400" y="40369"/>
                        <a:pt x="57400" y="40821"/>
                      </a:cubicBezTo>
                      <a:lnTo>
                        <a:pt x="57400" y="40821"/>
                      </a:lnTo>
                      <a:lnTo>
                        <a:pt x="57846" y="40821"/>
                      </a:lnTo>
                      <a:cubicBezTo>
                        <a:pt x="57846" y="40821"/>
                        <a:pt x="58291" y="40821"/>
                        <a:pt x="58743" y="41267"/>
                      </a:cubicBezTo>
                      <a:lnTo>
                        <a:pt x="59189" y="41267"/>
                      </a:lnTo>
                      <a:cubicBezTo>
                        <a:pt x="59634" y="41267"/>
                        <a:pt x="59634" y="41267"/>
                        <a:pt x="60086" y="41267"/>
                      </a:cubicBezTo>
                      <a:cubicBezTo>
                        <a:pt x="60532" y="41267"/>
                        <a:pt x="60532" y="41267"/>
                        <a:pt x="60983" y="41267"/>
                      </a:cubicBezTo>
                      <a:lnTo>
                        <a:pt x="61429" y="41278"/>
                      </a:lnTo>
                      <a:cubicBezTo>
                        <a:pt x="61875" y="41278"/>
                        <a:pt x="61875" y="41278"/>
                        <a:pt x="62326" y="41278"/>
                      </a:cubicBezTo>
                      <a:lnTo>
                        <a:pt x="62772" y="41278"/>
                      </a:lnTo>
                      <a:lnTo>
                        <a:pt x="62772" y="41278"/>
                      </a:lnTo>
                      <a:cubicBezTo>
                        <a:pt x="63218" y="41278"/>
                        <a:pt x="63669" y="41278"/>
                        <a:pt x="64121" y="40832"/>
                      </a:cubicBezTo>
                      <a:lnTo>
                        <a:pt x="64121" y="40832"/>
                      </a:lnTo>
                      <a:cubicBezTo>
                        <a:pt x="64566" y="40832"/>
                        <a:pt x="65018" y="40387"/>
                        <a:pt x="65470" y="40387"/>
                      </a:cubicBezTo>
                      <a:lnTo>
                        <a:pt x="65915" y="40387"/>
                      </a:lnTo>
                      <a:cubicBezTo>
                        <a:pt x="66361" y="40387"/>
                        <a:pt x="66361" y="39941"/>
                        <a:pt x="66813" y="39941"/>
                      </a:cubicBezTo>
                      <a:cubicBezTo>
                        <a:pt x="66813" y="39941"/>
                        <a:pt x="67258" y="39495"/>
                        <a:pt x="67258" y="39495"/>
                      </a:cubicBezTo>
                      <a:lnTo>
                        <a:pt x="67704" y="39050"/>
                      </a:lnTo>
                      <a:cubicBezTo>
                        <a:pt x="67704" y="38604"/>
                        <a:pt x="68150" y="38604"/>
                        <a:pt x="68150" y="38152"/>
                      </a:cubicBezTo>
                      <a:lnTo>
                        <a:pt x="68595" y="37706"/>
                      </a:lnTo>
                      <a:lnTo>
                        <a:pt x="68595" y="37261"/>
                      </a:lnTo>
                      <a:lnTo>
                        <a:pt x="68595" y="37261"/>
                      </a:lnTo>
                      <a:cubicBezTo>
                        <a:pt x="69499" y="35906"/>
                        <a:pt x="69499" y="33659"/>
                        <a:pt x="69053" y="32316"/>
                      </a:cubicBezTo>
                      <a:close/>
                      <a:moveTo>
                        <a:pt x="43020" y="16152"/>
                      </a:moveTo>
                      <a:cubicBezTo>
                        <a:pt x="43020" y="16152"/>
                        <a:pt x="43466" y="15707"/>
                        <a:pt x="43466" y="15707"/>
                      </a:cubicBezTo>
                      <a:cubicBezTo>
                        <a:pt x="43911" y="15261"/>
                        <a:pt x="43911" y="15261"/>
                        <a:pt x="43911" y="14809"/>
                      </a:cubicBezTo>
                      <a:cubicBezTo>
                        <a:pt x="43911" y="14363"/>
                        <a:pt x="44357" y="14363"/>
                        <a:pt x="44357" y="13912"/>
                      </a:cubicBezTo>
                      <a:cubicBezTo>
                        <a:pt x="44357" y="13912"/>
                        <a:pt x="44357" y="13466"/>
                        <a:pt x="44803" y="13466"/>
                      </a:cubicBezTo>
                      <a:cubicBezTo>
                        <a:pt x="44803" y="13020"/>
                        <a:pt x="45249" y="12569"/>
                        <a:pt x="45249" y="11671"/>
                      </a:cubicBezTo>
                      <a:cubicBezTo>
                        <a:pt x="45249" y="11226"/>
                        <a:pt x="45249" y="10323"/>
                        <a:pt x="45249" y="9877"/>
                      </a:cubicBezTo>
                      <a:cubicBezTo>
                        <a:pt x="45249" y="9431"/>
                        <a:pt x="45249" y="9431"/>
                        <a:pt x="45249" y="9431"/>
                      </a:cubicBezTo>
                      <a:cubicBezTo>
                        <a:pt x="45249" y="8985"/>
                        <a:pt x="45249" y="8985"/>
                        <a:pt x="45249" y="8534"/>
                      </a:cubicBezTo>
                      <a:cubicBezTo>
                        <a:pt x="45249" y="8088"/>
                        <a:pt x="45249" y="7636"/>
                        <a:pt x="44803" y="7185"/>
                      </a:cubicBezTo>
                      <a:cubicBezTo>
                        <a:pt x="44803" y="6739"/>
                        <a:pt x="44803" y="6739"/>
                        <a:pt x="44357" y="6287"/>
                      </a:cubicBezTo>
                      <a:cubicBezTo>
                        <a:pt x="44357" y="6287"/>
                        <a:pt x="44357" y="5842"/>
                        <a:pt x="43911" y="5390"/>
                      </a:cubicBezTo>
                      <a:cubicBezTo>
                        <a:pt x="42563" y="2698"/>
                        <a:pt x="40316" y="452"/>
                        <a:pt x="37179" y="0"/>
                      </a:cubicBezTo>
                      <a:lnTo>
                        <a:pt x="36733" y="0"/>
                      </a:lnTo>
                      <a:cubicBezTo>
                        <a:pt x="35836" y="0"/>
                        <a:pt x="34939" y="0"/>
                        <a:pt x="34487" y="0"/>
                      </a:cubicBezTo>
                      <a:cubicBezTo>
                        <a:pt x="30001" y="0"/>
                        <a:pt x="25960" y="3144"/>
                        <a:pt x="25063" y="7636"/>
                      </a:cubicBezTo>
                      <a:cubicBezTo>
                        <a:pt x="24165" y="12575"/>
                        <a:pt x="27309" y="16616"/>
                        <a:pt x="31349" y="17965"/>
                      </a:cubicBezTo>
                      <a:cubicBezTo>
                        <a:pt x="32247" y="18410"/>
                        <a:pt x="32698" y="18410"/>
                        <a:pt x="33596" y="18410"/>
                      </a:cubicBezTo>
                      <a:lnTo>
                        <a:pt x="34041" y="18410"/>
                      </a:lnTo>
                      <a:cubicBezTo>
                        <a:pt x="37185" y="18856"/>
                        <a:pt x="40328" y="17965"/>
                        <a:pt x="42123" y="15718"/>
                      </a:cubicBezTo>
                      <a:cubicBezTo>
                        <a:pt x="42574" y="16616"/>
                        <a:pt x="43026" y="16164"/>
                        <a:pt x="43026" y="16164"/>
                      </a:cubicBezTo>
                      <a:close/>
                      <a:moveTo>
                        <a:pt x="11146" y="12557"/>
                      </a:moveTo>
                      <a:cubicBezTo>
                        <a:pt x="-1422" y="10311"/>
                        <a:pt x="-4571" y="29618"/>
                        <a:pt x="8003" y="31865"/>
                      </a:cubicBezTo>
                      <a:cubicBezTo>
                        <a:pt x="20125" y="34111"/>
                        <a:pt x="23714" y="14803"/>
                        <a:pt x="11146" y="12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2" name="Google Shape;1642;p35"/>
                <p:cNvSpPr/>
                <p:nvPr/>
              </p:nvSpPr>
              <p:spPr>
                <a:xfrm>
                  <a:off x="-9604117" y="4241899"/>
                  <a:ext cx="150491" cy="93247"/>
                </a:xfrm>
                <a:custGeom>
                  <a:rect b="b" l="l" r="r" t="t"/>
                  <a:pathLst>
                    <a:path extrusionOk="0" h="19914" w="32139">
                      <a:moveTo>
                        <a:pt x="3703" y="13158"/>
                      </a:moveTo>
                      <a:cubicBezTo>
                        <a:pt x="-338" y="12261"/>
                        <a:pt x="-1686" y="18994"/>
                        <a:pt x="2806" y="19891"/>
                      </a:cubicBezTo>
                      <a:cubicBezTo>
                        <a:pt x="6846" y="20337"/>
                        <a:pt x="7744" y="14056"/>
                        <a:pt x="3703" y="13158"/>
                      </a:cubicBezTo>
                      <a:close/>
                      <a:moveTo>
                        <a:pt x="24352" y="138"/>
                      </a:moveTo>
                      <a:cubicBezTo>
                        <a:pt x="19414" y="-759"/>
                        <a:pt x="14476" y="2830"/>
                        <a:pt x="13579" y="7774"/>
                      </a:cubicBezTo>
                      <a:cubicBezTo>
                        <a:pt x="12682" y="12713"/>
                        <a:pt x="16271" y="17651"/>
                        <a:pt x="21215" y="18548"/>
                      </a:cubicBezTo>
                      <a:cubicBezTo>
                        <a:pt x="26153" y="19446"/>
                        <a:pt x="31091" y="15856"/>
                        <a:pt x="31988" y="10912"/>
                      </a:cubicBezTo>
                      <a:cubicBezTo>
                        <a:pt x="32885" y="5974"/>
                        <a:pt x="29742" y="1035"/>
                        <a:pt x="24352" y="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3" name="Google Shape;1643;p35"/>
                <p:cNvSpPr/>
                <p:nvPr/>
              </p:nvSpPr>
              <p:spPr>
                <a:xfrm>
                  <a:off x="-9955294" y="4785184"/>
                  <a:ext cx="70345" cy="74826"/>
                </a:xfrm>
                <a:custGeom>
                  <a:rect b="b" l="l" r="r" t="t"/>
                  <a:pathLst>
                    <a:path extrusionOk="0" h="15980" w="15023">
                      <a:moveTo>
                        <a:pt x="13621" y="4415"/>
                      </a:moveTo>
                      <a:lnTo>
                        <a:pt x="13621" y="4415"/>
                      </a:lnTo>
                      <a:cubicBezTo>
                        <a:pt x="13175" y="3518"/>
                        <a:pt x="12724" y="3066"/>
                        <a:pt x="12272" y="2621"/>
                      </a:cubicBezTo>
                      <a:cubicBezTo>
                        <a:pt x="10026" y="-71"/>
                        <a:pt x="5985" y="-974"/>
                        <a:pt x="2848" y="1272"/>
                      </a:cubicBezTo>
                      <a:cubicBezTo>
                        <a:pt x="-296" y="3518"/>
                        <a:pt x="-747" y="7559"/>
                        <a:pt x="1053" y="10697"/>
                      </a:cubicBezTo>
                      <a:cubicBezTo>
                        <a:pt x="1053" y="11143"/>
                        <a:pt x="1499" y="12046"/>
                        <a:pt x="1950" y="12492"/>
                      </a:cubicBezTo>
                      <a:lnTo>
                        <a:pt x="2396" y="12937"/>
                      </a:lnTo>
                      <a:cubicBezTo>
                        <a:pt x="4642" y="16081"/>
                        <a:pt x="9129" y="16978"/>
                        <a:pt x="12272" y="14732"/>
                      </a:cubicBezTo>
                      <a:cubicBezTo>
                        <a:pt x="15415" y="12040"/>
                        <a:pt x="15867" y="7999"/>
                        <a:pt x="13621" y="4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4" name="Google Shape;1644;p35"/>
                <p:cNvSpPr/>
                <p:nvPr/>
              </p:nvSpPr>
              <p:spPr>
                <a:xfrm>
                  <a:off x="-9929533" y="4685500"/>
                  <a:ext cx="59444" cy="57506"/>
                </a:xfrm>
                <a:custGeom>
                  <a:rect b="b" l="l" r="r" t="t"/>
                  <a:pathLst>
                    <a:path extrusionOk="0" h="12281" w="12695">
                      <a:moveTo>
                        <a:pt x="9467" y="1017"/>
                      </a:moveTo>
                      <a:cubicBezTo>
                        <a:pt x="9467" y="1017"/>
                        <a:pt x="9021" y="1017"/>
                        <a:pt x="9021" y="571"/>
                      </a:cubicBezTo>
                      <a:cubicBezTo>
                        <a:pt x="5426" y="-1223"/>
                        <a:pt x="940" y="1469"/>
                        <a:pt x="42" y="5058"/>
                      </a:cubicBezTo>
                      <a:cubicBezTo>
                        <a:pt x="-403" y="9099"/>
                        <a:pt x="2734" y="12694"/>
                        <a:pt x="6775" y="12243"/>
                      </a:cubicBezTo>
                      <a:cubicBezTo>
                        <a:pt x="7221" y="12243"/>
                        <a:pt x="7221" y="12243"/>
                        <a:pt x="7221" y="12243"/>
                      </a:cubicBezTo>
                      <a:cubicBezTo>
                        <a:pt x="9912" y="11797"/>
                        <a:pt x="12159" y="9996"/>
                        <a:pt x="12610" y="7304"/>
                      </a:cubicBezTo>
                      <a:cubicBezTo>
                        <a:pt x="13056" y="4612"/>
                        <a:pt x="11713" y="2366"/>
                        <a:pt x="9467" y="10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5" name="Google Shape;1645;p35"/>
                <p:cNvSpPr/>
                <p:nvPr/>
              </p:nvSpPr>
              <p:spPr>
                <a:xfrm>
                  <a:off x="-8936699" y="5341541"/>
                  <a:ext cx="85109" cy="87886"/>
                </a:xfrm>
                <a:custGeom>
                  <a:rect b="b" l="l" r="r" t="t"/>
                  <a:pathLst>
                    <a:path extrusionOk="0" h="18769" w="18176">
                      <a:moveTo>
                        <a:pt x="10547" y="165"/>
                      </a:moveTo>
                      <a:cubicBezTo>
                        <a:pt x="3814" y="-1184"/>
                        <a:pt x="-2021" y="6001"/>
                        <a:pt x="671" y="12288"/>
                      </a:cubicBezTo>
                      <a:cubicBezTo>
                        <a:pt x="1568" y="14083"/>
                        <a:pt x="2020" y="15432"/>
                        <a:pt x="3814" y="16775"/>
                      </a:cubicBezTo>
                      <a:cubicBezTo>
                        <a:pt x="5609" y="18569"/>
                        <a:pt x="9650" y="19467"/>
                        <a:pt x="11896" y="18124"/>
                      </a:cubicBezTo>
                      <a:cubicBezTo>
                        <a:pt x="13690" y="17226"/>
                        <a:pt x="15039" y="16329"/>
                        <a:pt x="16382" y="14980"/>
                      </a:cubicBezTo>
                      <a:cubicBezTo>
                        <a:pt x="20423" y="9596"/>
                        <a:pt x="17280" y="1514"/>
                        <a:pt x="10547" y="1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6" name="Google Shape;1646;p35"/>
                <p:cNvSpPr/>
                <p:nvPr/>
              </p:nvSpPr>
              <p:spPr>
                <a:xfrm>
                  <a:off x="-9040933" y="5450750"/>
                  <a:ext cx="86556" cy="87942"/>
                </a:xfrm>
                <a:custGeom>
                  <a:rect b="b" l="l" r="r" t="t"/>
                  <a:pathLst>
                    <a:path extrusionOk="0" h="18781" w="18485">
                      <a:moveTo>
                        <a:pt x="10814" y="186"/>
                      </a:moveTo>
                      <a:cubicBezTo>
                        <a:pt x="-1308" y="-2061"/>
                        <a:pt x="-4451" y="16795"/>
                        <a:pt x="7671" y="18596"/>
                      </a:cubicBezTo>
                      <a:cubicBezTo>
                        <a:pt x="19793" y="20842"/>
                        <a:pt x="22937" y="1986"/>
                        <a:pt x="10814" y="1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7" name="Google Shape;1647;p35"/>
                <p:cNvSpPr/>
                <p:nvPr/>
              </p:nvSpPr>
              <p:spPr>
                <a:xfrm>
                  <a:off x="-8894633" y="5497153"/>
                  <a:ext cx="66473" cy="68711"/>
                </a:xfrm>
                <a:custGeom>
                  <a:rect b="b" l="l" r="r" t="t"/>
                  <a:pathLst>
                    <a:path extrusionOk="0" h="14674" w="14196">
                      <a:moveTo>
                        <a:pt x="8293" y="151"/>
                      </a:moveTo>
                      <a:cubicBezTo>
                        <a:pt x="-1131" y="-1644"/>
                        <a:pt x="-3383" y="13171"/>
                        <a:pt x="6047" y="14520"/>
                      </a:cubicBezTo>
                      <a:cubicBezTo>
                        <a:pt x="15026" y="16315"/>
                        <a:pt x="17724" y="1951"/>
                        <a:pt x="8293" y="1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8" name="Google Shape;1648;p35"/>
                <p:cNvSpPr/>
                <p:nvPr/>
              </p:nvSpPr>
              <p:spPr>
                <a:xfrm>
                  <a:off x="-9998979" y="5669580"/>
                  <a:ext cx="95781" cy="92714"/>
                </a:xfrm>
                <a:custGeom>
                  <a:rect b="b" l="l" r="r" t="t"/>
                  <a:pathLst>
                    <a:path extrusionOk="0" h="19800" w="20455">
                      <a:moveTo>
                        <a:pt x="18013" y="15754"/>
                      </a:moveTo>
                      <a:cubicBezTo>
                        <a:pt x="18910" y="14405"/>
                        <a:pt x="19808" y="13061"/>
                        <a:pt x="20259" y="11267"/>
                      </a:cubicBezTo>
                      <a:cubicBezTo>
                        <a:pt x="21156" y="7226"/>
                        <a:pt x="18910" y="2739"/>
                        <a:pt x="14870" y="938"/>
                      </a:cubicBezTo>
                      <a:cubicBezTo>
                        <a:pt x="12178" y="41"/>
                        <a:pt x="9480" y="-411"/>
                        <a:pt x="6342" y="493"/>
                      </a:cubicBezTo>
                      <a:cubicBezTo>
                        <a:pt x="1856" y="2287"/>
                        <a:pt x="-390" y="6780"/>
                        <a:pt x="56" y="11267"/>
                      </a:cubicBezTo>
                      <a:cubicBezTo>
                        <a:pt x="56" y="14410"/>
                        <a:pt x="2747" y="17554"/>
                        <a:pt x="5445" y="18903"/>
                      </a:cubicBezTo>
                      <a:cubicBezTo>
                        <a:pt x="7240" y="19801"/>
                        <a:pt x="8589" y="19801"/>
                        <a:pt x="10383" y="19801"/>
                      </a:cubicBezTo>
                      <a:cubicBezTo>
                        <a:pt x="12629" y="19801"/>
                        <a:pt x="14870" y="18451"/>
                        <a:pt x="16218" y="16657"/>
                      </a:cubicBezTo>
                      <a:lnTo>
                        <a:pt x="16664" y="16211"/>
                      </a:lnTo>
                      <a:cubicBezTo>
                        <a:pt x="17561" y="16205"/>
                        <a:pt x="17561" y="15754"/>
                        <a:pt x="18013" y="157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9" name="Google Shape;1649;p35"/>
                <p:cNvSpPr/>
                <p:nvPr/>
              </p:nvSpPr>
              <p:spPr>
                <a:xfrm>
                  <a:off x="-10339730" y="6030880"/>
                  <a:ext cx="59346" cy="59847"/>
                </a:xfrm>
                <a:custGeom>
                  <a:rect b="b" l="l" r="r" t="t"/>
                  <a:pathLst>
                    <a:path extrusionOk="0" h="12781" w="12674">
                      <a:moveTo>
                        <a:pt x="12232" y="4583"/>
                      </a:moveTo>
                      <a:cubicBezTo>
                        <a:pt x="12232" y="4137"/>
                        <a:pt x="12232" y="4137"/>
                        <a:pt x="11787" y="3685"/>
                      </a:cubicBezTo>
                      <a:cubicBezTo>
                        <a:pt x="10438" y="-356"/>
                        <a:pt x="4603" y="-1253"/>
                        <a:pt x="1911" y="1891"/>
                      </a:cubicBezTo>
                      <a:cubicBezTo>
                        <a:pt x="1911" y="1891"/>
                        <a:pt x="1465" y="2337"/>
                        <a:pt x="1465" y="2337"/>
                      </a:cubicBezTo>
                      <a:cubicBezTo>
                        <a:pt x="-1678" y="5932"/>
                        <a:pt x="568" y="11762"/>
                        <a:pt x="5060" y="12665"/>
                      </a:cubicBezTo>
                      <a:cubicBezTo>
                        <a:pt x="9998" y="13568"/>
                        <a:pt x="14039" y="9075"/>
                        <a:pt x="12238" y="45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0" name="Google Shape;1650;p35"/>
                <p:cNvSpPr/>
                <p:nvPr/>
              </p:nvSpPr>
              <p:spPr>
                <a:xfrm>
                  <a:off x="-10250385" y="6098125"/>
                  <a:ext cx="62488" cy="66356"/>
                </a:xfrm>
                <a:custGeom>
                  <a:rect b="b" l="l" r="r" t="t"/>
                  <a:pathLst>
                    <a:path extrusionOk="0" h="14171" w="13345">
                      <a:moveTo>
                        <a:pt x="7961" y="95"/>
                      </a:moveTo>
                      <a:cubicBezTo>
                        <a:pt x="-1017" y="-1254"/>
                        <a:pt x="-3263" y="12218"/>
                        <a:pt x="5715" y="14013"/>
                      </a:cubicBezTo>
                      <a:cubicBezTo>
                        <a:pt x="14248" y="15807"/>
                        <a:pt x="16488" y="1890"/>
                        <a:pt x="796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1" name="Google Shape;1651;p35"/>
                <p:cNvSpPr/>
                <p:nvPr/>
              </p:nvSpPr>
              <p:spPr>
                <a:xfrm>
                  <a:off x="-8757368" y="6369713"/>
                  <a:ext cx="111008" cy="103010"/>
                </a:xfrm>
                <a:custGeom>
                  <a:rect b="b" l="l" r="r" t="t"/>
                  <a:pathLst>
                    <a:path extrusionOk="0" h="21999" w="23707">
                      <a:moveTo>
                        <a:pt x="23067" y="7636"/>
                      </a:moveTo>
                      <a:cubicBezTo>
                        <a:pt x="22170" y="5390"/>
                        <a:pt x="19924" y="2246"/>
                        <a:pt x="17232" y="1349"/>
                      </a:cubicBezTo>
                      <a:cubicBezTo>
                        <a:pt x="14986" y="452"/>
                        <a:pt x="13637" y="0"/>
                        <a:pt x="10945" y="0"/>
                      </a:cubicBezTo>
                      <a:cubicBezTo>
                        <a:pt x="10499" y="0"/>
                        <a:pt x="10499" y="0"/>
                        <a:pt x="10048" y="0"/>
                      </a:cubicBezTo>
                      <a:cubicBezTo>
                        <a:pt x="5110" y="446"/>
                        <a:pt x="1069" y="4041"/>
                        <a:pt x="172" y="8979"/>
                      </a:cubicBezTo>
                      <a:cubicBezTo>
                        <a:pt x="-725" y="13918"/>
                        <a:pt x="1967" y="18404"/>
                        <a:pt x="6459" y="20657"/>
                      </a:cubicBezTo>
                      <a:cubicBezTo>
                        <a:pt x="6904" y="20657"/>
                        <a:pt x="6904" y="21102"/>
                        <a:pt x="7356" y="21102"/>
                      </a:cubicBezTo>
                      <a:cubicBezTo>
                        <a:pt x="9602" y="22000"/>
                        <a:pt x="10951" y="22000"/>
                        <a:pt x="13643" y="22000"/>
                      </a:cubicBezTo>
                      <a:cubicBezTo>
                        <a:pt x="15437" y="22000"/>
                        <a:pt x="17238" y="21102"/>
                        <a:pt x="19032" y="19753"/>
                      </a:cubicBezTo>
                      <a:cubicBezTo>
                        <a:pt x="21279" y="17959"/>
                        <a:pt x="23073" y="15267"/>
                        <a:pt x="23519" y="12569"/>
                      </a:cubicBezTo>
                      <a:cubicBezTo>
                        <a:pt x="23970" y="11220"/>
                        <a:pt x="23525" y="9419"/>
                        <a:pt x="23073" y="7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2" name="Google Shape;1652;p35"/>
                <p:cNvSpPr/>
                <p:nvPr/>
              </p:nvSpPr>
              <p:spPr>
                <a:xfrm>
                  <a:off x="-8928286" y="6335457"/>
                  <a:ext cx="78591" cy="81138"/>
                </a:xfrm>
                <a:custGeom>
                  <a:rect b="b" l="l" r="r" t="t"/>
                  <a:pathLst>
                    <a:path extrusionOk="0" h="17328" w="16784">
                      <a:moveTo>
                        <a:pt x="9738" y="132"/>
                      </a:moveTo>
                      <a:cubicBezTo>
                        <a:pt x="-1035" y="-1663"/>
                        <a:pt x="-4178" y="15399"/>
                        <a:pt x="7047" y="17193"/>
                      </a:cubicBezTo>
                      <a:cubicBezTo>
                        <a:pt x="17820" y="18988"/>
                        <a:pt x="20963" y="2378"/>
                        <a:pt x="9738" y="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3" name="Google Shape;1653;p35"/>
                <p:cNvSpPr/>
                <p:nvPr/>
              </p:nvSpPr>
              <p:spPr>
                <a:xfrm>
                  <a:off x="-9416529" y="4694461"/>
                  <a:ext cx="2744" cy="2744"/>
                </a:xfrm>
                <a:custGeom>
                  <a:rect b="b" l="l" r="r" t="t"/>
                  <a:pathLst>
                    <a:path extrusionOk="0" h="586" w="586">
                      <a:moveTo>
                        <a:pt x="0" y="0"/>
                      </a:moveTo>
                      <a:lnTo>
                        <a:pt x="0"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4" name="Google Shape;1654;p35"/>
                <p:cNvSpPr/>
                <p:nvPr/>
              </p:nvSpPr>
              <p:spPr>
                <a:xfrm>
                  <a:off x="-9972733" y="4589384"/>
                  <a:ext cx="1321888" cy="842592"/>
                </a:xfrm>
                <a:custGeom>
                  <a:rect b="b" l="l" r="r" t="t"/>
                  <a:pathLst>
                    <a:path extrusionOk="0" h="179945" w="282304">
                      <a:moveTo>
                        <a:pt x="270103" y="36369"/>
                      </a:moveTo>
                      <a:cubicBezTo>
                        <a:pt x="257084" y="36815"/>
                        <a:pt x="244065" y="39513"/>
                        <a:pt x="230594" y="38164"/>
                      </a:cubicBezTo>
                      <a:cubicBezTo>
                        <a:pt x="217574" y="37267"/>
                        <a:pt x="204555" y="35020"/>
                        <a:pt x="191535" y="33677"/>
                      </a:cubicBezTo>
                      <a:cubicBezTo>
                        <a:pt x="165045" y="31431"/>
                        <a:pt x="139006" y="29636"/>
                        <a:pt x="113419" y="20211"/>
                      </a:cubicBezTo>
                      <a:cubicBezTo>
                        <a:pt x="112070" y="19765"/>
                        <a:pt x="111625" y="21560"/>
                        <a:pt x="112522" y="22006"/>
                      </a:cubicBezTo>
                      <a:cubicBezTo>
                        <a:pt x="138109" y="31431"/>
                        <a:pt x="164154" y="33683"/>
                        <a:pt x="191090" y="35472"/>
                      </a:cubicBezTo>
                      <a:cubicBezTo>
                        <a:pt x="204109" y="36369"/>
                        <a:pt x="217129" y="38616"/>
                        <a:pt x="230148" y="39513"/>
                      </a:cubicBezTo>
                      <a:cubicBezTo>
                        <a:pt x="243613" y="40410"/>
                        <a:pt x="256638" y="39067"/>
                        <a:pt x="270103" y="37267"/>
                      </a:cubicBezTo>
                      <a:cubicBezTo>
                        <a:pt x="271001" y="37712"/>
                        <a:pt x="271001" y="36363"/>
                        <a:pt x="270103" y="36363"/>
                      </a:cubicBezTo>
                      <a:close/>
                      <a:moveTo>
                        <a:pt x="82442" y="0"/>
                      </a:moveTo>
                      <a:cubicBezTo>
                        <a:pt x="57301" y="897"/>
                        <a:pt x="45630" y="27390"/>
                        <a:pt x="39343" y="48492"/>
                      </a:cubicBezTo>
                      <a:cubicBezTo>
                        <a:pt x="35303" y="61061"/>
                        <a:pt x="33057" y="74081"/>
                        <a:pt x="30816" y="87102"/>
                      </a:cubicBezTo>
                      <a:cubicBezTo>
                        <a:pt x="29919" y="92492"/>
                        <a:pt x="29022" y="98328"/>
                        <a:pt x="28125" y="104163"/>
                      </a:cubicBezTo>
                      <a:cubicBezTo>
                        <a:pt x="26776" y="114937"/>
                        <a:pt x="27227" y="125711"/>
                        <a:pt x="23638" y="136491"/>
                      </a:cubicBezTo>
                      <a:cubicBezTo>
                        <a:pt x="23192" y="137840"/>
                        <a:pt x="24987" y="138738"/>
                        <a:pt x="25433" y="137389"/>
                      </a:cubicBezTo>
                      <a:cubicBezTo>
                        <a:pt x="29028" y="129307"/>
                        <a:pt x="29028" y="120327"/>
                        <a:pt x="29473" y="111800"/>
                      </a:cubicBezTo>
                      <a:cubicBezTo>
                        <a:pt x="29919" y="105067"/>
                        <a:pt x="30822" y="98779"/>
                        <a:pt x="32165" y="92040"/>
                      </a:cubicBezTo>
                      <a:cubicBezTo>
                        <a:pt x="33960" y="79917"/>
                        <a:pt x="36206" y="67794"/>
                        <a:pt x="38898" y="56123"/>
                      </a:cubicBezTo>
                      <a:cubicBezTo>
                        <a:pt x="44287" y="33226"/>
                        <a:pt x="55958" y="4487"/>
                        <a:pt x="82448" y="1349"/>
                      </a:cubicBezTo>
                      <a:cubicBezTo>
                        <a:pt x="82894" y="452"/>
                        <a:pt x="82894" y="0"/>
                        <a:pt x="82448" y="0"/>
                      </a:cubicBezTo>
                      <a:close/>
                      <a:moveTo>
                        <a:pt x="114768" y="12123"/>
                      </a:moveTo>
                      <a:cubicBezTo>
                        <a:pt x="80202" y="12123"/>
                        <a:pt x="70320" y="52082"/>
                        <a:pt x="65834" y="79471"/>
                      </a:cubicBezTo>
                      <a:cubicBezTo>
                        <a:pt x="63142" y="95636"/>
                        <a:pt x="61347" y="111800"/>
                        <a:pt x="58650" y="127964"/>
                      </a:cubicBezTo>
                      <a:cubicBezTo>
                        <a:pt x="56855" y="140532"/>
                        <a:pt x="54609" y="153107"/>
                        <a:pt x="45185" y="162532"/>
                      </a:cubicBezTo>
                      <a:cubicBezTo>
                        <a:pt x="37103" y="171060"/>
                        <a:pt x="24535" y="178696"/>
                        <a:pt x="12413" y="177799"/>
                      </a:cubicBezTo>
                      <a:cubicBezTo>
                        <a:pt x="11516" y="177799"/>
                        <a:pt x="11064" y="179148"/>
                        <a:pt x="11968" y="179594"/>
                      </a:cubicBezTo>
                      <a:cubicBezTo>
                        <a:pt x="21392" y="181388"/>
                        <a:pt x="31274" y="175998"/>
                        <a:pt x="38458" y="170614"/>
                      </a:cubicBezTo>
                      <a:cubicBezTo>
                        <a:pt x="46985" y="164327"/>
                        <a:pt x="53272" y="156696"/>
                        <a:pt x="56415" y="146820"/>
                      </a:cubicBezTo>
                      <a:cubicBezTo>
                        <a:pt x="59559" y="136943"/>
                        <a:pt x="60456" y="126169"/>
                        <a:pt x="62251" y="115841"/>
                      </a:cubicBezTo>
                      <a:cubicBezTo>
                        <a:pt x="63599" y="108204"/>
                        <a:pt x="64497" y="100574"/>
                        <a:pt x="65394" y="92492"/>
                      </a:cubicBezTo>
                      <a:cubicBezTo>
                        <a:pt x="69435" y="63759"/>
                        <a:pt x="76619" y="14815"/>
                        <a:pt x="114780" y="14815"/>
                      </a:cubicBezTo>
                      <a:cubicBezTo>
                        <a:pt x="115671" y="13918"/>
                        <a:pt x="115671" y="12123"/>
                        <a:pt x="114774" y="12123"/>
                      </a:cubicBezTo>
                      <a:close/>
                      <a:moveTo>
                        <a:pt x="103995" y="8528"/>
                      </a:moveTo>
                      <a:cubicBezTo>
                        <a:pt x="88729" y="7179"/>
                        <a:pt x="78408" y="21548"/>
                        <a:pt x="71223" y="33220"/>
                      </a:cubicBezTo>
                      <a:cubicBezTo>
                        <a:pt x="66737" y="40404"/>
                        <a:pt x="62245" y="47589"/>
                        <a:pt x="59547" y="55671"/>
                      </a:cubicBezTo>
                      <a:cubicBezTo>
                        <a:pt x="55952" y="66445"/>
                        <a:pt x="54609" y="78122"/>
                        <a:pt x="53260" y="89794"/>
                      </a:cubicBezTo>
                      <a:cubicBezTo>
                        <a:pt x="51466" y="108204"/>
                        <a:pt x="48322" y="125711"/>
                        <a:pt x="39795" y="142327"/>
                      </a:cubicBezTo>
                      <a:cubicBezTo>
                        <a:pt x="35754" y="149963"/>
                        <a:pt x="30816" y="157142"/>
                        <a:pt x="23632" y="162978"/>
                      </a:cubicBezTo>
                      <a:cubicBezTo>
                        <a:pt x="16900" y="168368"/>
                        <a:pt x="9716" y="169265"/>
                        <a:pt x="1183" y="169265"/>
                      </a:cubicBezTo>
                      <a:cubicBezTo>
                        <a:pt x="285" y="169265"/>
                        <a:pt x="285" y="170163"/>
                        <a:pt x="737" y="170614"/>
                      </a:cubicBezTo>
                      <a:cubicBezTo>
                        <a:pt x="14202" y="175553"/>
                        <a:pt x="27673" y="163430"/>
                        <a:pt x="34857" y="153553"/>
                      </a:cubicBezTo>
                      <a:cubicBezTo>
                        <a:pt x="43836" y="141430"/>
                        <a:pt x="49225" y="126615"/>
                        <a:pt x="51917" y="112245"/>
                      </a:cubicBezTo>
                      <a:cubicBezTo>
                        <a:pt x="56404" y="89794"/>
                        <a:pt x="54163" y="65999"/>
                        <a:pt x="65382" y="45794"/>
                      </a:cubicBezTo>
                      <a:cubicBezTo>
                        <a:pt x="73018" y="31877"/>
                        <a:pt x="84237" y="9425"/>
                        <a:pt x="103092" y="9877"/>
                      </a:cubicBezTo>
                      <a:cubicBezTo>
                        <a:pt x="104440" y="9431"/>
                        <a:pt x="104440" y="8534"/>
                        <a:pt x="103989" y="8534"/>
                      </a:cubicBezTo>
                      <a:close/>
                      <a:moveTo>
                        <a:pt x="96365" y="3138"/>
                      </a:moveTo>
                      <a:cubicBezTo>
                        <a:pt x="80648" y="-6"/>
                        <a:pt x="67634" y="13466"/>
                        <a:pt x="59553" y="25138"/>
                      </a:cubicBezTo>
                      <a:cubicBezTo>
                        <a:pt x="47876" y="42199"/>
                        <a:pt x="43836" y="61953"/>
                        <a:pt x="41144" y="82158"/>
                      </a:cubicBezTo>
                      <a:cubicBezTo>
                        <a:pt x="38898" y="99665"/>
                        <a:pt x="36658" y="117629"/>
                        <a:pt x="30371" y="134239"/>
                      </a:cubicBezTo>
                      <a:cubicBezTo>
                        <a:pt x="27679" y="141424"/>
                        <a:pt x="24535" y="148157"/>
                        <a:pt x="19597" y="153547"/>
                      </a:cubicBezTo>
                      <a:cubicBezTo>
                        <a:pt x="14208" y="159834"/>
                        <a:pt x="8373" y="161183"/>
                        <a:pt x="743" y="161183"/>
                      </a:cubicBezTo>
                      <a:cubicBezTo>
                        <a:pt x="-155" y="161183"/>
                        <a:pt x="-155" y="162532"/>
                        <a:pt x="297" y="162532"/>
                      </a:cubicBezTo>
                      <a:cubicBezTo>
                        <a:pt x="11973" y="167471"/>
                        <a:pt x="22295" y="155348"/>
                        <a:pt x="27233" y="145922"/>
                      </a:cubicBezTo>
                      <a:cubicBezTo>
                        <a:pt x="33966" y="133799"/>
                        <a:pt x="37561" y="119430"/>
                        <a:pt x="39801" y="105964"/>
                      </a:cubicBezTo>
                      <a:cubicBezTo>
                        <a:pt x="44287" y="82615"/>
                        <a:pt x="43842" y="57923"/>
                        <a:pt x="54615" y="36369"/>
                      </a:cubicBezTo>
                      <a:cubicBezTo>
                        <a:pt x="62251" y="20651"/>
                        <a:pt x="76613" y="1801"/>
                        <a:pt x="95919" y="4041"/>
                      </a:cubicBezTo>
                      <a:cubicBezTo>
                        <a:pt x="97268" y="4487"/>
                        <a:pt x="97268" y="3144"/>
                        <a:pt x="96365" y="3144"/>
                      </a:cubicBezTo>
                      <a:close/>
                      <a:moveTo>
                        <a:pt x="89181" y="58363"/>
                      </a:moveTo>
                      <a:cubicBezTo>
                        <a:pt x="98159" y="64199"/>
                        <a:pt x="109830" y="67343"/>
                        <a:pt x="120158" y="70040"/>
                      </a:cubicBezTo>
                      <a:cubicBezTo>
                        <a:pt x="133177" y="73636"/>
                        <a:pt x="146648" y="76774"/>
                        <a:pt x="160113" y="77677"/>
                      </a:cubicBezTo>
                      <a:cubicBezTo>
                        <a:pt x="173578" y="78574"/>
                        <a:pt x="187049" y="78122"/>
                        <a:pt x="200520" y="79026"/>
                      </a:cubicBezTo>
                      <a:cubicBezTo>
                        <a:pt x="213985" y="79471"/>
                        <a:pt x="227010" y="82169"/>
                        <a:pt x="240476" y="80820"/>
                      </a:cubicBezTo>
                      <a:cubicBezTo>
                        <a:pt x="241373" y="80820"/>
                        <a:pt x="241373" y="79026"/>
                        <a:pt x="240476" y="79026"/>
                      </a:cubicBezTo>
                      <a:cubicBezTo>
                        <a:pt x="227010" y="79026"/>
                        <a:pt x="213985" y="77677"/>
                        <a:pt x="200966" y="77231"/>
                      </a:cubicBezTo>
                      <a:cubicBezTo>
                        <a:pt x="187946" y="76785"/>
                        <a:pt x="175379" y="77231"/>
                        <a:pt x="162359" y="76785"/>
                      </a:cubicBezTo>
                      <a:cubicBezTo>
                        <a:pt x="136766" y="75436"/>
                        <a:pt x="112968" y="66909"/>
                        <a:pt x="89175" y="58375"/>
                      </a:cubicBezTo>
                      <a:lnTo>
                        <a:pt x="89175" y="58375"/>
                      </a:lnTo>
                      <a:close/>
                      <a:moveTo>
                        <a:pt x="86935" y="50733"/>
                      </a:moveTo>
                      <a:lnTo>
                        <a:pt x="86935" y="50733"/>
                      </a:lnTo>
                      <a:lnTo>
                        <a:pt x="86935" y="50733"/>
                      </a:lnTo>
                      <a:cubicBezTo>
                        <a:pt x="88284" y="53425"/>
                        <a:pt x="92770" y="54328"/>
                        <a:pt x="94570" y="55220"/>
                      </a:cubicBezTo>
                      <a:cubicBezTo>
                        <a:pt x="99960" y="57466"/>
                        <a:pt x="105344" y="59706"/>
                        <a:pt x="111179" y="61507"/>
                      </a:cubicBezTo>
                      <a:cubicBezTo>
                        <a:pt x="129136" y="66445"/>
                        <a:pt x="147094" y="67794"/>
                        <a:pt x="165503" y="69143"/>
                      </a:cubicBezTo>
                      <a:cubicBezTo>
                        <a:pt x="182563" y="70492"/>
                        <a:pt x="200068" y="71389"/>
                        <a:pt x="217134" y="71835"/>
                      </a:cubicBezTo>
                      <a:cubicBezTo>
                        <a:pt x="226113" y="72281"/>
                        <a:pt x="235092" y="72732"/>
                        <a:pt x="244070" y="73630"/>
                      </a:cubicBezTo>
                      <a:cubicBezTo>
                        <a:pt x="251706" y="74527"/>
                        <a:pt x="259336" y="74527"/>
                        <a:pt x="266520" y="72732"/>
                      </a:cubicBezTo>
                      <a:cubicBezTo>
                        <a:pt x="267869" y="72287"/>
                        <a:pt x="267869" y="70040"/>
                        <a:pt x="266520" y="70486"/>
                      </a:cubicBezTo>
                      <a:cubicBezTo>
                        <a:pt x="252152" y="73630"/>
                        <a:pt x="237338" y="69589"/>
                        <a:pt x="222970" y="69589"/>
                      </a:cubicBezTo>
                      <a:cubicBezTo>
                        <a:pt x="205464" y="69143"/>
                        <a:pt x="187501" y="68240"/>
                        <a:pt x="169995" y="67343"/>
                      </a:cubicBezTo>
                      <a:cubicBezTo>
                        <a:pt x="152935" y="66445"/>
                        <a:pt x="135875" y="65548"/>
                        <a:pt x="119266" y="61953"/>
                      </a:cubicBezTo>
                      <a:cubicBezTo>
                        <a:pt x="112082" y="60158"/>
                        <a:pt x="105349" y="57911"/>
                        <a:pt x="98617" y="55220"/>
                      </a:cubicBezTo>
                      <a:cubicBezTo>
                        <a:pt x="97268" y="55220"/>
                        <a:pt x="86941" y="50727"/>
                        <a:pt x="86941" y="50727"/>
                      </a:cubicBezTo>
                      <a:lnTo>
                        <a:pt x="86941" y="50727"/>
                      </a:lnTo>
                      <a:close/>
                      <a:moveTo>
                        <a:pt x="281780" y="57020"/>
                      </a:moveTo>
                      <a:cubicBezTo>
                        <a:pt x="268315" y="62410"/>
                        <a:pt x="252598" y="62856"/>
                        <a:pt x="238229" y="62856"/>
                      </a:cubicBezTo>
                      <a:cubicBezTo>
                        <a:pt x="221169" y="62856"/>
                        <a:pt x="203663" y="61958"/>
                        <a:pt x="186597" y="60609"/>
                      </a:cubicBezTo>
                      <a:cubicBezTo>
                        <a:pt x="167743" y="59260"/>
                        <a:pt x="149334" y="56568"/>
                        <a:pt x="130479" y="53876"/>
                      </a:cubicBezTo>
                      <a:cubicBezTo>
                        <a:pt x="123295" y="52979"/>
                        <a:pt x="116111" y="51630"/>
                        <a:pt x="109378" y="50281"/>
                      </a:cubicBezTo>
                      <a:cubicBezTo>
                        <a:pt x="103989" y="49384"/>
                        <a:pt x="95913" y="48035"/>
                        <a:pt x="91873" y="43994"/>
                      </a:cubicBezTo>
                      <a:cubicBezTo>
                        <a:pt x="90975" y="43096"/>
                        <a:pt x="89626" y="44439"/>
                        <a:pt x="90078" y="45343"/>
                      </a:cubicBezTo>
                      <a:cubicBezTo>
                        <a:pt x="93221" y="48938"/>
                        <a:pt x="98159" y="49829"/>
                        <a:pt x="102200" y="51178"/>
                      </a:cubicBezTo>
                      <a:cubicBezTo>
                        <a:pt x="108933" y="52973"/>
                        <a:pt x="115665" y="53871"/>
                        <a:pt x="122404" y="55220"/>
                      </a:cubicBezTo>
                      <a:cubicBezTo>
                        <a:pt x="143053" y="58363"/>
                        <a:pt x="163256" y="61055"/>
                        <a:pt x="183912" y="62856"/>
                      </a:cubicBezTo>
                      <a:cubicBezTo>
                        <a:pt x="201417" y="64205"/>
                        <a:pt x="218929" y="64650"/>
                        <a:pt x="236441" y="65102"/>
                      </a:cubicBezTo>
                      <a:cubicBezTo>
                        <a:pt x="251706" y="65548"/>
                        <a:pt x="267869" y="65102"/>
                        <a:pt x="281786" y="58369"/>
                      </a:cubicBezTo>
                      <a:cubicBezTo>
                        <a:pt x="282683" y="57472"/>
                        <a:pt x="282237" y="57020"/>
                        <a:pt x="281786" y="57020"/>
                      </a:cubicBezTo>
                      <a:close/>
                      <a:moveTo>
                        <a:pt x="281780" y="48938"/>
                      </a:moveTo>
                      <a:cubicBezTo>
                        <a:pt x="269212" y="56574"/>
                        <a:pt x="253946" y="56123"/>
                        <a:pt x="240030" y="54774"/>
                      </a:cubicBezTo>
                      <a:cubicBezTo>
                        <a:pt x="226565" y="53425"/>
                        <a:pt x="213539" y="51630"/>
                        <a:pt x="199623" y="51630"/>
                      </a:cubicBezTo>
                      <a:cubicBezTo>
                        <a:pt x="180317" y="51184"/>
                        <a:pt x="161016" y="49384"/>
                        <a:pt x="142156" y="46240"/>
                      </a:cubicBezTo>
                      <a:cubicBezTo>
                        <a:pt x="133629" y="44891"/>
                        <a:pt x="125096" y="42645"/>
                        <a:pt x="116568" y="40850"/>
                      </a:cubicBezTo>
                      <a:cubicBezTo>
                        <a:pt x="111179" y="39501"/>
                        <a:pt x="103549" y="39501"/>
                        <a:pt x="98611" y="35912"/>
                      </a:cubicBezTo>
                      <a:cubicBezTo>
                        <a:pt x="97262" y="35014"/>
                        <a:pt x="95919" y="36809"/>
                        <a:pt x="97262" y="37706"/>
                      </a:cubicBezTo>
                      <a:cubicBezTo>
                        <a:pt x="100857" y="40399"/>
                        <a:pt x="106687" y="40850"/>
                        <a:pt x="111179" y="41747"/>
                      </a:cubicBezTo>
                      <a:cubicBezTo>
                        <a:pt x="119706" y="43542"/>
                        <a:pt x="127787" y="45788"/>
                        <a:pt x="136320" y="47137"/>
                      </a:cubicBezTo>
                      <a:cubicBezTo>
                        <a:pt x="156078" y="50733"/>
                        <a:pt x="176276" y="52527"/>
                        <a:pt x="196479" y="52973"/>
                      </a:cubicBezTo>
                      <a:cubicBezTo>
                        <a:pt x="205006" y="52973"/>
                        <a:pt x="213088" y="52973"/>
                        <a:pt x="221169" y="53871"/>
                      </a:cubicBezTo>
                      <a:cubicBezTo>
                        <a:pt x="228805" y="54768"/>
                        <a:pt x="236435" y="55665"/>
                        <a:pt x="244065" y="56117"/>
                      </a:cubicBezTo>
                      <a:cubicBezTo>
                        <a:pt x="257084" y="57466"/>
                        <a:pt x="271001" y="57466"/>
                        <a:pt x="281774" y="48932"/>
                      </a:cubicBezTo>
                      <a:cubicBezTo>
                        <a:pt x="282226" y="48932"/>
                        <a:pt x="281774" y="48932"/>
                        <a:pt x="281774" y="48932"/>
                      </a:cubicBezTo>
                      <a:close/>
                      <a:moveTo>
                        <a:pt x="279534" y="41307"/>
                      </a:moveTo>
                      <a:cubicBezTo>
                        <a:pt x="264720" y="43102"/>
                        <a:pt x="249906" y="43554"/>
                        <a:pt x="235086" y="42656"/>
                      </a:cubicBezTo>
                      <a:cubicBezTo>
                        <a:pt x="218923" y="41759"/>
                        <a:pt x="202760" y="40862"/>
                        <a:pt x="186597" y="40410"/>
                      </a:cubicBezTo>
                      <a:cubicBezTo>
                        <a:pt x="171332" y="39513"/>
                        <a:pt x="156066" y="37267"/>
                        <a:pt x="140807" y="35472"/>
                      </a:cubicBezTo>
                      <a:cubicBezTo>
                        <a:pt x="130034" y="34574"/>
                        <a:pt x="115220" y="35472"/>
                        <a:pt x="106687" y="27390"/>
                      </a:cubicBezTo>
                      <a:cubicBezTo>
                        <a:pt x="105789" y="26492"/>
                        <a:pt x="104440" y="27835"/>
                        <a:pt x="105338" y="28739"/>
                      </a:cubicBezTo>
                      <a:cubicBezTo>
                        <a:pt x="113419" y="36375"/>
                        <a:pt x="126439" y="35923"/>
                        <a:pt x="136314" y="36821"/>
                      </a:cubicBezTo>
                      <a:cubicBezTo>
                        <a:pt x="152477" y="38170"/>
                        <a:pt x="168189" y="40862"/>
                        <a:pt x="183906" y="41759"/>
                      </a:cubicBezTo>
                      <a:cubicBezTo>
                        <a:pt x="200514" y="42656"/>
                        <a:pt x="217574" y="43108"/>
                        <a:pt x="234189" y="44451"/>
                      </a:cubicBezTo>
                      <a:cubicBezTo>
                        <a:pt x="249003" y="45349"/>
                        <a:pt x="265165" y="46698"/>
                        <a:pt x="279082" y="42656"/>
                      </a:cubicBezTo>
                      <a:cubicBezTo>
                        <a:pt x="280431" y="42205"/>
                        <a:pt x="280431" y="41307"/>
                        <a:pt x="279528" y="413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5" name="Google Shape;1655;p35"/>
                <p:cNvSpPr/>
                <p:nvPr/>
              </p:nvSpPr>
              <p:spPr>
                <a:xfrm>
                  <a:off x="-9238444" y="5075147"/>
                  <a:ext cx="12062" cy="14755"/>
                </a:xfrm>
                <a:custGeom>
                  <a:rect b="b" l="l" r="r" t="t"/>
                  <a:pathLst>
                    <a:path extrusionOk="0" h="3151" w="2576">
                      <a:moveTo>
                        <a:pt x="566" y="847"/>
                      </a:moveTo>
                      <a:lnTo>
                        <a:pt x="566" y="847"/>
                      </a:lnTo>
                      <a:cubicBezTo>
                        <a:pt x="566" y="847"/>
                        <a:pt x="1012" y="847"/>
                        <a:pt x="1012" y="401"/>
                      </a:cubicBezTo>
                      <a:cubicBezTo>
                        <a:pt x="-337" y="847"/>
                        <a:pt x="-337" y="3093"/>
                        <a:pt x="1012" y="3093"/>
                      </a:cubicBezTo>
                      <a:cubicBezTo>
                        <a:pt x="2360" y="3539"/>
                        <a:pt x="3258" y="1298"/>
                        <a:pt x="1909" y="401"/>
                      </a:cubicBezTo>
                      <a:cubicBezTo>
                        <a:pt x="1909" y="847"/>
                        <a:pt x="2355" y="847"/>
                        <a:pt x="2355" y="1298"/>
                      </a:cubicBezTo>
                      <a:lnTo>
                        <a:pt x="2355" y="853"/>
                      </a:lnTo>
                      <a:cubicBezTo>
                        <a:pt x="2806" y="-51"/>
                        <a:pt x="1012" y="-496"/>
                        <a:pt x="560" y="85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6" name="Google Shape;1656;p35"/>
                <p:cNvSpPr/>
                <p:nvPr/>
              </p:nvSpPr>
              <p:spPr>
                <a:xfrm>
                  <a:off x="-9281954" y="5114653"/>
                  <a:ext cx="15246" cy="15129"/>
                </a:xfrm>
                <a:custGeom>
                  <a:rect b="b" l="l" r="r" t="t"/>
                  <a:pathLst>
                    <a:path extrusionOk="0" h="3231" w="3256">
                      <a:moveTo>
                        <a:pt x="1333" y="3188"/>
                      </a:moveTo>
                      <a:cubicBezTo>
                        <a:pt x="3579" y="3634"/>
                        <a:pt x="4025" y="496"/>
                        <a:pt x="1779" y="44"/>
                      </a:cubicBezTo>
                      <a:cubicBezTo>
                        <a:pt x="-16" y="-407"/>
                        <a:pt x="-913" y="2736"/>
                        <a:pt x="1333" y="3188"/>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7" name="Google Shape;1657;p35"/>
                <p:cNvSpPr/>
                <p:nvPr/>
              </p:nvSpPr>
              <p:spPr>
                <a:xfrm>
                  <a:off x="-9291209" y="5338751"/>
                  <a:ext cx="15906" cy="13640"/>
                </a:xfrm>
                <a:custGeom>
                  <a:rect b="b" l="l" r="r" t="t"/>
                  <a:pathLst>
                    <a:path extrusionOk="0" h="2913" w="3397">
                      <a:moveTo>
                        <a:pt x="167" y="667"/>
                      </a:moveTo>
                      <a:cubicBezTo>
                        <a:pt x="-279" y="1565"/>
                        <a:pt x="167" y="2914"/>
                        <a:pt x="1516" y="2914"/>
                      </a:cubicBezTo>
                      <a:cubicBezTo>
                        <a:pt x="1961" y="2914"/>
                        <a:pt x="1961" y="2468"/>
                        <a:pt x="2413" y="2468"/>
                      </a:cubicBezTo>
                      <a:cubicBezTo>
                        <a:pt x="2413" y="2468"/>
                        <a:pt x="2859" y="1570"/>
                        <a:pt x="2413" y="2022"/>
                      </a:cubicBezTo>
                      <a:cubicBezTo>
                        <a:pt x="1967" y="2022"/>
                        <a:pt x="1516" y="2468"/>
                        <a:pt x="1064" y="2468"/>
                      </a:cubicBezTo>
                      <a:lnTo>
                        <a:pt x="1064" y="2468"/>
                      </a:lnTo>
                      <a:cubicBezTo>
                        <a:pt x="2413" y="3365"/>
                        <a:pt x="3756" y="1570"/>
                        <a:pt x="3310" y="673"/>
                      </a:cubicBezTo>
                      <a:cubicBezTo>
                        <a:pt x="2859" y="-224"/>
                        <a:pt x="1064" y="-224"/>
                        <a:pt x="167" y="6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8" name="Google Shape;1658;p35"/>
                <p:cNvSpPr/>
                <p:nvPr/>
              </p:nvSpPr>
              <p:spPr>
                <a:xfrm>
                  <a:off x="-9336690" y="5381044"/>
                  <a:ext cx="17026" cy="15499"/>
                </a:xfrm>
                <a:custGeom>
                  <a:rect b="b" l="l" r="r" t="t"/>
                  <a:pathLst>
                    <a:path extrusionOk="0" h="3310" w="3636">
                      <a:moveTo>
                        <a:pt x="1800" y="3305"/>
                      </a:moveTo>
                      <a:cubicBezTo>
                        <a:pt x="2246" y="3305"/>
                        <a:pt x="2246" y="3305"/>
                        <a:pt x="2698" y="2859"/>
                      </a:cubicBezTo>
                      <a:cubicBezTo>
                        <a:pt x="3595" y="2413"/>
                        <a:pt x="4047" y="1510"/>
                        <a:pt x="3143" y="613"/>
                      </a:cubicBezTo>
                      <a:cubicBezTo>
                        <a:pt x="2698" y="613"/>
                        <a:pt x="2698" y="167"/>
                        <a:pt x="2246" y="167"/>
                      </a:cubicBezTo>
                      <a:cubicBezTo>
                        <a:pt x="1349" y="-279"/>
                        <a:pt x="0" y="167"/>
                        <a:pt x="0" y="1516"/>
                      </a:cubicBezTo>
                      <a:cubicBezTo>
                        <a:pt x="0" y="2413"/>
                        <a:pt x="897" y="3311"/>
                        <a:pt x="1795" y="3311"/>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9" name="Google Shape;1659;p35"/>
                <p:cNvSpPr/>
                <p:nvPr/>
              </p:nvSpPr>
              <p:spPr>
                <a:xfrm>
                  <a:off x="-9372682" y="5593791"/>
                  <a:ext cx="15143" cy="15841"/>
                </a:xfrm>
                <a:custGeom>
                  <a:rect b="b" l="l" r="r" t="t"/>
                  <a:pathLst>
                    <a:path extrusionOk="0" h="3383" w="3234">
                      <a:moveTo>
                        <a:pt x="1407" y="3209"/>
                      </a:moveTo>
                      <a:cubicBezTo>
                        <a:pt x="2304" y="3655"/>
                        <a:pt x="2756" y="3209"/>
                        <a:pt x="2756" y="2312"/>
                      </a:cubicBezTo>
                      <a:cubicBezTo>
                        <a:pt x="2756" y="2757"/>
                        <a:pt x="2756" y="2757"/>
                        <a:pt x="2310" y="3209"/>
                      </a:cubicBezTo>
                      <a:lnTo>
                        <a:pt x="2756" y="2763"/>
                      </a:lnTo>
                      <a:cubicBezTo>
                        <a:pt x="4105" y="1414"/>
                        <a:pt x="2310" y="-381"/>
                        <a:pt x="961" y="71"/>
                      </a:cubicBezTo>
                      <a:cubicBezTo>
                        <a:pt x="-388" y="523"/>
                        <a:pt x="-388" y="2763"/>
                        <a:pt x="1413" y="321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0" name="Google Shape;1660;p35"/>
                <p:cNvSpPr/>
                <p:nvPr/>
              </p:nvSpPr>
              <p:spPr>
                <a:xfrm>
                  <a:off x="-9387532" y="5661274"/>
                  <a:ext cx="18796" cy="17428"/>
                </a:xfrm>
                <a:custGeom>
                  <a:rect b="b" l="l" r="r" t="t"/>
                  <a:pathLst>
                    <a:path extrusionOk="0" h="3722" w="4014">
                      <a:moveTo>
                        <a:pt x="2333" y="3610"/>
                      </a:moveTo>
                      <a:lnTo>
                        <a:pt x="2333" y="3610"/>
                      </a:lnTo>
                      <a:cubicBezTo>
                        <a:pt x="4128" y="3164"/>
                        <a:pt x="4579" y="1363"/>
                        <a:pt x="3231" y="466"/>
                      </a:cubicBezTo>
                      <a:lnTo>
                        <a:pt x="3231" y="466"/>
                      </a:lnTo>
                      <a:cubicBezTo>
                        <a:pt x="2333" y="-431"/>
                        <a:pt x="539" y="20"/>
                        <a:pt x="87" y="1363"/>
                      </a:cubicBezTo>
                      <a:cubicBezTo>
                        <a:pt x="-359" y="3158"/>
                        <a:pt x="984" y="4056"/>
                        <a:pt x="2333" y="3610"/>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1" name="Google Shape;1661;p35"/>
                <p:cNvSpPr/>
                <p:nvPr/>
              </p:nvSpPr>
              <p:spPr>
                <a:xfrm>
                  <a:off x="-9299267" y="5059871"/>
                  <a:ext cx="86926" cy="80605"/>
                </a:xfrm>
                <a:custGeom>
                  <a:rect b="b" l="l" r="r" t="t"/>
                  <a:pathLst>
                    <a:path extrusionOk="0" h="17214" w="18564">
                      <a:moveTo>
                        <a:pt x="13558" y="8602"/>
                      </a:moveTo>
                      <a:cubicBezTo>
                        <a:pt x="15804" y="9048"/>
                        <a:pt x="18044" y="7253"/>
                        <a:pt x="18496" y="5007"/>
                      </a:cubicBezTo>
                      <a:cubicBezTo>
                        <a:pt x="18941" y="2760"/>
                        <a:pt x="17147" y="520"/>
                        <a:pt x="14901" y="68"/>
                      </a:cubicBezTo>
                      <a:cubicBezTo>
                        <a:pt x="12655" y="-377"/>
                        <a:pt x="10414" y="1417"/>
                        <a:pt x="9963" y="3664"/>
                      </a:cubicBezTo>
                      <a:cubicBezTo>
                        <a:pt x="9517" y="6356"/>
                        <a:pt x="11312" y="8602"/>
                        <a:pt x="13558" y="8602"/>
                      </a:cubicBezTo>
                      <a:close/>
                      <a:moveTo>
                        <a:pt x="3230" y="17130"/>
                      </a:moveTo>
                      <a:cubicBezTo>
                        <a:pt x="5476" y="17576"/>
                        <a:pt x="7271" y="16232"/>
                        <a:pt x="7717" y="13986"/>
                      </a:cubicBezTo>
                      <a:cubicBezTo>
                        <a:pt x="8162" y="11740"/>
                        <a:pt x="6368" y="9945"/>
                        <a:pt x="4573" y="9499"/>
                      </a:cubicBezTo>
                      <a:cubicBezTo>
                        <a:pt x="2327" y="9054"/>
                        <a:pt x="533" y="10848"/>
                        <a:pt x="87" y="12643"/>
                      </a:cubicBezTo>
                      <a:cubicBezTo>
                        <a:pt x="-365" y="14438"/>
                        <a:pt x="984" y="16684"/>
                        <a:pt x="3230" y="171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2" name="Google Shape;1662;p35"/>
                <p:cNvSpPr/>
                <p:nvPr/>
              </p:nvSpPr>
              <p:spPr>
                <a:xfrm>
                  <a:off x="-9346934" y="5322611"/>
                  <a:ext cx="82075" cy="84781"/>
                </a:xfrm>
                <a:custGeom>
                  <a:rect b="b" l="l" r="r" t="t"/>
                  <a:pathLst>
                    <a:path extrusionOk="0" h="18106" w="17528">
                      <a:moveTo>
                        <a:pt x="12522" y="8602"/>
                      </a:moveTo>
                      <a:cubicBezTo>
                        <a:pt x="14768" y="9048"/>
                        <a:pt x="17008" y="7253"/>
                        <a:pt x="17460" y="5007"/>
                      </a:cubicBezTo>
                      <a:cubicBezTo>
                        <a:pt x="17905" y="2760"/>
                        <a:pt x="16111" y="520"/>
                        <a:pt x="13865" y="68"/>
                      </a:cubicBezTo>
                      <a:cubicBezTo>
                        <a:pt x="11619" y="-377"/>
                        <a:pt x="9378" y="1417"/>
                        <a:pt x="8927" y="3664"/>
                      </a:cubicBezTo>
                      <a:cubicBezTo>
                        <a:pt x="8927" y="6356"/>
                        <a:pt x="10276" y="8156"/>
                        <a:pt x="12522" y="8602"/>
                      </a:cubicBezTo>
                      <a:close/>
                      <a:moveTo>
                        <a:pt x="3097" y="18033"/>
                      </a:moveTo>
                      <a:cubicBezTo>
                        <a:pt x="8035" y="18930"/>
                        <a:pt x="9384" y="11300"/>
                        <a:pt x="4446" y="10397"/>
                      </a:cubicBezTo>
                      <a:cubicBezTo>
                        <a:pt x="-492" y="9499"/>
                        <a:pt x="-1841" y="17130"/>
                        <a:pt x="3097" y="180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3" name="Google Shape;1663;p35"/>
                <p:cNvSpPr/>
                <p:nvPr/>
              </p:nvSpPr>
              <p:spPr>
                <a:xfrm>
                  <a:off x="-9400072" y="5581141"/>
                  <a:ext cx="54237" cy="112090"/>
                </a:xfrm>
                <a:custGeom>
                  <a:rect b="b" l="l" r="r" t="t"/>
                  <a:pathLst>
                    <a:path extrusionOk="0" h="23938" w="11583">
                      <a:moveTo>
                        <a:pt x="6807" y="8151"/>
                      </a:moveTo>
                      <a:cubicBezTo>
                        <a:pt x="12196" y="9049"/>
                        <a:pt x="13539" y="967"/>
                        <a:pt x="8156" y="69"/>
                      </a:cubicBezTo>
                      <a:cubicBezTo>
                        <a:pt x="2766" y="-828"/>
                        <a:pt x="1423" y="7254"/>
                        <a:pt x="6807" y="8151"/>
                      </a:cubicBezTo>
                      <a:close/>
                      <a:moveTo>
                        <a:pt x="3663" y="23870"/>
                      </a:moveTo>
                      <a:cubicBezTo>
                        <a:pt x="5910" y="24315"/>
                        <a:pt x="8150" y="22521"/>
                        <a:pt x="8601" y="20274"/>
                      </a:cubicBezTo>
                      <a:cubicBezTo>
                        <a:pt x="9047" y="18028"/>
                        <a:pt x="7253" y="15788"/>
                        <a:pt x="5006" y="15336"/>
                      </a:cubicBezTo>
                      <a:cubicBezTo>
                        <a:pt x="2760" y="14890"/>
                        <a:pt x="520" y="16685"/>
                        <a:pt x="68" y="18931"/>
                      </a:cubicBezTo>
                      <a:cubicBezTo>
                        <a:pt x="-377" y="21178"/>
                        <a:pt x="1417" y="23424"/>
                        <a:pt x="3663" y="238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4" name="Google Shape;1664;p35"/>
                <p:cNvSpPr/>
                <p:nvPr/>
              </p:nvSpPr>
              <p:spPr>
                <a:xfrm>
                  <a:off x="-9316239" y="3609873"/>
                  <a:ext cx="510902" cy="290368"/>
                </a:xfrm>
                <a:custGeom>
                  <a:rect b="b" l="l" r="r" t="t"/>
                  <a:pathLst>
                    <a:path extrusionOk="0" h="749338" w="1318458">
                      <a:moveTo>
                        <a:pt x="236869" y="112173"/>
                      </a:moveTo>
                      <a:lnTo>
                        <a:pt x="234696" y="113808"/>
                      </a:lnTo>
                      <a:lnTo>
                        <a:pt x="234691" y="115403"/>
                      </a:lnTo>
                      <a:close/>
                      <a:moveTo>
                        <a:pt x="749661" y="0"/>
                      </a:moveTo>
                      <a:cubicBezTo>
                        <a:pt x="917710" y="0"/>
                        <a:pt x="1107421" y="54253"/>
                        <a:pt x="1215831" y="184350"/>
                      </a:cubicBezTo>
                      <a:cubicBezTo>
                        <a:pt x="1286301" y="271097"/>
                        <a:pt x="1367663" y="455447"/>
                        <a:pt x="1280916" y="558424"/>
                      </a:cubicBezTo>
                      <a:cubicBezTo>
                        <a:pt x="1248410" y="596387"/>
                        <a:pt x="1199626" y="623508"/>
                        <a:pt x="1150831" y="607219"/>
                      </a:cubicBezTo>
                      <a:cubicBezTo>
                        <a:pt x="1112939" y="596387"/>
                        <a:pt x="1074988" y="580098"/>
                        <a:pt x="1037024" y="558424"/>
                      </a:cubicBezTo>
                      <a:cubicBezTo>
                        <a:pt x="982782" y="525917"/>
                        <a:pt x="966493" y="590930"/>
                        <a:pt x="944830" y="628894"/>
                      </a:cubicBezTo>
                      <a:cubicBezTo>
                        <a:pt x="906794" y="693978"/>
                        <a:pt x="841794" y="758990"/>
                        <a:pt x="755047" y="748147"/>
                      </a:cubicBezTo>
                      <a:cubicBezTo>
                        <a:pt x="673745" y="737316"/>
                        <a:pt x="646625" y="677689"/>
                        <a:pt x="592456" y="618050"/>
                      </a:cubicBezTo>
                      <a:cubicBezTo>
                        <a:pt x="549107" y="569255"/>
                        <a:pt x="559877" y="585544"/>
                        <a:pt x="505697" y="612677"/>
                      </a:cubicBezTo>
                      <a:cubicBezTo>
                        <a:pt x="489419" y="618123"/>
                        <a:pt x="478576" y="623581"/>
                        <a:pt x="462287" y="628966"/>
                      </a:cubicBezTo>
                      <a:cubicBezTo>
                        <a:pt x="424407" y="639797"/>
                        <a:pt x="386443" y="650629"/>
                        <a:pt x="348491" y="650629"/>
                      </a:cubicBezTo>
                      <a:cubicBezTo>
                        <a:pt x="278106" y="650629"/>
                        <a:pt x="196732" y="650629"/>
                        <a:pt x="137105" y="612677"/>
                      </a:cubicBezTo>
                      <a:cubicBezTo>
                        <a:pt x="1490" y="536749"/>
                        <a:pt x="-41847" y="384977"/>
                        <a:pt x="44900" y="249435"/>
                      </a:cubicBezTo>
                      <a:cubicBezTo>
                        <a:pt x="95713" y="171528"/>
                        <a:pt x="193134" y="89367"/>
                        <a:pt x="296104" y="50614"/>
                      </a:cubicBezTo>
                      <a:lnTo>
                        <a:pt x="326257" y="42041"/>
                      </a:lnTo>
                      <a:lnTo>
                        <a:pt x="333880" y="37904"/>
                      </a:lnTo>
                      <a:cubicBezTo>
                        <a:pt x="366270" y="24204"/>
                        <a:pt x="401881" y="16628"/>
                        <a:pt x="439262" y="16628"/>
                      </a:cubicBezTo>
                      <a:lnTo>
                        <a:pt x="456679" y="18384"/>
                      </a:lnTo>
                      <a:lnTo>
                        <a:pt x="477947" y="14226"/>
                      </a:lnTo>
                      <a:cubicBezTo>
                        <a:pt x="572131" y="0"/>
                        <a:pt x="671059" y="0"/>
                        <a:pt x="74966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44"/>
          <p:cNvSpPr txBox="1"/>
          <p:nvPr>
            <p:ph type="title"/>
          </p:nvPr>
        </p:nvSpPr>
        <p:spPr>
          <a:xfrm>
            <a:off x="2299825" y="2758175"/>
            <a:ext cx="4544400" cy="6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851" name="Google Shape;1851;p44"/>
          <p:cNvSpPr txBox="1"/>
          <p:nvPr>
            <p:ph idx="1" type="subTitle"/>
          </p:nvPr>
        </p:nvSpPr>
        <p:spPr>
          <a:xfrm>
            <a:off x="2299825" y="3380600"/>
            <a:ext cx="4544400" cy="10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1852" name="Google Shape;1852;p44"/>
          <p:cNvSpPr/>
          <p:nvPr/>
        </p:nvSpPr>
        <p:spPr>
          <a:xfrm>
            <a:off x="4153664" y="1183432"/>
            <a:ext cx="208196" cy="176045"/>
          </a:xfrm>
          <a:custGeom>
            <a:rect b="b" l="l" r="r" t="t"/>
            <a:pathLst>
              <a:path extrusionOk="0" h="52123" w="61642">
                <a:moveTo>
                  <a:pt x="50499" y="51771"/>
                </a:moveTo>
                <a:cubicBezTo>
                  <a:pt x="43315" y="49079"/>
                  <a:pt x="42863" y="41443"/>
                  <a:pt x="43766" y="37853"/>
                </a:cubicBezTo>
                <a:cubicBezTo>
                  <a:pt x="44212" y="36504"/>
                  <a:pt x="45561" y="35607"/>
                  <a:pt x="46910" y="36059"/>
                </a:cubicBezTo>
                <a:cubicBezTo>
                  <a:pt x="48259" y="36504"/>
                  <a:pt x="49156" y="37853"/>
                  <a:pt x="48704" y="39202"/>
                </a:cubicBezTo>
                <a:cubicBezTo>
                  <a:pt x="48704" y="39648"/>
                  <a:pt x="47355" y="45490"/>
                  <a:pt x="52299" y="46838"/>
                </a:cubicBezTo>
                <a:cubicBezTo>
                  <a:pt x="54094" y="47284"/>
                  <a:pt x="55443" y="45044"/>
                  <a:pt x="55894" y="44147"/>
                </a:cubicBezTo>
                <a:cubicBezTo>
                  <a:pt x="57689" y="41003"/>
                  <a:pt x="58140" y="34270"/>
                  <a:pt x="52299" y="30680"/>
                </a:cubicBezTo>
                <a:cubicBezTo>
                  <a:pt x="47813" y="27537"/>
                  <a:pt x="41526" y="25290"/>
                  <a:pt x="36136" y="24845"/>
                </a:cubicBezTo>
                <a:cubicBezTo>
                  <a:pt x="36582" y="27091"/>
                  <a:pt x="36136" y="29332"/>
                  <a:pt x="35239" y="31132"/>
                </a:cubicBezTo>
                <a:cubicBezTo>
                  <a:pt x="33445" y="35619"/>
                  <a:pt x="29850" y="38768"/>
                  <a:pt x="25363" y="39214"/>
                </a:cubicBezTo>
                <a:cubicBezTo>
                  <a:pt x="22220" y="39660"/>
                  <a:pt x="19076" y="38768"/>
                  <a:pt x="17282" y="36522"/>
                </a:cubicBezTo>
                <a:cubicBezTo>
                  <a:pt x="16385" y="35173"/>
                  <a:pt x="14590" y="32035"/>
                  <a:pt x="16836" y="27543"/>
                </a:cubicBezTo>
                <a:cubicBezTo>
                  <a:pt x="18185" y="23947"/>
                  <a:pt x="21322" y="21707"/>
                  <a:pt x="25363" y="20358"/>
                </a:cubicBezTo>
                <a:cubicBezTo>
                  <a:pt x="26712" y="19912"/>
                  <a:pt x="28055" y="19912"/>
                  <a:pt x="29404" y="19461"/>
                </a:cubicBezTo>
                <a:cubicBezTo>
                  <a:pt x="28055" y="16768"/>
                  <a:pt x="26260" y="13625"/>
                  <a:pt x="24014" y="11378"/>
                </a:cubicBezTo>
                <a:cubicBezTo>
                  <a:pt x="21768" y="9132"/>
                  <a:pt x="16830" y="4194"/>
                  <a:pt x="10995" y="5988"/>
                </a:cubicBezTo>
                <a:cubicBezTo>
                  <a:pt x="6954" y="7338"/>
                  <a:pt x="4708" y="10030"/>
                  <a:pt x="5605" y="12722"/>
                </a:cubicBezTo>
                <a:cubicBezTo>
                  <a:pt x="6051" y="14968"/>
                  <a:pt x="8297" y="16763"/>
                  <a:pt x="10092" y="16317"/>
                </a:cubicBezTo>
                <a:cubicBezTo>
                  <a:pt x="11441" y="16317"/>
                  <a:pt x="12784" y="17214"/>
                  <a:pt x="12784" y="18563"/>
                </a:cubicBezTo>
                <a:cubicBezTo>
                  <a:pt x="12784" y="19912"/>
                  <a:pt x="11886" y="21255"/>
                  <a:pt x="10538" y="21255"/>
                </a:cubicBezTo>
                <a:cubicBezTo>
                  <a:pt x="6051" y="22153"/>
                  <a:pt x="1559" y="18563"/>
                  <a:pt x="210" y="13619"/>
                </a:cubicBezTo>
                <a:cubicBezTo>
                  <a:pt x="-687" y="9132"/>
                  <a:pt x="1107" y="3291"/>
                  <a:pt x="9189" y="599"/>
                </a:cubicBezTo>
                <a:cubicBezTo>
                  <a:pt x="15024" y="-1196"/>
                  <a:pt x="21756" y="1044"/>
                  <a:pt x="27598" y="7332"/>
                </a:cubicBezTo>
                <a:cubicBezTo>
                  <a:pt x="30741" y="10475"/>
                  <a:pt x="32987" y="14516"/>
                  <a:pt x="34782" y="19009"/>
                </a:cubicBezTo>
                <a:cubicBezTo>
                  <a:pt x="41966" y="19455"/>
                  <a:pt x="50047" y="22604"/>
                  <a:pt x="54985" y="26194"/>
                </a:cubicBezTo>
                <a:cubicBezTo>
                  <a:pt x="62169" y="31132"/>
                  <a:pt x="63067" y="40111"/>
                  <a:pt x="59923" y="46399"/>
                </a:cubicBezTo>
                <a:cubicBezTo>
                  <a:pt x="58129" y="49994"/>
                  <a:pt x="55437" y="51789"/>
                  <a:pt x="52288" y="51789"/>
                </a:cubicBezTo>
                <a:cubicBezTo>
                  <a:pt x="51836" y="52234"/>
                  <a:pt x="50939" y="52234"/>
                  <a:pt x="50493" y="51789"/>
                </a:cubicBezTo>
                <a:close/>
                <a:moveTo>
                  <a:pt x="26706" y="25730"/>
                </a:moveTo>
                <a:cubicBezTo>
                  <a:pt x="24014" y="26628"/>
                  <a:pt x="22220" y="27977"/>
                  <a:pt x="21317" y="30217"/>
                </a:cubicBezTo>
                <a:cubicBezTo>
                  <a:pt x="20419" y="32012"/>
                  <a:pt x="20419" y="33361"/>
                  <a:pt x="21317" y="34258"/>
                </a:cubicBezTo>
                <a:cubicBezTo>
                  <a:pt x="21762" y="35155"/>
                  <a:pt x="23111" y="35155"/>
                  <a:pt x="24912" y="35155"/>
                </a:cubicBezTo>
                <a:cubicBezTo>
                  <a:pt x="27158" y="34710"/>
                  <a:pt x="29850" y="33361"/>
                  <a:pt x="30747" y="30217"/>
                </a:cubicBezTo>
                <a:cubicBezTo>
                  <a:pt x="31193" y="28868"/>
                  <a:pt x="31193" y="27073"/>
                  <a:pt x="31193" y="25279"/>
                </a:cubicBezTo>
                <a:cubicBezTo>
                  <a:pt x="29398" y="24833"/>
                  <a:pt x="28049" y="25279"/>
                  <a:pt x="26700" y="257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853" name="Google Shape;1853;p44"/>
          <p:cNvGrpSpPr/>
          <p:nvPr/>
        </p:nvGrpSpPr>
        <p:grpSpPr>
          <a:xfrm>
            <a:off x="2260450" y="321945"/>
            <a:ext cx="4712998" cy="2149811"/>
            <a:chOff x="2260450" y="321945"/>
            <a:chExt cx="4712998" cy="2149811"/>
          </a:xfrm>
        </p:grpSpPr>
        <p:grpSp>
          <p:nvGrpSpPr>
            <p:cNvPr id="1854" name="Google Shape;1854;p44"/>
            <p:cNvGrpSpPr/>
            <p:nvPr/>
          </p:nvGrpSpPr>
          <p:grpSpPr>
            <a:xfrm>
              <a:off x="2260450" y="321945"/>
              <a:ext cx="4712998" cy="2149811"/>
              <a:chOff x="2260450" y="321945"/>
              <a:chExt cx="4712998" cy="2149811"/>
            </a:xfrm>
          </p:grpSpPr>
          <p:grpSp>
            <p:nvGrpSpPr>
              <p:cNvPr id="1855" name="Google Shape;1855;p44"/>
              <p:cNvGrpSpPr/>
              <p:nvPr/>
            </p:nvGrpSpPr>
            <p:grpSpPr>
              <a:xfrm>
                <a:off x="3526582" y="321945"/>
                <a:ext cx="2091035" cy="2149811"/>
                <a:chOff x="2800312" y="910200"/>
                <a:chExt cx="1737029" cy="1785854"/>
              </a:xfrm>
            </p:grpSpPr>
            <p:sp>
              <p:nvSpPr>
                <p:cNvPr id="1856" name="Google Shape;1856;p44"/>
                <p:cNvSpPr/>
                <p:nvPr/>
              </p:nvSpPr>
              <p:spPr>
                <a:xfrm>
                  <a:off x="2904881" y="1024032"/>
                  <a:ext cx="1535315" cy="1545277"/>
                </a:xfrm>
                <a:custGeom>
                  <a:rect b="b" l="l" r="r" t="t"/>
                  <a:pathLst>
                    <a:path extrusionOk="0" h="536089" w="532633">
                      <a:moveTo>
                        <a:pt x="512794" y="177799"/>
                      </a:moveTo>
                      <a:lnTo>
                        <a:pt x="266317" y="0"/>
                      </a:lnTo>
                      <a:lnTo>
                        <a:pt x="19840" y="177799"/>
                      </a:lnTo>
                      <a:cubicBezTo>
                        <a:pt x="-15178" y="325064"/>
                        <a:pt x="6820" y="536089"/>
                        <a:pt x="6820" y="536089"/>
                      </a:cubicBezTo>
                      <a:lnTo>
                        <a:pt x="266317" y="536089"/>
                      </a:lnTo>
                      <a:lnTo>
                        <a:pt x="525813" y="536089"/>
                      </a:lnTo>
                      <a:cubicBezTo>
                        <a:pt x="525813" y="536534"/>
                        <a:pt x="547811" y="325064"/>
                        <a:pt x="512794" y="17779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7" name="Google Shape;1857;p44"/>
                <p:cNvSpPr/>
                <p:nvPr/>
              </p:nvSpPr>
              <p:spPr>
                <a:xfrm>
                  <a:off x="3377477" y="1681499"/>
                  <a:ext cx="621179" cy="889055"/>
                </a:xfrm>
                <a:custGeom>
                  <a:rect b="b" l="l" r="r" t="t"/>
                  <a:pathLst>
                    <a:path extrusionOk="0" h="308432" w="215500">
                      <a:moveTo>
                        <a:pt x="0" y="308433"/>
                      </a:moveTo>
                      <a:cubicBezTo>
                        <a:pt x="0" y="308433"/>
                        <a:pt x="4938" y="63286"/>
                        <a:pt x="43550" y="26019"/>
                      </a:cubicBezTo>
                      <a:cubicBezTo>
                        <a:pt x="81711" y="-11247"/>
                        <a:pt x="154890" y="-8549"/>
                        <a:pt x="180483" y="34547"/>
                      </a:cubicBezTo>
                      <a:cubicBezTo>
                        <a:pt x="206070" y="77649"/>
                        <a:pt x="215500" y="307981"/>
                        <a:pt x="215500" y="307981"/>
                      </a:cubicBezTo>
                      <a:lnTo>
                        <a:pt x="0" y="308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8" name="Google Shape;1858;p44"/>
                <p:cNvSpPr/>
                <p:nvPr/>
              </p:nvSpPr>
              <p:spPr>
                <a:xfrm>
                  <a:off x="3333475" y="1629392"/>
                  <a:ext cx="704010" cy="941168"/>
                </a:xfrm>
                <a:custGeom>
                  <a:rect b="b" l="l" r="r" t="t"/>
                  <a:pathLst>
                    <a:path extrusionOk="0" h="326511" w="244236">
                      <a:moveTo>
                        <a:pt x="26039" y="326512"/>
                      </a:moveTo>
                      <a:lnTo>
                        <a:pt x="0" y="326066"/>
                      </a:lnTo>
                      <a:cubicBezTo>
                        <a:pt x="0" y="325620"/>
                        <a:pt x="1795" y="262313"/>
                        <a:pt x="7636" y="196307"/>
                      </a:cubicBezTo>
                      <a:cubicBezTo>
                        <a:pt x="20204" y="59816"/>
                        <a:pt x="42202" y="38268"/>
                        <a:pt x="48940" y="31975"/>
                      </a:cubicBezTo>
                      <a:cubicBezTo>
                        <a:pt x="71835" y="9975"/>
                        <a:pt x="109099" y="-3943"/>
                        <a:pt x="142773" y="996"/>
                      </a:cubicBezTo>
                      <a:cubicBezTo>
                        <a:pt x="170161" y="5037"/>
                        <a:pt x="196200" y="27036"/>
                        <a:pt x="208768" y="48139"/>
                      </a:cubicBezTo>
                      <a:cubicBezTo>
                        <a:pt x="235258" y="92590"/>
                        <a:pt x="243334" y="302717"/>
                        <a:pt x="244237" y="326512"/>
                      </a:cubicBezTo>
                      <a:lnTo>
                        <a:pt x="220444" y="326512"/>
                      </a:lnTo>
                      <a:cubicBezTo>
                        <a:pt x="217752" y="263204"/>
                        <a:pt x="206979" y="92138"/>
                        <a:pt x="187221" y="58913"/>
                      </a:cubicBezTo>
                      <a:cubicBezTo>
                        <a:pt x="178242" y="44098"/>
                        <a:pt x="161182" y="33769"/>
                        <a:pt x="140533" y="30626"/>
                      </a:cubicBezTo>
                      <a:cubicBezTo>
                        <a:pt x="113146" y="26585"/>
                        <a:pt x="83963" y="35113"/>
                        <a:pt x="66006" y="52626"/>
                      </a:cubicBezTo>
                      <a:cubicBezTo>
                        <a:pt x="40419" y="77317"/>
                        <a:pt x="27845" y="233562"/>
                        <a:pt x="26051" y="3265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9" name="Google Shape;1859;p44"/>
                <p:cNvSpPr/>
                <p:nvPr/>
              </p:nvSpPr>
              <p:spPr>
                <a:xfrm>
                  <a:off x="2842740" y="950198"/>
                  <a:ext cx="1662565" cy="698199"/>
                </a:xfrm>
                <a:custGeom>
                  <a:rect b="b" l="l" r="r" t="t"/>
                  <a:pathLst>
                    <a:path extrusionOk="0" h="242220" w="576779">
                      <a:moveTo>
                        <a:pt x="296409" y="61533"/>
                      </a:moveTo>
                      <a:cubicBezTo>
                        <a:pt x="314818" y="61088"/>
                        <a:pt x="429746" y="162108"/>
                        <a:pt x="463421" y="185456"/>
                      </a:cubicBezTo>
                      <a:cubicBezTo>
                        <a:pt x="497089" y="208805"/>
                        <a:pt x="539291" y="245168"/>
                        <a:pt x="558152" y="242030"/>
                      </a:cubicBezTo>
                      <a:cubicBezTo>
                        <a:pt x="577006" y="238887"/>
                        <a:pt x="585539" y="214195"/>
                        <a:pt x="564438" y="187702"/>
                      </a:cubicBezTo>
                      <a:cubicBezTo>
                        <a:pt x="543338" y="161210"/>
                        <a:pt x="452202" y="108683"/>
                        <a:pt x="414041" y="78601"/>
                      </a:cubicBezTo>
                      <a:cubicBezTo>
                        <a:pt x="375880" y="48971"/>
                        <a:pt x="313926" y="1376"/>
                        <a:pt x="293271" y="27"/>
                      </a:cubicBezTo>
                      <a:cubicBezTo>
                        <a:pt x="272616" y="-1322"/>
                        <a:pt x="203930" y="48519"/>
                        <a:pt x="185521" y="61539"/>
                      </a:cubicBezTo>
                      <a:cubicBezTo>
                        <a:pt x="167112" y="74108"/>
                        <a:pt x="72387" y="146401"/>
                        <a:pt x="7736" y="196688"/>
                      </a:cubicBezTo>
                      <a:cubicBezTo>
                        <a:pt x="-5283" y="207016"/>
                        <a:pt x="-7078" y="249667"/>
                        <a:pt x="44548" y="228564"/>
                      </a:cubicBezTo>
                      <a:cubicBezTo>
                        <a:pt x="96180" y="207462"/>
                        <a:pt x="160380" y="147298"/>
                        <a:pt x="191357" y="123504"/>
                      </a:cubicBezTo>
                      <a:cubicBezTo>
                        <a:pt x="222339" y="100601"/>
                        <a:pt x="263643" y="62888"/>
                        <a:pt x="296415" y="615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0" name="Google Shape;1860;p44"/>
                <p:cNvSpPr/>
                <p:nvPr/>
              </p:nvSpPr>
              <p:spPr>
                <a:xfrm>
                  <a:off x="2844314" y="951466"/>
                  <a:ext cx="1661646" cy="673634"/>
                </a:xfrm>
                <a:custGeom>
                  <a:rect b="b" l="l" r="r" t="t"/>
                  <a:pathLst>
                    <a:path extrusionOk="0" h="233698" w="576460">
                      <a:moveTo>
                        <a:pt x="413489" y="78601"/>
                      </a:moveTo>
                      <a:cubicBezTo>
                        <a:pt x="375328" y="48971"/>
                        <a:pt x="313374" y="1376"/>
                        <a:pt x="292719" y="27"/>
                      </a:cubicBezTo>
                      <a:cubicBezTo>
                        <a:pt x="271619" y="-1322"/>
                        <a:pt x="203378" y="48519"/>
                        <a:pt x="184969" y="61539"/>
                      </a:cubicBezTo>
                      <a:cubicBezTo>
                        <a:pt x="166560" y="74108"/>
                        <a:pt x="71835" y="146401"/>
                        <a:pt x="7184" y="196688"/>
                      </a:cubicBezTo>
                      <a:cubicBezTo>
                        <a:pt x="3589" y="199380"/>
                        <a:pt x="897" y="204770"/>
                        <a:pt x="0" y="211057"/>
                      </a:cubicBezTo>
                      <a:cubicBezTo>
                        <a:pt x="2246" y="223180"/>
                        <a:pt x="13917" y="233057"/>
                        <a:pt x="44448" y="220482"/>
                      </a:cubicBezTo>
                      <a:cubicBezTo>
                        <a:pt x="96080" y="199380"/>
                        <a:pt x="160279" y="139216"/>
                        <a:pt x="191256" y="115422"/>
                      </a:cubicBezTo>
                      <a:cubicBezTo>
                        <a:pt x="222233" y="92073"/>
                        <a:pt x="263086" y="54360"/>
                        <a:pt x="296309" y="53012"/>
                      </a:cubicBezTo>
                      <a:cubicBezTo>
                        <a:pt x="314717" y="52566"/>
                        <a:pt x="429646" y="153585"/>
                        <a:pt x="463320" y="176934"/>
                      </a:cubicBezTo>
                      <a:cubicBezTo>
                        <a:pt x="496989" y="200283"/>
                        <a:pt x="539191" y="236646"/>
                        <a:pt x="558051" y="233508"/>
                      </a:cubicBezTo>
                      <a:cubicBezTo>
                        <a:pt x="567927" y="231714"/>
                        <a:pt x="574660" y="224083"/>
                        <a:pt x="576460" y="213303"/>
                      </a:cubicBezTo>
                      <a:cubicBezTo>
                        <a:pt x="575563" y="205221"/>
                        <a:pt x="571974" y="196694"/>
                        <a:pt x="564784" y="187263"/>
                      </a:cubicBezTo>
                      <a:cubicBezTo>
                        <a:pt x="543237" y="160770"/>
                        <a:pt x="452101" y="108243"/>
                        <a:pt x="413489" y="78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1" name="Google Shape;1861;p44"/>
                <p:cNvSpPr/>
                <p:nvPr/>
              </p:nvSpPr>
              <p:spPr>
                <a:xfrm>
                  <a:off x="2885722" y="950181"/>
                  <a:ext cx="1605930" cy="599459"/>
                </a:xfrm>
                <a:custGeom>
                  <a:rect b="b" l="l" r="r" t="t"/>
                  <a:pathLst>
                    <a:path extrusionOk="0" h="207965" w="557131">
                      <a:moveTo>
                        <a:pt x="549520" y="187703"/>
                      </a:moveTo>
                      <a:cubicBezTo>
                        <a:pt x="528419" y="161210"/>
                        <a:pt x="437283" y="108683"/>
                        <a:pt x="399122" y="78601"/>
                      </a:cubicBezTo>
                      <a:cubicBezTo>
                        <a:pt x="360961" y="48971"/>
                        <a:pt x="299008" y="1376"/>
                        <a:pt x="278353" y="27"/>
                      </a:cubicBezTo>
                      <a:cubicBezTo>
                        <a:pt x="257252" y="-1322"/>
                        <a:pt x="189011" y="48519"/>
                        <a:pt x="170602" y="61539"/>
                      </a:cubicBezTo>
                      <a:cubicBezTo>
                        <a:pt x="153097" y="73663"/>
                        <a:pt x="65996" y="140114"/>
                        <a:pt x="1796" y="189949"/>
                      </a:cubicBezTo>
                      <a:cubicBezTo>
                        <a:pt x="-450" y="195785"/>
                        <a:pt x="-896" y="200723"/>
                        <a:pt x="2242" y="202969"/>
                      </a:cubicBezTo>
                      <a:cubicBezTo>
                        <a:pt x="11220" y="209257"/>
                        <a:pt x="39951" y="197579"/>
                        <a:pt x="48032" y="186360"/>
                      </a:cubicBezTo>
                      <a:cubicBezTo>
                        <a:pt x="56114" y="175134"/>
                        <a:pt x="75420" y="142360"/>
                        <a:pt x="91131" y="145052"/>
                      </a:cubicBezTo>
                      <a:cubicBezTo>
                        <a:pt x="106848" y="147744"/>
                        <a:pt x="119416" y="139662"/>
                        <a:pt x="127046" y="127545"/>
                      </a:cubicBezTo>
                      <a:cubicBezTo>
                        <a:pt x="134682" y="115422"/>
                        <a:pt x="156674" y="82648"/>
                        <a:pt x="177775" y="79053"/>
                      </a:cubicBezTo>
                      <a:cubicBezTo>
                        <a:pt x="198876" y="75457"/>
                        <a:pt x="223566" y="67827"/>
                        <a:pt x="231647" y="57053"/>
                      </a:cubicBezTo>
                      <a:cubicBezTo>
                        <a:pt x="239728" y="45827"/>
                        <a:pt x="256788" y="20684"/>
                        <a:pt x="277889" y="26519"/>
                      </a:cubicBezTo>
                      <a:cubicBezTo>
                        <a:pt x="298990" y="32355"/>
                        <a:pt x="298990" y="46279"/>
                        <a:pt x="312455" y="50766"/>
                      </a:cubicBezTo>
                      <a:cubicBezTo>
                        <a:pt x="325920" y="54806"/>
                        <a:pt x="331310" y="52114"/>
                        <a:pt x="348370" y="74560"/>
                      </a:cubicBezTo>
                      <a:cubicBezTo>
                        <a:pt x="365430" y="97011"/>
                        <a:pt x="397756" y="101950"/>
                        <a:pt x="420199" y="115416"/>
                      </a:cubicBezTo>
                      <a:cubicBezTo>
                        <a:pt x="442649" y="129334"/>
                        <a:pt x="458360" y="149539"/>
                        <a:pt x="473174" y="165703"/>
                      </a:cubicBezTo>
                      <a:cubicBezTo>
                        <a:pt x="487988" y="181867"/>
                        <a:pt x="502356" y="183662"/>
                        <a:pt x="518519" y="186354"/>
                      </a:cubicBezTo>
                      <a:cubicBezTo>
                        <a:pt x="534682" y="189497"/>
                        <a:pt x="540517" y="207004"/>
                        <a:pt x="545907" y="207902"/>
                      </a:cubicBezTo>
                      <a:cubicBezTo>
                        <a:pt x="549502" y="208347"/>
                        <a:pt x="555331" y="206553"/>
                        <a:pt x="557132" y="199820"/>
                      </a:cubicBezTo>
                      <a:cubicBezTo>
                        <a:pt x="555337" y="196224"/>
                        <a:pt x="553097" y="192183"/>
                        <a:pt x="549502" y="1876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2" name="Google Shape;1862;p44"/>
                <p:cNvSpPr/>
                <p:nvPr/>
              </p:nvSpPr>
              <p:spPr>
                <a:xfrm>
                  <a:off x="3056118" y="1768558"/>
                  <a:ext cx="214323" cy="229165"/>
                </a:xfrm>
                <a:custGeom>
                  <a:rect b="b" l="l" r="r" t="t"/>
                  <a:pathLst>
                    <a:path extrusionOk="0" h="79502" w="74353">
                      <a:moveTo>
                        <a:pt x="73783" y="8842"/>
                      </a:moveTo>
                      <a:cubicBezTo>
                        <a:pt x="73783" y="5247"/>
                        <a:pt x="71537" y="2555"/>
                        <a:pt x="68393" y="2109"/>
                      </a:cubicBezTo>
                      <a:cubicBezTo>
                        <a:pt x="45046" y="-1932"/>
                        <a:pt x="19007" y="760"/>
                        <a:pt x="8234" y="2555"/>
                      </a:cubicBezTo>
                      <a:cubicBezTo>
                        <a:pt x="5542" y="3000"/>
                        <a:pt x="3296" y="5247"/>
                        <a:pt x="2845" y="8390"/>
                      </a:cubicBezTo>
                      <a:cubicBezTo>
                        <a:pt x="153" y="28150"/>
                        <a:pt x="-299" y="58226"/>
                        <a:pt x="153" y="70349"/>
                      </a:cubicBezTo>
                      <a:cubicBezTo>
                        <a:pt x="153" y="73944"/>
                        <a:pt x="2399" y="76636"/>
                        <a:pt x="5542" y="77533"/>
                      </a:cubicBezTo>
                      <a:cubicBezTo>
                        <a:pt x="24849" y="81574"/>
                        <a:pt x="56271" y="78431"/>
                        <a:pt x="68393" y="76636"/>
                      </a:cubicBezTo>
                      <a:cubicBezTo>
                        <a:pt x="71537" y="76190"/>
                        <a:pt x="74228" y="73492"/>
                        <a:pt x="74228" y="69903"/>
                      </a:cubicBezTo>
                      <a:cubicBezTo>
                        <a:pt x="74674" y="54642"/>
                        <a:pt x="73783" y="21862"/>
                        <a:pt x="73783" y="8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3" name="Google Shape;1863;p44"/>
                <p:cNvSpPr/>
                <p:nvPr/>
              </p:nvSpPr>
              <p:spPr>
                <a:xfrm>
                  <a:off x="3581487" y="1921262"/>
                  <a:ext cx="214328" cy="229165"/>
                </a:xfrm>
                <a:custGeom>
                  <a:rect b="b" l="l" r="r" t="t"/>
                  <a:pathLst>
                    <a:path extrusionOk="0" h="79502" w="74355">
                      <a:moveTo>
                        <a:pt x="73783" y="8842"/>
                      </a:moveTo>
                      <a:cubicBezTo>
                        <a:pt x="73783" y="5247"/>
                        <a:pt x="71536" y="2555"/>
                        <a:pt x="68393" y="2109"/>
                      </a:cubicBezTo>
                      <a:cubicBezTo>
                        <a:pt x="45046" y="-1932"/>
                        <a:pt x="19007" y="760"/>
                        <a:pt x="8234" y="2555"/>
                      </a:cubicBezTo>
                      <a:cubicBezTo>
                        <a:pt x="5542" y="3000"/>
                        <a:pt x="3296" y="5247"/>
                        <a:pt x="2845" y="8390"/>
                      </a:cubicBezTo>
                      <a:cubicBezTo>
                        <a:pt x="153" y="28149"/>
                        <a:pt x="-299" y="58226"/>
                        <a:pt x="153" y="70349"/>
                      </a:cubicBezTo>
                      <a:cubicBezTo>
                        <a:pt x="153" y="73944"/>
                        <a:pt x="2399" y="76636"/>
                        <a:pt x="5542" y="77533"/>
                      </a:cubicBezTo>
                      <a:cubicBezTo>
                        <a:pt x="24849" y="81574"/>
                        <a:pt x="56271" y="78431"/>
                        <a:pt x="68393" y="76636"/>
                      </a:cubicBezTo>
                      <a:cubicBezTo>
                        <a:pt x="71536" y="76190"/>
                        <a:pt x="74228" y="73492"/>
                        <a:pt x="74228" y="69903"/>
                      </a:cubicBezTo>
                      <a:cubicBezTo>
                        <a:pt x="74680" y="54642"/>
                        <a:pt x="73783" y="22314"/>
                        <a:pt x="73783" y="88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4" name="Google Shape;1864;p44"/>
                <p:cNvSpPr/>
                <p:nvPr/>
              </p:nvSpPr>
              <p:spPr>
                <a:xfrm>
                  <a:off x="3013655" y="1721959"/>
                  <a:ext cx="301766" cy="319269"/>
                </a:xfrm>
                <a:custGeom>
                  <a:rect b="b" l="l" r="r" t="t"/>
                  <a:pathLst>
                    <a:path extrusionOk="0" h="110761" w="104689">
                      <a:moveTo>
                        <a:pt x="49902" y="110762"/>
                      </a:moveTo>
                      <a:cubicBezTo>
                        <a:pt x="37335" y="110762"/>
                        <a:pt x="23412" y="109864"/>
                        <a:pt x="9947" y="107618"/>
                      </a:cubicBezTo>
                      <a:cubicBezTo>
                        <a:pt x="4112" y="106721"/>
                        <a:pt x="71" y="101331"/>
                        <a:pt x="71" y="94598"/>
                      </a:cubicBezTo>
                      <a:cubicBezTo>
                        <a:pt x="71" y="77090"/>
                        <a:pt x="-375" y="34434"/>
                        <a:pt x="968" y="14680"/>
                      </a:cubicBezTo>
                      <a:cubicBezTo>
                        <a:pt x="1414" y="8393"/>
                        <a:pt x="5906" y="3003"/>
                        <a:pt x="11741" y="2557"/>
                      </a:cubicBezTo>
                      <a:cubicBezTo>
                        <a:pt x="28350" y="763"/>
                        <a:pt x="69209" y="-2381"/>
                        <a:pt x="94796" y="3003"/>
                      </a:cubicBezTo>
                      <a:cubicBezTo>
                        <a:pt x="100631" y="4352"/>
                        <a:pt x="104672" y="9736"/>
                        <a:pt x="104672" y="16023"/>
                      </a:cubicBezTo>
                      <a:cubicBezTo>
                        <a:pt x="104672" y="19167"/>
                        <a:pt x="104672" y="22756"/>
                        <a:pt x="104672" y="26798"/>
                      </a:cubicBezTo>
                      <a:cubicBezTo>
                        <a:pt x="104672" y="46105"/>
                        <a:pt x="105117" y="74838"/>
                        <a:pt x="101528" y="96392"/>
                      </a:cubicBezTo>
                      <a:cubicBezTo>
                        <a:pt x="100631" y="102228"/>
                        <a:pt x="93893" y="107618"/>
                        <a:pt x="88961" y="108515"/>
                      </a:cubicBezTo>
                      <a:cubicBezTo>
                        <a:pt x="81325" y="109413"/>
                        <a:pt x="66511" y="110762"/>
                        <a:pt x="49902" y="110762"/>
                      </a:cubicBezTo>
                      <a:close/>
                      <a:moveTo>
                        <a:pt x="57538" y="7496"/>
                      </a:moveTo>
                      <a:cubicBezTo>
                        <a:pt x="39581" y="7496"/>
                        <a:pt x="21623" y="8845"/>
                        <a:pt x="12193" y="10188"/>
                      </a:cubicBezTo>
                      <a:cubicBezTo>
                        <a:pt x="9947" y="10633"/>
                        <a:pt x="7707" y="12434"/>
                        <a:pt x="7707" y="15126"/>
                      </a:cubicBezTo>
                      <a:cubicBezTo>
                        <a:pt x="6358" y="34885"/>
                        <a:pt x="6809" y="77084"/>
                        <a:pt x="6809" y="94598"/>
                      </a:cubicBezTo>
                      <a:lnTo>
                        <a:pt x="6809" y="94598"/>
                      </a:lnTo>
                      <a:cubicBezTo>
                        <a:pt x="6809" y="97290"/>
                        <a:pt x="8604" y="99536"/>
                        <a:pt x="10850" y="99988"/>
                      </a:cubicBezTo>
                      <a:cubicBezTo>
                        <a:pt x="40930" y="105823"/>
                        <a:pt x="74598" y="102679"/>
                        <a:pt x="87623" y="100885"/>
                      </a:cubicBezTo>
                      <a:cubicBezTo>
                        <a:pt x="89870" y="100439"/>
                        <a:pt x="93459" y="97290"/>
                        <a:pt x="93910" y="95049"/>
                      </a:cubicBezTo>
                      <a:cubicBezTo>
                        <a:pt x="97054" y="74398"/>
                        <a:pt x="97054" y="45660"/>
                        <a:pt x="96602" y="26803"/>
                      </a:cubicBezTo>
                      <a:cubicBezTo>
                        <a:pt x="96602" y="22762"/>
                        <a:pt x="96602" y="18721"/>
                        <a:pt x="96602" y="16029"/>
                      </a:cubicBezTo>
                      <a:cubicBezTo>
                        <a:pt x="96602" y="13337"/>
                        <a:pt x="94808" y="11091"/>
                        <a:pt x="92561" y="10639"/>
                      </a:cubicBezTo>
                      <a:cubicBezTo>
                        <a:pt x="83131" y="8393"/>
                        <a:pt x="70112" y="7496"/>
                        <a:pt x="57544" y="7496"/>
                      </a:cubicBezTo>
                      <a:close/>
                    </a:path>
                  </a:pathLst>
                </a:custGeom>
                <a:solidFill>
                  <a:srgbClr val="FFF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5" name="Google Shape;1865;p44"/>
                <p:cNvSpPr/>
                <p:nvPr/>
              </p:nvSpPr>
              <p:spPr>
                <a:xfrm>
                  <a:off x="4090037" y="1768558"/>
                  <a:ext cx="215069" cy="229165"/>
                </a:xfrm>
                <a:custGeom>
                  <a:rect b="b" l="l" r="r" t="t"/>
                  <a:pathLst>
                    <a:path extrusionOk="0" h="79502" w="74612">
                      <a:moveTo>
                        <a:pt x="73783" y="8842"/>
                      </a:moveTo>
                      <a:cubicBezTo>
                        <a:pt x="73783" y="5247"/>
                        <a:pt x="71537" y="2555"/>
                        <a:pt x="68393" y="2109"/>
                      </a:cubicBezTo>
                      <a:cubicBezTo>
                        <a:pt x="45046" y="-1932"/>
                        <a:pt x="19007" y="760"/>
                        <a:pt x="8234" y="2555"/>
                      </a:cubicBezTo>
                      <a:cubicBezTo>
                        <a:pt x="5542" y="3000"/>
                        <a:pt x="3296" y="5247"/>
                        <a:pt x="2845" y="8390"/>
                      </a:cubicBezTo>
                      <a:cubicBezTo>
                        <a:pt x="153" y="28150"/>
                        <a:pt x="-299" y="58226"/>
                        <a:pt x="153" y="70349"/>
                      </a:cubicBezTo>
                      <a:cubicBezTo>
                        <a:pt x="153" y="73944"/>
                        <a:pt x="2399" y="76636"/>
                        <a:pt x="5542" y="77533"/>
                      </a:cubicBezTo>
                      <a:cubicBezTo>
                        <a:pt x="24848" y="81574"/>
                        <a:pt x="56271" y="78431"/>
                        <a:pt x="68393" y="76636"/>
                      </a:cubicBezTo>
                      <a:cubicBezTo>
                        <a:pt x="71537" y="76190"/>
                        <a:pt x="74228" y="73492"/>
                        <a:pt x="74228" y="69903"/>
                      </a:cubicBezTo>
                      <a:cubicBezTo>
                        <a:pt x="75126" y="54642"/>
                        <a:pt x="74228" y="21862"/>
                        <a:pt x="73783" y="8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6" name="Google Shape;1866;p44"/>
                <p:cNvSpPr/>
                <p:nvPr/>
              </p:nvSpPr>
              <p:spPr>
                <a:xfrm>
                  <a:off x="2989247" y="1690481"/>
                  <a:ext cx="348243" cy="383073"/>
                </a:xfrm>
                <a:custGeom>
                  <a:rect b="b" l="l" r="r" t="t"/>
                  <a:pathLst>
                    <a:path extrusionOk="0" h="132896" w="120813">
                      <a:moveTo>
                        <a:pt x="114037" y="61067"/>
                      </a:moveTo>
                      <a:cubicBezTo>
                        <a:pt x="106401" y="61513"/>
                        <a:pt x="94279" y="61964"/>
                        <a:pt x="85752" y="61964"/>
                      </a:cubicBezTo>
                      <a:cubicBezTo>
                        <a:pt x="81266" y="61964"/>
                        <a:pt x="72733" y="61964"/>
                        <a:pt x="63754" y="61964"/>
                      </a:cubicBezTo>
                      <a:cubicBezTo>
                        <a:pt x="63754" y="47595"/>
                        <a:pt x="64200" y="34129"/>
                        <a:pt x="64200" y="30533"/>
                      </a:cubicBezTo>
                      <a:cubicBezTo>
                        <a:pt x="64200" y="26047"/>
                        <a:pt x="65097" y="15267"/>
                        <a:pt x="65548" y="8082"/>
                      </a:cubicBezTo>
                      <a:cubicBezTo>
                        <a:pt x="65994" y="3595"/>
                        <a:pt x="63754" y="0"/>
                        <a:pt x="61508" y="0"/>
                      </a:cubicBezTo>
                      <a:lnTo>
                        <a:pt x="60165" y="0"/>
                      </a:lnTo>
                      <a:cubicBezTo>
                        <a:pt x="57919" y="0"/>
                        <a:pt x="55678" y="3595"/>
                        <a:pt x="56124" y="7636"/>
                      </a:cubicBezTo>
                      <a:cubicBezTo>
                        <a:pt x="56570" y="16164"/>
                        <a:pt x="57021" y="29184"/>
                        <a:pt x="57021" y="38615"/>
                      </a:cubicBezTo>
                      <a:cubicBezTo>
                        <a:pt x="57021" y="43554"/>
                        <a:pt x="57021" y="52533"/>
                        <a:pt x="57021" y="61964"/>
                      </a:cubicBezTo>
                      <a:cubicBezTo>
                        <a:pt x="41304" y="61964"/>
                        <a:pt x="25147" y="61519"/>
                        <a:pt x="18860" y="61519"/>
                      </a:cubicBezTo>
                      <a:cubicBezTo>
                        <a:pt x="14374" y="61519"/>
                        <a:pt x="10779" y="61073"/>
                        <a:pt x="7636" y="60621"/>
                      </a:cubicBezTo>
                      <a:cubicBezTo>
                        <a:pt x="3595" y="60175"/>
                        <a:pt x="0" y="62416"/>
                        <a:pt x="0" y="65108"/>
                      </a:cubicBezTo>
                      <a:cubicBezTo>
                        <a:pt x="0" y="67800"/>
                        <a:pt x="3595" y="70046"/>
                        <a:pt x="7184" y="69595"/>
                      </a:cubicBezTo>
                      <a:cubicBezTo>
                        <a:pt x="13019" y="69149"/>
                        <a:pt x="21101" y="68697"/>
                        <a:pt x="29634" y="69149"/>
                      </a:cubicBezTo>
                      <a:cubicBezTo>
                        <a:pt x="35921" y="69149"/>
                        <a:pt x="46242" y="69595"/>
                        <a:pt x="56570" y="69595"/>
                      </a:cubicBezTo>
                      <a:cubicBezTo>
                        <a:pt x="56570" y="86656"/>
                        <a:pt x="56124" y="105067"/>
                        <a:pt x="56124" y="111800"/>
                      </a:cubicBezTo>
                      <a:cubicBezTo>
                        <a:pt x="56124" y="116286"/>
                        <a:pt x="55678" y="120779"/>
                        <a:pt x="55227" y="124368"/>
                      </a:cubicBezTo>
                      <a:cubicBezTo>
                        <a:pt x="54781" y="128855"/>
                        <a:pt x="57021" y="132896"/>
                        <a:pt x="59268" y="132896"/>
                      </a:cubicBezTo>
                      <a:cubicBezTo>
                        <a:pt x="61959" y="132896"/>
                        <a:pt x="63754" y="129301"/>
                        <a:pt x="63308" y="124814"/>
                      </a:cubicBezTo>
                      <a:cubicBezTo>
                        <a:pt x="62863" y="118527"/>
                        <a:pt x="62411" y="109547"/>
                        <a:pt x="62863" y="100122"/>
                      </a:cubicBezTo>
                      <a:cubicBezTo>
                        <a:pt x="62863" y="93389"/>
                        <a:pt x="63308" y="81712"/>
                        <a:pt x="63308" y="69589"/>
                      </a:cubicBezTo>
                      <a:cubicBezTo>
                        <a:pt x="76773" y="70035"/>
                        <a:pt x="89347" y="70035"/>
                        <a:pt x="92490" y="70035"/>
                      </a:cubicBezTo>
                      <a:cubicBezTo>
                        <a:pt x="96531" y="70035"/>
                        <a:pt x="106407" y="70932"/>
                        <a:pt x="113140" y="71383"/>
                      </a:cubicBezTo>
                      <a:cubicBezTo>
                        <a:pt x="117180" y="71829"/>
                        <a:pt x="120775" y="69589"/>
                        <a:pt x="120775" y="66897"/>
                      </a:cubicBezTo>
                      <a:lnTo>
                        <a:pt x="120775" y="65102"/>
                      </a:lnTo>
                      <a:cubicBezTo>
                        <a:pt x="121227" y="63307"/>
                        <a:pt x="117632" y="61061"/>
                        <a:pt x="114043" y="61061"/>
                      </a:cubicBezTo>
                      <a:close/>
                    </a:path>
                  </a:pathLst>
                </a:custGeom>
                <a:solidFill>
                  <a:srgbClr val="FFF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7" name="Google Shape;1867;p44"/>
                <p:cNvSpPr/>
                <p:nvPr/>
              </p:nvSpPr>
              <p:spPr>
                <a:xfrm>
                  <a:off x="3565778" y="1293437"/>
                  <a:ext cx="211746" cy="239198"/>
                </a:xfrm>
                <a:custGeom>
                  <a:rect b="b" l="l" r="r" t="t"/>
                  <a:pathLst>
                    <a:path extrusionOk="0" h="82983" w="73459">
                      <a:moveTo>
                        <a:pt x="35682" y="82983"/>
                      </a:moveTo>
                      <a:cubicBezTo>
                        <a:pt x="27600" y="82983"/>
                        <a:pt x="19965" y="80291"/>
                        <a:pt x="13684" y="75347"/>
                      </a:cubicBezTo>
                      <a:cubicBezTo>
                        <a:pt x="3808" y="67265"/>
                        <a:pt x="-1130" y="54244"/>
                        <a:pt x="219" y="39875"/>
                      </a:cubicBezTo>
                      <a:cubicBezTo>
                        <a:pt x="1116" y="32690"/>
                        <a:pt x="2911" y="22368"/>
                        <a:pt x="9197" y="13834"/>
                      </a:cubicBezTo>
                      <a:cubicBezTo>
                        <a:pt x="14587" y="6650"/>
                        <a:pt x="24915" y="-1884"/>
                        <a:pt x="43763" y="368"/>
                      </a:cubicBezTo>
                      <a:cubicBezTo>
                        <a:pt x="59480" y="2163"/>
                        <a:pt x="70699" y="14737"/>
                        <a:pt x="72946" y="33142"/>
                      </a:cubicBezTo>
                      <a:cubicBezTo>
                        <a:pt x="75637" y="52901"/>
                        <a:pt x="67556" y="71752"/>
                        <a:pt x="53188" y="78490"/>
                      </a:cubicBezTo>
                      <a:cubicBezTo>
                        <a:pt x="47798" y="81634"/>
                        <a:pt x="41517" y="82983"/>
                        <a:pt x="35682" y="82983"/>
                      </a:cubicBezTo>
                      <a:close/>
                      <a:moveTo>
                        <a:pt x="37928" y="22819"/>
                      </a:moveTo>
                      <a:cubicBezTo>
                        <a:pt x="29401" y="22819"/>
                        <a:pt x="26703" y="26861"/>
                        <a:pt x="25806" y="28209"/>
                      </a:cubicBezTo>
                      <a:cubicBezTo>
                        <a:pt x="23560" y="31353"/>
                        <a:pt x="21765" y="36291"/>
                        <a:pt x="21320" y="42579"/>
                      </a:cubicBezTo>
                      <a:lnTo>
                        <a:pt x="21320" y="42579"/>
                      </a:lnTo>
                      <a:cubicBezTo>
                        <a:pt x="20874" y="48866"/>
                        <a:pt x="22668" y="53805"/>
                        <a:pt x="26258" y="56948"/>
                      </a:cubicBezTo>
                      <a:cubicBezTo>
                        <a:pt x="31195" y="60989"/>
                        <a:pt x="38380" y="60989"/>
                        <a:pt x="45112" y="57845"/>
                      </a:cubicBezTo>
                      <a:cubicBezTo>
                        <a:pt x="50502" y="55153"/>
                        <a:pt x="53639" y="46168"/>
                        <a:pt x="52296" y="36743"/>
                      </a:cubicBezTo>
                      <a:cubicBezTo>
                        <a:pt x="51851" y="32256"/>
                        <a:pt x="49153" y="24174"/>
                        <a:pt x="41523" y="23277"/>
                      </a:cubicBezTo>
                      <a:cubicBezTo>
                        <a:pt x="40174" y="22831"/>
                        <a:pt x="39277" y="22831"/>
                        <a:pt x="37928" y="228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8" name="Google Shape;1868;p44"/>
                <p:cNvSpPr/>
                <p:nvPr/>
              </p:nvSpPr>
              <p:spPr>
                <a:xfrm>
                  <a:off x="3565028" y="1408385"/>
                  <a:ext cx="213654" cy="124242"/>
                </a:xfrm>
                <a:custGeom>
                  <a:rect b="b" l="l" r="r" t="t"/>
                  <a:pathLst>
                    <a:path extrusionOk="0" h="43102" w="74121">
                      <a:moveTo>
                        <a:pt x="53900" y="35918"/>
                      </a:moveTo>
                      <a:cubicBezTo>
                        <a:pt x="48065" y="38610"/>
                        <a:pt x="41778" y="39959"/>
                        <a:pt x="35943" y="39959"/>
                      </a:cubicBezTo>
                      <a:cubicBezTo>
                        <a:pt x="27861" y="39959"/>
                        <a:pt x="20225" y="37267"/>
                        <a:pt x="13944" y="32322"/>
                      </a:cubicBezTo>
                      <a:cubicBezTo>
                        <a:pt x="5417" y="25589"/>
                        <a:pt x="479" y="15261"/>
                        <a:pt x="28" y="3138"/>
                      </a:cubicBezTo>
                      <a:cubicBezTo>
                        <a:pt x="-418" y="16158"/>
                        <a:pt x="4514" y="27830"/>
                        <a:pt x="13944" y="35466"/>
                      </a:cubicBezTo>
                      <a:cubicBezTo>
                        <a:pt x="20231" y="40404"/>
                        <a:pt x="27861" y="43102"/>
                        <a:pt x="35943" y="43102"/>
                      </a:cubicBezTo>
                      <a:cubicBezTo>
                        <a:pt x="41778" y="43102"/>
                        <a:pt x="48065" y="41753"/>
                        <a:pt x="53900" y="39061"/>
                      </a:cubicBezTo>
                      <a:cubicBezTo>
                        <a:pt x="66919" y="32774"/>
                        <a:pt x="74549" y="17513"/>
                        <a:pt x="74103" y="0"/>
                      </a:cubicBezTo>
                      <a:cubicBezTo>
                        <a:pt x="73652" y="15718"/>
                        <a:pt x="66022" y="30082"/>
                        <a:pt x="53900" y="359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9" name="Google Shape;1869;p44"/>
                <p:cNvSpPr/>
                <p:nvPr/>
              </p:nvSpPr>
              <p:spPr>
                <a:xfrm>
                  <a:off x="3628515" y="1350165"/>
                  <a:ext cx="90574" cy="68603"/>
                </a:xfrm>
                <a:custGeom>
                  <a:rect b="b" l="l" r="r" t="t"/>
                  <a:pathLst>
                    <a:path extrusionOk="0" h="23800" w="31422">
                      <a:moveTo>
                        <a:pt x="30977" y="13912"/>
                      </a:moveTo>
                      <a:cubicBezTo>
                        <a:pt x="30531" y="9425"/>
                        <a:pt x="27833" y="1343"/>
                        <a:pt x="20203" y="446"/>
                      </a:cubicBezTo>
                      <a:cubicBezTo>
                        <a:pt x="18855" y="446"/>
                        <a:pt x="17512" y="0"/>
                        <a:pt x="16609" y="0"/>
                      </a:cubicBezTo>
                      <a:cubicBezTo>
                        <a:pt x="8081" y="0"/>
                        <a:pt x="5384" y="4041"/>
                        <a:pt x="4486" y="5390"/>
                      </a:cubicBezTo>
                      <a:cubicBezTo>
                        <a:pt x="2240" y="8534"/>
                        <a:pt x="446" y="13472"/>
                        <a:pt x="0" y="19759"/>
                      </a:cubicBezTo>
                      <a:cubicBezTo>
                        <a:pt x="0" y="21108"/>
                        <a:pt x="0" y="22452"/>
                        <a:pt x="0" y="23800"/>
                      </a:cubicBezTo>
                      <a:cubicBezTo>
                        <a:pt x="0" y="23355"/>
                        <a:pt x="0" y="23355"/>
                        <a:pt x="0" y="22903"/>
                      </a:cubicBezTo>
                      <a:cubicBezTo>
                        <a:pt x="446" y="17067"/>
                        <a:pt x="2246" y="12129"/>
                        <a:pt x="4486" y="8534"/>
                      </a:cubicBezTo>
                      <a:cubicBezTo>
                        <a:pt x="5384" y="7185"/>
                        <a:pt x="8527" y="3144"/>
                        <a:pt x="16609" y="3144"/>
                      </a:cubicBezTo>
                      <a:cubicBezTo>
                        <a:pt x="17506" y="3144"/>
                        <a:pt x="18855" y="3144"/>
                        <a:pt x="20203" y="3589"/>
                      </a:cubicBezTo>
                      <a:cubicBezTo>
                        <a:pt x="28285" y="4487"/>
                        <a:pt x="30531" y="12569"/>
                        <a:pt x="30977" y="17056"/>
                      </a:cubicBezTo>
                      <a:cubicBezTo>
                        <a:pt x="30977" y="17953"/>
                        <a:pt x="30977" y="18850"/>
                        <a:pt x="31423" y="19748"/>
                      </a:cubicBezTo>
                      <a:cubicBezTo>
                        <a:pt x="30977" y="17953"/>
                        <a:pt x="30977" y="15707"/>
                        <a:pt x="30977" y="139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0" name="Google Shape;1870;p44"/>
                <p:cNvSpPr/>
                <p:nvPr/>
              </p:nvSpPr>
              <p:spPr>
                <a:xfrm>
                  <a:off x="3662169" y="1292249"/>
                  <a:ext cx="48345" cy="70852"/>
                </a:xfrm>
                <a:custGeom>
                  <a:rect b="b" l="l" r="r" t="t"/>
                  <a:pathLst>
                    <a:path extrusionOk="0" h="24580" w="16772">
                      <a:moveTo>
                        <a:pt x="4041" y="23231"/>
                      </a:moveTo>
                      <a:cubicBezTo>
                        <a:pt x="4486" y="23231"/>
                        <a:pt x="4486" y="23231"/>
                        <a:pt x="4041" y="23231"/>
                      </a:cubicBezTo>
                      <a:cubicBezTo>
                        <a:pt x="5390" y="23231"/>
                        <a:pt x="6732" y="23231"/>
                        <a:pt x="8081" y="23231"/>
                      </a:cubicBezTo>
                      <a:cubicBezTo>
                        <a:pt x="9876" y="23231"/>
                        <a:pt x="11225" y="24129"/>
                        <a:pt x="12568" y="24580"/>
                      </a:cubicBezTo>
                      <a:cubicBezTo>
                        <a:pt x="15260" y="19642"/>
                        <a:pt x="18855" y="11114"/>
                        <a:pt x="15260" y="1231"/>
                      </a:cubicBezTo>
                      <a:cubicBezTo>
                        <a:pt x="13911" y="786"/>
                        <a:pt x="12116" y="334"/>
                        <a:pt x="10773" y="334"/>
                      </a:cubicBezTo>
                      <a:cubicBezTo>
                        <a:pt x="6732" y="-111"/>
                        <a:pt x="3138" y="-111"/>
                        <a:pt x="0" y="334"/>
                      </a:cubicBezTo>
                      <a:cubicBezTo>
                        <a:pt x="2246" y="5273"/>
                        <a:pt x="4938" y="13355"/>
                        <a:pt x="4041" y="232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1" name="Google Shape;1871;p44"/>
                <p:cNvSpPr/>
                <p:nvPr/>
              </p:nvSpPr>
              <p:spPr>
                <a:xfrm>
                  <a:off x="3579325" y="1321664"/>
                  <a:ext cx="68598" cy="68603"/>
                </a:xfrm>
                <a:custGeom>
                  <a:rect b="b" l="l" r="r" t="t"/>
                  <a:pathLst>
                    <a:path extrusionOk="0" h="23800" w="23798">
                      <a:moveTo>
                        <a:pt x="18415" y="23800"/>
                      </a:moveTo>
                      <a:cubicBezTo>
                        <a:pt x="19312" y="21554"/>
                        <a:pt x="20209" y="19759"/>
                        <a:pt x="21107" y="18410"/>
                      </a:cubicBezTo>
                      <a:cubicBezTo>
                        <a:pt x="21552" y="17965"/>
                        <a:pt x="22456" y="16616"/>
                        <a:pt x="23798" y="15718"/>
                      </a:cubicBezTo>
                      <a:cubicBezTo>
                        <a:pt x="21107" y="10780"/>
                        <a:pt x="16163" y="4041"/>
                        <a:pt x="8533" y="0"/>
                      </a:cubicBezTo>
                      <a:cubicBezTo>
                        <a:pt x="7184" y="1349"/>
                        <a:pt x="5841" y="2692"/>
                        <a:pt x="4938" y="4041"/>
                      </a:cubicBezTo>
                      <a:cubicBezTo>
                        <a:pt x="2692" y="6733"/>
                        <a:pt x="1343" y="9877"/>
                        <a:pt x="0" y="13020"/>
                      </a:cubicBezTo>
                      <a:cubicBezTo>
                        <a:pt x="5390" y="14815"/>
                        <a:pt x="12122" y="17959"/>
                        <a:pt x="18409" y="23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2" name="Google Shape;1872;p44"/>
                <p:cNvSpPr/>
                <p:nvPr/>
              </p:nvSpPr>
              <p:spPr>
                <a:xfrm>
                  <a:off x="3675102" y="1460149"/>
                  <a:ext cx="73772" cy="64715"/>
                </a:xfrm>
                <a:custGeom>
                  <a:rect b="b" l="l" r="r" t="t"/>
                  <a:pathLst>
                    <a:path extrusionOk="0" h="22451" w="25593">
                      <a:moveTo>
                        <a:pt x="25587" y="13466"/>
                      </a:moveTo>
                      <a:cubicBezTo>
                        <a:pt x="20198" y="11220"/>
                        <a:pt x="13911" y="6733"/>
                        <a:pt x="7630" y="0"/>
                      </a:cubicBezTo>
                      <a:cubicBezTo>
                        <a:pt x="7630" y="0"/>
                        <a:pt x="7630" y="0"/>
                        <a:pt x="7184" y="0"/>
                      </a:cubicBezTo>
                      <a:cubicBezTo>
                        <a:pt x="4938" y="1349"/>
                        <a:pt x="2246" y="1795"/>
                        <a:pt x="0" y="2246"/>
                      </a:cubicBezTo>
                      <a:cubicBezTo>
                        <a:pt x="897" y="6287"/>
                        <a:pt x="4041" y="15712"/>
                        <a:pt x="11676" y="22451"/>
                      </a:cubicBezTo>
                      <a:cubicBezTo>
                        <a:pt x="13025" y="22006"/>
                        <a:pt x="13923" y="21554"/>
                        <a:pt x="15271" y="21102"/>
                      </a:cubicBezTo>
                      <a:cubicBezTo>
                        <a:pt x="19312" y="19308"/>
                        <a:pt x="22901" y="16610"/>
                        <a:pt x="25593" y="134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3" name="Google Shape;1873;p44"/>
                <p:cNvSpPr/>
                <p:nvPr/>
              </p:nvSpPr>
              <p:spPr>
                <a:xfrm>
                  <a:off x="3621929" y="1456278"/>
                  <a:ext cx="42811" cy="77649"/>
                </a:xfrm>
                <a:custGeom>
                  <a:rect b="b" l="l" r="r" t="t"/>
                  <a:pathLst>
                    <a:path extrusionOk="0" h="26938" w="14852">
                      <a:moveTo>
                        <a:pt x="13058" y="3589"/>
                      </a:moveTo>
                      <a:cubicBezTo>
                        <a:pt x="10812" y="3144"/>
                        <a:pt x="8572" y="2240"/>
                        <a:pt x="6771" y="898"/>
                      </a:cubicBezTo>
                      <a:cubicBezTo>
                        <a:pt x="6326" y="452"/>
                        <a:pt x="6326" y="452"/>
                        <a:pt x="5874" y="0"/>
                      </a:cubicBezTo>
                      <a:cubicBezTo>
                        <a:pt x="3182" y="4487"/>
                        <a:pt x="-413" y="12569"/>
                        <a:pt x="39" y="22897"/>
                      </a:cubicBezTo>
                      <a:cubicBezTo>
                        <a:pt x="4525" y="25144"/>
                        <a:pt x="9463" y="26492"/>
                        <a:pt x="14853" y="26938"/>
                      </a:cubicBezTo>
                      <a:cubicBezTo>
                        <a:pt x="13058" y="20651"/>
                        <a:pt x="12161" y="12569"/>
                        <a:pt x="13058" y="35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4" name="Google Shape;1874;p44"/>
                <p:cNvSpPr/>
                <p:nvPr/>
              </p:nvSpPr>
              <p:spPr>
                <a:xfrm>
                  <a:off x="3711325" y="1409688"/>
                  <a:ext cx="67295" cy="48299"/>
                </a:xfrm>
                <a:custGeom>
                  <a:rect b="b" l="l" r="r" t="t"/>
                  <a:pathLst>
                    <a:path extrusionOk="0" h="16756" w="23346">
                      <a:moveTo>
                        <a:pt x="23347" y="0"/>
                      </a:moveTo>
                      <a:cubicBezTo>
                        <a:pt x="17957" y="2246"/>
                        <a:pt x="10779" y="4041"/>
                        <a:pt x="2246" y="3595"/>
                      </a:cubicBezTo>
                      <a:cubicBezTo>
                        <a:pt x="1800" y="6739"/>
                        <a:pt x="1349" y="9431"/>
                        <a:pt x="0" y="11677"/>
                      </a:cubicBezTo>
                      <a:cubicBezTo>
                        <a:pt x="3595" y="13924"/>
                        <a:pt x="11676" y="17513"/>
                        <a:pt x="20649" y="16616"/>
                      </a:cubicBezTo>
                      <a:cubicBezTo>
                        <a:pt x="22444" y="11226"/>
                        <a:pt x="23341" y="5836"/>
                        <a:pt x="2334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5" name="Google Shape;1875;p44"/>
                <p:cNvSpPr/>
                <p:nvPr/>
              </p:nvSpPr>
              <p:spPr>
                <a:xfrm>
                  <a:off x="3708739" y="1329440"/>
                  <a:ext cx="64709" cy="66001"/>
                </a:xfrm>
                <a:custGeom>
                  <a:rect b="b" l="l" r="r" t="t"/>
                  <a:pathLst>
                    <a:path extrusionOk="0" h="22897" w="22449">
                      <a:moveTo>
                        <a:pt x="22450" y="14815"/>
                      </a:moveTo>
                      <a:cubicBezTo>
                        <a:pt x="21101" y="8979"/>
                        <a:pt x="18409" y="4041"/>
                        <a:pt x="15266" y="0"/>
                      </a:cubicBezTo>
                      <a:cubicBezTo>
                        <a:pt x="12574" y="4938"/>
                        <a:pt x="8081" y="11677"/>
                        <a:pt x="0" y="16164"/>
                      </a:cubicBezTo>
                      <a:cubicBezTo>
                        <a:pt x="1349" y="18410"/>
                        <a:pt x="2246" y="20651"/>
                        <a:pt x="2692" y="22897"/>
                      </a:cubicBezTo>
                      <a:cubicBezTo>
                        <a:pt x="5829" y="22897"/>
                        <a:pt x="15711" y="22446"/>
                        <a:pt x="22444" y="14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6" name="Google Shape;1876;p44"/>
                <p:cNvSpPr/>
                <p:nvPr/>
              </p:nvSpPr>
              <p:spPr>
                <a:xfrm>
                  <a:off x="3567695" y="1409671"/>
                  <a:ext cx="60838" cy="75043"/>
                </a:xfrm>
                <a:custGeom>
                  <a:rect b="b" l="l" r="r" t="t"/>
                  <a:pathLst>
                    <a:path extrusionOk="0" h="26034" w="21106">
                      <a:moveTo>
                        <a:pt x="21101" y="9431"/>
                      </a:moveTo>
                      <a:cubicBezTo>
                        <a:pt x="20655" y="7185"/>
                        <a:pt x="20203" y="4944"/>
                        <a:pt x="20655" y="2246"/>
                      </a:cubicBezTo>
                      <a:cubicBezTo>
                        <a:pt x="20655" y="1349"/>
                        <a:pt x="20655" y="897"/>
                        <a:pt x="21101" y="0"/>
                      </a:cubicBezTo>
                      <a:cubicBezTo>
                        <a:pt x="16163" y="446"/>
                        <a:pt x="7636" y="2246"/>
                        <a:pt x="0" y="9425"/>
                      </a:cubicBezTo>
                      <a:cubicBezTo>
                        <a:pt x="446" y="15261"/>
                        <a:pt x="2692" y="21102"/>
                        <a:pt x="5390" y="26035"/>
                      </a:cubicBezTo>
                      <a:cubicBezTo>
                        <a:pt x="8081" y="21096"/>
                        <a:pt x="13471" y="14809"/>
                        <a:pt x="21107"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7" name="Google Shape;1877;p44"/>
                <p:cNvSpPr/>
                <p:nvPr/>
              </p:nvSpPr>
              <p:spPr>
                <a:xfrm>
                  <a:off x="3038388" y="2114417"/>
                  <a:ext cx="213639" cy="239147"/>
                </a:xfrm>
                <a:custGeom>
                  <a:rect b="b" l="l" r="r" t="t"/>
                  <a:pathLst>
                    <a:path extrusionOk="0" h="82965" w="74116">
                      <a:moveTo>
                        <a:pt x="35931" y="82813"/>
                      </a:moveTo>
                      <a:lnTo>
                        <a:pt x="35931" y="82813"/>
                      </a:lnTo>
                      <a:lnTo>
                        <a:pt x="35550" y="82813"/>
                      </a:lnTo>
                      <a:lnTo>
                        <a:pt x="35550" y="82813"/>
                      </a:lnTo>
                      <a:lnTo>
                        <a:pt x="35169" y="82813"/>
                      </a:lnTo>
                      <a:lnTo>
                        <a:pt x="35169" y="82813"/>
                      </a:lnTo>
                      <a:lnTo>
                        <a:pt x="34793" y="82801"/>
                      </a:lnTo>
                      <a:lnTo>
                        <a:pt x="34793" y="82801"/>
                      </a:lnTo>
                      <a:lnTo>
                        <a:pt x="34418" y="82790"/>
                      </a:lnTo>
                      <a:lnTo>
                        <a:pt x="34418" y="82790"/>
                      </a:lnTo>
                      <a:lnTo>
                        <a:pt x="34043" y="82778"/>
                      </a:lnTo>
                      <a:lnTo>
                        <a:pt x="34043" y="82778"/>
                      </a:lnTo>
                      <a:lnTo>
                        <a:pt x="33667" y="82754"/>
                      </a:lnTo>
                      <a:lnTo>
                        <a:pt x="33667" y="82754"/>
                      </a:lnTo>
                      <a:lnTo>
                        <a:pt x="33292" y="82731"/>
                      </a:lnTo>
                      <a:lnTo>
                        <a:pt x="33292" y="82731"/>
                      </a:lnTo>
                      <a:lnTo>
                        <a:pt x="32917" y="82707"/>
                      </a:lnTo>
                      <a:lnTo>
                        <a:pt x="32917" y="82707"/>
                      </a:lnTo>
                      <a:lnTo>
                        <a:pt x="32547" y="82672"/>
                      </a:lnTo>
                      <a:lnTo>
                        <a:pt x="32547" y="82672"/>
                      </a:lnTo>
                      <a:lnTo>
                        <a:pt x="32178" y="82637"/>
                      </a:lnTo>
                      <a:lnTo>
                        <a:pt x="32178" y="82637"/>
                      </a:lnTo>
                      <a:lnTo>
                        <a:pt x="31808" y="82602"/>
                      </a:lnTo>
                      <a:lnTo>
                        <a:pt x="31808" y="82602"/>
                      </a:lnTo>
                      <a:lnTo>
                        <a:pt x="31439" y="82561"/>
                      </a:lnTo>
                      <a:lnTo>
                        <a:pt x="31439" y="82561"/>
                      </a:lnTo>
                      <a:lnTo>
                        <a:pt x="31069" y="82514"/>
                      </a:lnTo>
                      <a:lnTo>
                        <a:pt x="31069" y="82514"/>
                      </a:lnTo>
                      <a:lnTo>
                        <a:pt x="30700" y="82467"/>
                      </a:lnTo>
                      <a:lnTo>
                        <a:pt x="30700" y="82467"/>
                      </a:lnTo>
                      <a:lnTo>
                        <a:pt x="30330" y="82414"/>
                      </a:lnTo>
                      <a:lnTo>
                        <a:pt x="30330" y="82414"/>
                      </a:lnTo>
                      <a:lnTo>
                        <a:pt x="29961" y="82355"/>
                      </a:lnTo>
                      <a:lnTo>
                        <a:pt x="29961" y="82355"/>
                      </a:lnTo>
                      <a:lnTo>
                        <a:pt x="29597" y="82297"/>
                      </a:lnTo>
                      <a:lnTo>
                        <a:pt x="29597" y="82297"/>
                      </a:lnTo>
                      <a:lnTo>
                        <a:pt x="29234" y="82232"/>
                      </a:lnTo>
                      <a:lnTo>
                        <a:pt x="29234" y="82232"/>
                      </a:lnTo>
                      <a:lnTo>
                        <a:pt x="28870" y="82168"/>
                      </a:lnTo>
                      <a:lnTo>
                        <a:pt x="28870" y="82168"/>
                      </a:lnTo>
                      <a:lnTo>
                        <a:pt x="28506" y="82092"/>
                      </a:lnTo>
                      <a:lnTo>
                        <a:pt x="28506" y="82092"/>
                      </a:lnTo>
                      <a:lnTo>
                        <a:pt x="28149" y="82015"/>
                      </a:lnTo>
                      <a:lnTo>
                        <a:pt x="28149" y="82015"/>
                      </a:lnTo>
                      <a:lnTo>
                        <a:pt x="27791" y="81933"/>
                      </a:lnTo>
                      <a:lnTo>
                        <a:pt x="27791" y="81933"/>
                      </a:lnTo>
                      <a:lnTo>
                        <a:pt x="27433" y="81851"/>
                      </a:lnTo>
                      <a:lnTo>
                        <a:pt x="27433" y="81851"/>
                      </a:lnTo>
                      <a:lnTo>
                        <a:pt x="27076" y="81763"/>
                      </a:lnTo>
                      <a:lnTo>
                        <a:pt x="27076" y="81763"/>
                      </a:lnTo>
                      <a:lnTo>
                        <a:pt x="26718" y="81669"/>
                      </a:lnTo>
                      <a:lnTo>
                        <a:pt x="26718" y="81669"/>
                      </a:lnTo>
                      <a:lnTo>
                        <a:pt x="26366" y="81575"/>
                      </a:lnTo>
                      <a:lnTo>
                        <a:pt x="26366" y="81575"/>
                      </a:lnTo>
                      <a:lnTo>
                        <a:pt x="26008" y="81476"/>
                      </a:lnTo>
                      <a:lnTo>
                        <a:pt x="26008" y="81476"/>
                      </a:lnTo>
                      <a:lnTo>
                        <a:pt x="25656" y="81370"/>
                      </a:lnTo>
                      <a:lnTo>
                        <a:pt x="25656" y="81370"/>
                      </a:lnTo>
                      <a:lnTo>
                        <a:pt x="25304" y="81265"/>
                      </a:lnTo>
                      <a:lnTo>
                        <a:pt x="25304" y="81265"/>
                      </a:lnTo>
                      <a:lnTo>
                        <a:pt x="24953" y="81153"/>
                      </a:lnTo>
                      <a:lnTo>
                        <a:pt x="24953" y="81153"/>
                      </a:lnTo>
                      <a:lnTo>
                        <a:pt x="24607" y="81042"/>
                      </a:lnTo>
                      <a:lnTo>
                        <a:pt x="24607" y="81042"/>
                      </a:lnTo>
                      <a:lnTo>
                        <a:pt x="24261" y="80924"/>
                      </a:lnTo>
                      <a:lnTo>
                        <a:pt x="24261" y="80924"/>
                      </a:lnTo>
                      <a:lnTo>
                        <a:pt x="23915" y="80807"/>
                      </a:lnTo>
                      <a:lnTo>
                        <a:pt x="23915" y="80807"/>
                      </a:lnTo>
                      <a:lnTo>
                        <a:pt x="23568" y="80684"/>
                      </a:lnTo>
                      <a:lnTo>
                        <a:pt x="23568" y="80684"/>
                      </a:lnTo>
                      <a:lnTo>
                        <a:pt x="23222" y="80555"/>
                      </a:lnTo>
                      <a:lnTo>
                        <a:pt x="23222" y="80555"/>
                      </a:lnTo>
                      <a:lnTo>
                        <a:pt x="22877" y="80426"/>
                      </a:lnTo>
                      <a:lnTo>
                        <a:pt x="22877" y="80426"/>
                      </a:lnTo>
                      <a:lnTo>
                        <a:pt x="22536" y="80291"/>
                      </a:lnTo>
                      <a:lnTo>
                        <a:pt x="22536" y="80291"/>
                      </a:lnTo>
                      <a:lnTo>
                        <a:pt x="22196" y="80150"/>
                      </a:lnTo>
                      <a:lnTo>
                        <a:pt x="22196" y="80150"/>
                      </a:lnTo>
                      <a:lnTo>
                        <a:pt x="21862" y="80009"/>
                      </a:lnTo>
                      <a:lnTo>
                        <a:pt x="21862" y="80009"/>
                      </a:lnTo>
                      <a:lnTo>
                        <a:pt x="21528" y="79863"/>
                      </a:lnTo>
                      <a:lnTo>
                        <a:pt x="21528" y="79863"/>
                      </a:lnTo>
                      <a:lnTo>
                        <a:pt x="21193" y="79710"/>
                      </a:lnTo>
                      <a:lnTo>
                        <a:pt x="21193" y="79710"/>
                      </a:lnTo>
                      <a:lnTo>
                        <a:pt x="20859" y="79558"/>
                      </a:lnTo>
                      <a:lnTo>
                        <a:pt x="20859" y="79558"/>
                      </a:lnTo>
                      <a:lnTo>
                        <a:pt x="20525" y="79405"/>
                      </a:lnTo>
                      <a:lnTo>
                        <a:pt x="20525" y="79405"/>
                      </a:lnTo>
                      <a:lnTo>
                        <a:pt x="20196" y="79247"/>
                      </a:lnTo>
                      <a:lnTo>
                        <a:pt x="20196" y="79247"/>
                      </a:lnTo>
                      <a:lnTo>
                        <a:pt x="19868" y="79083"/>
                      </a:lnTo>
                      <a:lnTo>
                        <a:pt x="19868" y="79083"/>
                      </a:lnTo>
                      <a:lnTo>
                        <a:pt x="19540" y="78919"/>
                      </a:lnTo>
                      <a:lnTo>
                        <a:pt x="19540" y="78919"/>
                      </a:lnTo>
                      <a:lnTo>
                        <a:pt x="19211" y="78748"/>
                      </a:lnTo>
                      <a:lnTo>
                        <a:pt x="19211" y="78748"/>
                      </a:lnTo>
                      <a:lnTo>
                        <a:pt x="18889" y="78573"/>
                      </a:lnTo>
                      <a:lnTo>
                        <a:pt x="18889" y="78573"/>
                      </a:lnTo>
                      <a:lnTo>
                        <a:pt x="18566" y="78396"/>
                      </a:lnTo>
                      <a:lnTo>
                        <a:pt x="18566" y="78396"/>
                      </a:lnTo>
                      <a:lnTo>
                        <a:pt x="18243" y="78215"/>
                      </a:lnTo>
                      <a:lnTo>
                        <a:pt x="18243" y="78215"/>
                      </a:lnTo>
                      <a:lnTo>
                        <a:pt x="17927" y="78033"/>
                      </a:lnTo>
                      <a:lnTo>
                        <a:pt x="17927" y="78033"/>
                      </a:lnTo>
                      <a:lnTo>
                        <a:pt x="17610" y="77845"/>
                      </a:lnTo>
                      <a:lnTo>
                        <a:pt x="17610" y="77845"/>
                      </a:lnTo>
                      <a:lnTo>
                        <a:pt x="17293" y="77658"/>
                      </a:lnTo>
                      <a:lnTo>
                        <a:pt x="17293" y="77658"/>
                      </a:lnTo>
                      <a:lnTo>
                        <a:pt x="16977" y="77464"/>
                      </a:lnTo>
                      <a:lnTo>
                        <a:pt x="16977" y="77464"/>
                      </a:lnTo>
                      <a:lnTo>
                        <a:pt x="16666" y="77264"/>
                      </a:lnTo>
                      <a:lnTo>
                        <a:pt x="16666" y="77264"/>
                      </a:lnTo>
                      <a:lnTo>
                        <a:pt x="16355" y="77065"/>
                      </a:lnTo>
                      <a:lnTo>
                        <a:pt x="16355" y="77065"/>
                      </a:lnTo>
                      <a:lnTo>
                        <a:pt x="16050" y="76860"/>
                      </a:lnTo>
                      <a:lnTo>
                        <a:pt x="16050" y="76860"/>
                      </a:lnTo>
                      <a:lnTo>
                        <a:pt x="15745" y="76655"/>
                      </a:lnTo>
                      <a:lnTo>
                        <a:pt x="15745" y="76655"/>
                      </a:lnTo>
                      <a:lnTo>
                        <a:pt x="15440" y="76443"/>
                      </a:lnTo>
                      <a:lnTo>
                        <a:pt x="15440" y="76443"/>
                      </a:lnTo>
                      <a:lnTo>
                        <a:pt x="15135" y="76232"/>
                      </a:lnTo>
                      <a:lnTo>
                        <a:pt x="15135" y="76232"/>
                      </a:lnTo>
                      <a:lnTo>
                        <a:pt x="14836" y="76015"/>
                      </a:lnTo>
                      <a:lnTo>
                        <a:pt x="14836" y="76015"/>
                      </a:lnTo>
                      <a:lnTo>
                        <a:pt x="14537" y="75798"/>
                      </a:lnTo>
                      <a:lnTo>
                        <a:pt x="14537" y="75798"/>
                      </a:lnTo>
                      <a:lnTo>
                        <a:pt x="14238" y="75575"/>
                      </a:lnTo>
                      <a:lnTo>
                        <a:pt x="14238" y="75575"/>
                      </a:lnTo>
                      <a:lnTo>
                        <a:pt x="13945" y="75347"/>
                      </a:lnTo>
                      <a:lnTo>
                        <a:pt x="13945" y="75347"/>
                      </a:lnTo>
                      <a:lnTo>
                        <a:pt x="13769" y="75200"/>
                      </a:lnTo>
                      <a:cubicBezTo>
                        <a:pt x="4456" y="67564"/>
                        <a:pt x="-418" y="55957"/>
                        <a:pt x="28" y="43019"/>
                      </a:cubicBezTo>
                      <a:cubicBezTo>
                        <a:pt x="75" y="44274"/>
                        <a:pt x="169" y="45505"/>
                        <a:pt x="310" y="46720"/>
                      </a:cubicBezTo>
                      <a:cubicBezTo>
                        <a:pt x="204" y="44485"/>
                        <a:pt x="257" y="42198"/>
                        <a:pt x="474" y="39875"/>
                      </a:cubicBezTo>
                      <a:cubicBezTo>
                        <a:pt x="1371" y="32690"/>
                        <a:pt x="3166" y="22368"/>
                        <a:pt x="9452" y="13834"/>
                      </a:cubicBezTo>
                      <a:cubicBezTo>
                        <a:pt x="14842" y="6649"/>
                        <a:pt x="25170" y="-1884"/>
                        <a:pt x="44018" y="368"/>
                      </a:cubicBezTo>
                      <a:cubicBezTo>
                        <a:pt x="59735" y="2163"/>
                        <a:pt x="70954" y="14737"/>
                        <a:pt x="73201" y="33142"/>
                      </a:cubicBezTo>
                      <a:cubicBezTo>
                        <a:pt x="73910" y="38356"/>
                        <a:pt x="73875" y="43511"/>
                        <a:pt x="73165" y="48391"/>
                      </a:cubicBezTo>
                      <a:cubicBezTo>
                        <a:pt x="73699" y="45646"/>
                        <a:pt x="74016" y="42796"/>
                        <a:pt x="74098" y="39875"/>
                      </a:cubicBezTo>
                      <a:cubicBezTo>
                        <a:pt x="74544" y="57388"/>
                        <a:pt x="66914" y="72655"/>
                        <a:pt x="53894" y="78936"/>
                      </a:cubicBezTo>
                      <a:cubicBezTo>
                        <a:pt x="49062" y="81171"/>
                        <a:pt x="43919" y="82473"/>
                        <a:pt x="38981" y="82860"/>
                      </a:cubicBezTo>
                      <a:lnTo>
                        <a:pt x="38981" y="82860"/>
                      </a:lnTo>
                      <a:lnTo>
                        <a:pt x="38705" y="82883"/>
                      </a:lnTo>
                      <a:lnTo>
                        <a:pt x="38705" y="82883"/>
                      </a:lnTo>
                      <a:lnTo>
                        <a:pt x="38429" y="82901"/>
                      </a:lnTo>
                      <a:lnTo>
                        <a:pt x="38429" y="82901"/>
                      </a:lnTo>
                      <a:lnTo>
                        <a:pt x="38154" y="82918"/>
                      </a:lnTo>
                      <a:lnTo>
                        <a:pt x="37878" y="82930"/>
                      </a:lnTo>
                      <a:lnTo>
                        <a:pt x="37878" y="82930"/>
                      </a:lnTo>
                      <a:lnTo>
                        <a:pt x="37602" y="82942"/>
                      </a:lnTo>
                      <a:lnTo>
                        <a:pt x="37327" y="82954"/>
                      </a:lnTo>
                      <a:lnTo>
                        <a:pt x="37327" y="82954"/>
                      </a:lnTo>
                      <a:lnTo>
                        <a:pt x="37051" y="82960"/>
                      </a:lnTo>
                      <a:lnTo>
                        <a:pt x="37051" y="82960"/>
                      </a:lnTo>
                      <a:lnTo>
                        <a:pt x="36776" y="82965"/>
                      </a:lnTo>
                      <a:lnTo>
                        <a:pt x="36776" y="82965"/>
                      </a:lnTo>
                      <a:lnTo>
                        <a:pt x="36500" y="82965"/>
                      </a:lnTo>
                      <a:lnTo>
                        <a:pt x="36500" y="82965"/>
                      </a:lnTo>
                      <a:lnTo>
                        <a:pt x="36224" y="82965"/>
                      </a:lnTo>
                      <a:lnTo>
                        <a:pt x="35949" y="82965"/>
                      </a:lnTo>
                      <a:close/>
                      <a:moveTo>
                        <a:pt x="38177" y="23095"/>
                      </a:moveTo>
                      <a:cubicBezTo>
                        <a:pt x="29650" y="23095"/>
                        <a:pt x="26952" y="27136"/>
                        <a:pt x="26055" y="28485"/>
                      </a:cubicBezTo>
                      <a:cubicBezTo>
                        <a:pt x="23809" y="31629"/>
                        <a:pt x="22014" y="36567"/>
                        <a:pt x="21569" y="42854"/>
                      </a:cubicBezTo>
                      <a:lnTo>
                        <a:pt x="21569" y="42854"/>
                      </a:lnTo>
                      <a:cubicBezTo>
                        <a:pt x="21123" y="49142"/>
                        <a:pt x="22918" y="54080"/>
                        <a:pt x="26507" y="57224"/>
                      </a:cubicBezTo>
                      <a:cubicBezTo>
                        <a:pt x="31445" y="61265"/>
                        <a:pt x="38629" y="61265"/>
                        <a:pt x="45361" y="58121"/>
                      </a:cubicBezTo>
                      <a:cubicBezTo>
                        <a:pt x="50751" y="55429"/>
                        <a:pt x="53888" y="46444"/>
                        <a:pt x="52545" y="37019"/>
                      </a:cubicBezTo>
                      <a:cubicBezTo>
                        <a:pt x="52100" y="32532"/>
                        <a:pt x="49402" y="24450"/>
                        <a:pt x="41772" y="23553"/>
                      </a:cubicBezTo>
                      <a:cubicBezTo>
                        <a:pt x="40875" y="23107"/>
                        <a:pt x="39526" y="23107"/>
                        <a:pt x="38177" y="231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8" name="Google Shape;1878;p44"/>
                <p:cNvSpPr/>
                <p:nvPr/>
              </p:nvSpPr>
              <p:spPr>
                <a:xfrm>
                  <a:off x="3041023" y="2114022"/>
                  <a:ext cx="210936" cy="240386"/>
                </a:xfrm>
                <a:custGeom>
                  <a:rect b="b" l="l" r="r" t="t"/>
                  <a:pathLst>
                    <a:path extrusionOk="0" h="83395" w="73178">
                      <a:moveTo>
                        <a:pt x="73178" y="40744"/>
                      </a:moveTo>
                      <a:cubicBezTo>
                        <a:pt x="67789" y="42991"/>
                        <a:pt x="60611" y="44785"/>
                        <a:pt x="52078" y="44340"/>
                      </a:cubicBezTo>
                      <a:cubicBezTo>
                        <a:pt x="51632" y="47483"/>
                        <a:pt x="51180" y="50175"/>
                        <a:pt x="49831" y="52422"/>
                      </a:cubicBezTo>
                      <a:cubicBezTo>
                        <a:pt x="53426" y="54668"/>
                        <a:pt x="61508" y="58258"/>
                        <a:pt x="70481" y="57360"/>
                      </a:cubicBezTo>
                      <a:cubicBezTo>
                        <a:pt x="72275" y="51970"/>
                        <a:pt x="73173" y="46135"/>
                        <a:pt x="73173" y="40744"/>
                      </a:cubicBezTo>
                      <a:close/>
                      <a:moveTo>
                        <a:pt x="71384" y="27272"/>
                      </a:moveTo>
                      <a:cubicBezTo>
                        <a:pt x="70035" y="21437"/>
                        <a:pt x="67343" y="16498"/>
                        <a:pt x="64200" y="12457"/>
                      </a:cubicBezTo>
                      <a:cubicBezTo>
                        <a:pt x="61508" y="17396"/>
                        <a:pt x="57016" y="24135"/>
                        <a:pt x="48934" y="28621"/>
                      </a:cubicBezTo>
                      <a:cubicBezTo>
                        <a:pt x="50283" y="30868"/>
                        <a:pt x="51180" y="33108"/>
                        <a:pt x="51626" y="35354"/>
                      </a:cubicBezTo>
                      <a:cubicBezTo>
                        <a:pt x="54769" y="35354"/>
                        <a:pt x="64645" y="35354"/>
                        <a:pt x="71378" y="27272"/>
                      </a:cubicBezTo>
                      <a:close/>
                      <a:moveTo>
                        <a:pt x="36818" y="23231"/>
                      </a:moveTo>
                      <a:cubicBezTo>
                        <a:pt x="37264" y="23231"/>
                        <a:pt x="37264" y="23231"/>
                        <a:pt x="36818" y="23231"/>
                      </a:cubicBezTo>
                      <a:cubicBezTo>
                        <a:pt x="38167" y="23231"/>
                        <a:pt x="39510" y="23231"/>
                        <a:pt x="40859" y="23231"/>
                      </a:cubicBezTo>
                      <a:cubicBezTo>
                        <a:pt x="42653" y="23231"/>
                        <a:pt x="44002" y="24129"/>
                        <a:pt x="45345" y="24581"/>
                      </a:cubicBezTo>
                      <a:cubicBezTo>
                        <a:pt x="48037" y="19642"/>
                        <a:pt x="51632" y="11114"/>
                        <a:pt x="48037" y="1232"/>
                      </a:cubicBezTo>
                      <a:cubicBezTo>
                        <a:pt x="46688" y="786"/>
                        <a:pt x="44893" y="334"/>
                        <a:pt x="43550" y="334"/>
                      </a:cubicBezTo>
                      <a:cubicBezTo>
                        <a:pt x="39510" y="-111"/>
                        <a:pt x="35915" y="-111"/>
                        <a:pt x="32777" y="334"/>
                      </a:cubicBezTo>
                      <a:cubicBezTo>
                        <a:pt x="35023" y="4827"/>
                        <a:pt x="37715" y="13355"/>
                        <a:pt x="36818" y="23231"/>
                      </a:cubicBezTo>
                      <a:close/>
                      <a:moveTo>
                        <a:pt x="22450" y="34006"/>
                      </a:moveTo>
                      <a:cubicBezTo>
                        <a:pt x="23347" y="31759"/>
                        <a:pt x="24244" y="29964"/>
                        <a:pt x="25142" y="28616"/>
                      </a:cubicBezTo>
                      <a:cubicBezTo>
                        <a:pt x="25587" y="28170"/>
                        <a:pt x="26490" y="26821"/>
                        <a:pt x="27833" y="25924"/>
                      </a:cubicBezTo>
                      <a:cubicBezTo>
                        <a:pt x="25142" y="20985"/>
                        <a:pt x="20198" y="14246"/>
                        <a:pt x="12568" y="10205"/>
                      </a:cubicBezTo>
                      <a:cubicBezTo>
                        <a:pt x="11219" y="11554"/>
                        <a:pt x="9876" y="12897"/>
                        <a:pt x="8973" y="14246"/>
                      </a:cubicBezTo>
                      <a:cubicBezTo>
                        <a:pt x="6727" y="16938"/>
                        <a:pt x="5378" y="20082"/>
                        <a:pt x="4035" y="23226"/>
                      </a:cubicBezTo>
                      <a:cubicBezTo>
                        <a:pt x="9424" y="24574"/>
                        <a:pt x="16157" y="27718"/>
                        <a:pt x="22444" y="34000"/>
                      </a:cubicBezTo>
                      <a:close/>
                      <a:moveTo>
                        <a:pt x="21101" y="50170"/>
                      </a:moveTo>
                      <a:cubicBezTo>
                        <a:pt x="20655" y="47923"/>
                        <a:pt x="20204" y="45683"/>
                        <a:pt x="20655" y="42985"/>
                      </a:cubicBezTo>
                      <a:cubicBezTo>
                        <a:pt x="20655" y="42087"/>
                        <a:pt x="20655" y="41636"/>
                        <a:pt x="21101" y="40739"/>
                      </a:cubicBezTo>
                      <a:cubicBezTo>
                        <a:pt x="16163" y="41184"/>
                        <a:pt x="7636" y="42985"/>
                        <a:pt x="0" y="50164"/>
                      </a:cubicBezTo>
                      <a:cubicBezTo>
                        <a:pt x="446" y="55999"/>
                        <a:pt x="2692" y="61841"/>
                        <a:pt x="5390" y="66774"/>
                      </a:cubicBezTo>
                      <a:cubicBezTo>
                        <a:pt x="8533" y="61835"/>
                        <a:pt x="13471" y="55102"/>
                        <a:pt x="21107" y="50164"/>
                      </a:cubicBezTo>
                      <a:close/>
                      <a:moveTo>
                        <a:pt x="31874" y="60046"/>
                      </a:moveTo>
                      <a:cubicBezTo>
                        <a:pt x="29628" y="59601"/>
                        <a:pt x="27388" y="58697"/>
                        <a:pt x="25587" y="57354"/>
                      </a:cubicBezTo>
                      <a:cubicBezTo>
                        <a:pt x="25142" y="56908"/>
                        <a:pt x="25142" y="56908"/>
                        <a:pt x="24690" y="56457"/>
                      </a:cubicBezTo>
                      <a:cubicBezTo>
                        <a:pt x="21998" y="60944"/>
                        <a:pt x="18403" y="69026"/>
                        <a:pt x="18855" y="79354"/>
                      </a:cubicBezTo>
                      <a:cubicBezTo>
                        <a:pt x="23341" y="81600"/>
                        <a:pt x="28279" y="82949"/>
                        <a:pt x="33669" y="83395"/>
                      </a:cubicBezTo>
                      <a:cubicBezTo>
                        <a:pt x="32320" y="77108"/>
                        <a:pt x="30977" y="69026"/>
                        <a:pt x="31874" y="60046"/>
                      </a:cubicBezTo>
                      <a:close/>
                      <a:moveTo>
                        <a:pt x="62851" y="71272"/>
                      </a:moveTo>
                      <a:cubicBezTo>
                        <a:pt x="57461" y="69026"/>
                        <a:pt x="51174" y="64539"/>
                        <a:pt x="44893" y="57806"/>
                      </a:cubicBezTo>
                      <a:cubicBezTo>
                        <a:pt x="44893" y="57806"/>
                        <a:pt x="44893" y="57806"/>
                        <a:pt x="44448" y="57806"/>
                      </a:cubicBezTo>
                      <a:cubicBezTo>
                        <a:pt x="42202" y="59155"/>
                        <a:pt x="39510" y="59601"/>
                        <a:pt x="37264" y="60052"/>
                      </a:cubicBezTo>
                      <a:cubicBezTo>
                        <a:pt x="38161" y="64093"/>
                        <a:pt x="41304" y="73518"/>
                        <a:pt x="48940" y="80257"/>
                      </a:cubicBezTo>
                      <a:cubicBezTo>
                        <a:pt x="50289" y="79812"/>
                        <a:pt x="51186" y="79360"/>
                        <a:pt x="52535" y="78908"/>
                      </a:cubicBezTo>
                      <a:cubicBezTo>
                        <a:pt x="56570" y="77114"/>
                        <a:pt x="60165" y="74416"/>
                        <a:pt x="62857" y="712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9" name="Google Shape;1879;p44"/>
                <p:cNvSpPr/>
                <p:nvPr/>
              </p:nvSpPr>
              <p:spPr>
                <a:xfrm>
                  <a:off x="4109242" y="2113843"/>
                  <a:ext cx="223466" cy="237630"/>
                </a:xfrm>
                <a:custGeom>
                  <a:rect b="b" l="l" r="r" t="t"/>
                  <a:pathLst>
                    <a:path extrusionOk="0" h="82439" w="77525">
                      <a:moveTo>
                        <a:pt x="66223" y="12965"/>
                      </a:moveTo>
                      <a:lnTo>
                        <a:pt x="66223" y="12965"/>
                      </a:lnTo>
                      <a:cubicBezTo>
                        <a:pt x="72058" y="18801"/>
                        <a:pt x="75647" y="26432"/>
                        <a:pt x="76996" y="34965"/>
                      </a:cubicBezTo>
                      <a:lnTo>
                        <a:pt x="76996" y="34965"/>
                      </a:lnTo>
                      <a:lnTo>
                        <a:pt x="77008" y="35065"/>
                      </a:lnTo>
                      <a:cubicBezTo>
                        <a:pt x="78574" y="44596"/>
                        <a:pt x="76539" y="53903"/>
                        <a:pt x="71548" y="61698"/>
                      </a:cubicBezTo>
                      <a:cubicBezTo>
                        <a:pt x="70041" y="64167"/>
                        <a:pt x="68258" y="66496"/>
                        <a:pt x="66223" y="68636"/>
                      </a:cubicBezTo>
                      <a:cubicBezTo>
                        <a:pt x="66634" y="68126"/>
                        <a:pt x="67032" y="67604"/>
                        <a:pt x="67414" y="67076"/>
                      </a:cubicBezTo>
                      <a:cubicBezTo>
                        <a:pt x="66346" y="68249"/>
                        <a:pt x="65197" y="69370"/>
                        <a:pt x="63977" y="70431"/>
                      </a:cubicBezTo>
                      <a:cubicBezTo>
                        <a:pt x="59039" y="74918"/>
                        <a:pt x="50512" y="80759"/>
                        <a:pt x="40630" y="82109"/>
                      </a:cubicBezTo>
                      <a:cubicBezTo>
                        <a:pt x="32103" y="83457"/>
                        <a:pt x="19083" y="81211"/>
                        <a:pt x="7407" y="65499"/>
                      </a:cubicBezTo>
                      <a:cubicBezTo>
                        <a:pt x="-2469" y="52478"/>
                        <a:pt x="-2469" y="34965"/>
                        <a:pt x="7407" y="19704"/>
                      </a:cubicBezTo>
                      <a:cubicBezTo>
                        <a:pt x="18034" y="3763"/>
                        <a:pt x="35211" y="-3879"/>
                        <a:pt x="49896" y="1945"/>
                      </a:cubicBezTo>
                      <a:lnTo>
                        <a:pt x="50506" y="2191"/>
                      </a:lnTo>
                      <a:lnTo>
                        <a:pt x="50506" y="2191"/>
                      </a:lnTo>
                      <a:cubicBezTo>
                        <a:pt x="56793" y="4883"/>
                        <a:pt x="62176" y="8473"/>
                        <a:pt x="66217" y="12965"/>
                      </a:cubicBezTo>
                      <a:close/>
                      <a:moveTo>
                        <a:pt x="26267" y="54273"/>
                      </a:moveTo>
                      <a:cubicBezTo>
                        <a:pt x="32103" y="60560"/>
                        <a:pt x="37041" y="60109"/>
                        <a:pt x="38390" y="59663"/>
                      </a:cubicBezTo>
                      <a:cubicBezTo>
                        <a:pt x="41985" y="59217"/>
                        <a:pt x="46471" y="56971"/>
                        <a:pt x="50957" y="52930"/>
                      </a:cubicBezTo>
                      <a:lnTo>
                        <a:pt x="50957" y="52930"/>
                      </a:lnTo>
                      <a:cubicBezTo>
                        <a:pt x="55444" y="48889"/>
                        <a:pt x="57244" y="43950"/>
                        <a:pt x="56347" y="38561"/>
                      </a:cubicBezTo>
                      <a:cubicBezTo>
                        <a:pt x="55450" y="31827"/>
                        <a:pt x="50512" y="26437"/>
                        <a:pt x="43328" y="23294"/>
                      </a:cubicBezTo>
                      <a:cubicBezTo>
                        <a:pt x="37938" y="21047"/>
                        <a:pt x="29863" y="25088"/>
                        <a:pt x="24919" y="32719"/>
                      </a:cubicBezTo>
                      <a:cubicBezTo>
                        <a:pt x="22227" y="36760"/>
                        <a:pt x="19083" y="43944"/>
                        <a:pt x="24021" y="50678"/>
                      </a:cubicBezTo>
                      <a:cubicBezTo>
                        <a:pt x="24473" y="52472"/>
                        <a:pt x="25370" y="53370"/>
                        <a:pt x="26267" y="542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0" name="Google Shape;1880;p44"/>
                <p:cNvSpPr/>
                <p:nvPr/>
              </p:nvSpPr>
              <p:spPr>
                <a:xfrm>
                  <a:off x="4109934" y="2114665"/>
                  <a:ext cx="221246" cy="237175"/>
                </a:xfrm>
                <a:custGeom>
                  <a:rect b="b" l="l" r="r" t="t"/>
                  <a:pathLst>
                    <a:path extrusionOk="0" h="82281" w="76755">
                      <a:moveTo>
                        <a:pt x="36155" y="82276"/>
                      </a:moveTo>
                      <a:lnTo>
                        <a:pt x="36214" y="82276"/>
                      </a:lnTo>
                      <a:lnTo>
                        <a:pt x="36237" y="82276"/>
                      </a:lnTo>
                      <a:lnTo>
                        <a:pt x="36296" y="82276"/>
                      </a:lnTo>
                      <a:lnTo>
                        <a:pt x="36319" y="82276"/>
                      </a:lnTo>
                      <a:lnTo>
                        <a:pt x="36378" y="82276"/>
                      </a:lnTo>
                      <a:lnTo>
                        <a:pt x="36407" y="82276"/>
                      </a:lnTo>
                      <a:lnTo>
                        <a:pt x="36460" y="82276"/>
                      </a:lnTo>
                      <a:lnTo>
                        <a:pt x="36489" y="82276"/>
                      </a:lnTo>
                      <a:lnTo>
                        <a:pt x="36630" y="82276"/>
                      </a:lnTo>
                      <a:lnTo>
                        <a:pt x="36660" y="82276"/>
                      </a:lnTo>
                      <a:lnTo>
                        <a:pt x="36712" y="82276"/>
                      </a:lnTo>
                      <a:lnTo>
                        <a:pt x="36742" y="82276"/>
                      </a:lnTo>
                      <a:cubicBezTo>
                        <a:pt x="38249" y="82270"/>
                        <a:pt x="39703" y="82211"/>
                        <a:pt x="40841" y="81830"/>
                      </a:cubicBezTo>
                      <a:cubicBezTo>
                        <a:pt x="43984" y="81384"/>
                        <a:pt x="47128" y="80481"/>
                        <a:pt x="49820" y="79138"/>
                      </a:cubicBezTo>
                      <a:cubicBezTo>
                        <a:pt x="48354" y="76457"/>
                        <a:pt x="46893" y="73108"/>
                        <a:pt x="45714" y="69243"/>
                      </a:cubicBezTo>
                      <a:cubicBezTo>
                        <a:pt x="44747" y="65842"/>
                        <a:pt x="43949" y="61953"/>
                        <a:pt x="43533" y="57589"/>
                      </a:cubicBezTo>
                      <a:cubicBezTo>
                        <a:pt x="41738" y="58487"/>
                        <a:pt x="39938" y="58939"/>
                        <a:pt x="38143" y="59384"/>
                      </a:cubicBezTo>
                      <a:cubicBezTo>
                        <a:pt x="37246" y="59384"/>
                        <a:pt x="36349" y="59384"/>
                        <a:pt x="34548" y="59384"/>
                      </a:cubicBezTo>
                      <a:cubicBezTo>
                        <a:pt x="33199" y="65220"/>
                        <a:pt x="32302" y="73754"/>
                        <a:pt x="35446" y="82281"/>
                      </a:cubicBezTo>
                      <a:lnTo>
                        <a:pt x="36143" y="82281"/>
                      </a:lnTo>
                      <a:close/>
                      <a:moveTo>
                        <a:pt x="23300" y="33742"/>
                      </a:moveTo>
                      <a:cubicBezTo>
                        <a:pt x="21130" y="31156"/>
                        <a:pt x="14556" y="25009"/>
                        <a:pt x="5853" y="24792"/>
                      </a:cubicBezTo>
                      <a:lnTo>
                        <a:pt x="5794" y="24792"/>
                      </a:lnTo>
                      <a:lnTo>
                        <a:pt x="5401" y="24786"/>
                      </a:lnTo>
                      <a:lnTo>
                        <a:pt x="5360" y="24786"/>
                      </a:lnTo>
                      <a:lnTo>
                        <a:pt x="4944" y="24786"/>
                      </a:lnTo>
                      <a:lnTo>
                        <a:pt x="4920" y="24786"/>
                      </a:lnTo>
                      <a:lnTo>
                        <a:pt x="4480" y="24798"/>
                      </a:lnTo>
                      <a:lnTo>
                        <a:pt x="4480" y="24798"/>
                      </a:lnTo>
                      <a:lnTo>
                        <a:pt x="4357" y="25050"/>
                      </a:lnTo>
                      <a:lnTo>
                        <a:pt x="4357" y="25050"/>
                      </a:lnTo>
                      <a:lnTo>
                        <a:pt x="4234" y="25302"/>
                      </a:lnTo>
                      <a:lnTo>
                        <a:pt x="4234" y="25302"/>
                      </a:lnTo>
                      <a:lnTo>
                        <a:pt x="4117" y="25555"/>
                      </a:lnTo>
                      <a:lnTo>
                        <a:pt x="4117" y="25555"/>
                      </a:lnTo>
                      <a:lnTo>
                        <a:pt x="4000" y="25807"/>
                      </a:lnTo>
                      <a:lnTo>
                        <a:pt x="4000" y="25807"/>
                      </a:lnTo>
                      <a:lnTo>
                        <a:pt x="3882" y="26059"/>
                      </a:lnTo>
                      <a:lnTo>
                        <a:pt x="3882" y="26059"/>
                      </a:lnTo>
                      <a:lnTo>
                        <a:pt x="3765" y="26311"/>
                      </a:lnTo>
                      <a:lnTo>
                        <a:pt x="3765" y="26311"/>
                      </a:lnTo>
                      <a:lnTo>
                        <a:pt x="3654" y="26563"/>
                      </a:lnTo>
                      <a:lnTo>
                        <a:pt x="3654" y="26563"/>
                      </a:lnTo>
                      <a:lnTo>
                        <a:pt x="3542" y="26816"/>
                      </a:lnTo>
                      <a:lnTo>
                        <a:pt x="3542" y="26816"/>
                      </a:lnTo>
                      <a:lnTo>
                        <a:pt x="3431" y="27068"/>
                      </a:lnTo>
                      <a:lnTo>
                        <a:pt x="3431" y="27068"/>
                      </a:lnTo>
                      <a:lnTo>
                        <a:pt x="3319" y="27320"/>
                      </a:lnTo>
                      <a:lnTo>
                        <a:pt x="3319" y="27320"/>
                      </a:lnTo>
                      <a:lnTo>
                        <a:pt x="3214" y="27572"/>
                      </a:lnTo>
                      <a:lnTo>
                        <a:pt x="3214" y="27572"/>
                      </a:lnTo>
                      <a:lnTo>
                        <a:pt x="3108" y="27824"/>
                      </a:lnTo>
                      <a:lnTo>
                        <a:pt x="3108" y="27824"/>
                      </a:lnTo>
                      <a:lnTo>
                        <a:pt x="3008" y="28077"/>
                      </a:lnTo>
                      <a:lnTo>
                        <a:pt x="3008" y="28077"/>
                      </a:lnTo>
                      <a:lnTo>
                        <a:pt x="2909" y="28329"/>
                      </a:lnTo>
                      <a:lnTo>
                        <a:pt x="2909" y="28329"/>
                      </a:lnTo>
                      <a:lnTo>
                        <a:pt x="2809" y="28581"/>
                      </a:lnTo>
                      <a:lnTo>
                        <a:pt x="2809" y="28581"/>
                      </a:lnTo>
                      <a:lnTo>
                        <a:pt x="2709" y="28833"/>
                      </a:lnTo>
                      <a:lnTo>
                        <a:pt x="2709" y="28833"/>
                      </a:lnTo>
                      <a:lnTo>
                        <a:pt x="2616" y="29085"/>
                      </a:lnTo>
                      <a:lnTo>
                        <a:pt x="2616" y="29085"/>
                      </a:lnTo>
                      <a:lnTo>
                        <a:pt x="2522" y="29338"/>
                      </a:lnTo>
                      <a:lnTo>
                        <a:pt x="2522" y="29338"/>
                      </a:lnTo>
                      <a:lnTo>
                        <a:pt x="2428" y="29590"/>
                      </a:lnTo>
                      <a:lnTo>
                        <a:pt x="2428" y="29590"/>
                      </a:lnTo>
                      <a:lnTo>
                        <a:pt x="2340" y="29842"/>
                      </a:lnTo>
                      <a:lnTo>
                        <a:pt x="2340" y="29842"/>
                      </a:lnTo>
                      <a:lnTo>
                        <a:pt x="2252" y="30094"/>
                      </a:lnTo>
                      <a:lnTo>
                        <a:pt x="2252" y="30094"/>
                      </a:lnTo>
                      <a:lnTo>
                        <a:pt x="2164" y="30346"/>
                      </a:lnTo>
                      <a:lnTo>
                        <a:pt x="2164" y="30346"/>
                      </a:lnTo>
                      <a:lnTo>
                        <a:pt x="2076" y="30599"/>
                      </a:lnTo>
                      <a:lnTo>
                        <a:pt x="2076" y="30599"/>
                      </a:lnTo>
                      <a:lnTo>
                        <a:pt x="1994" y="30851"/>
                      </a:lnTo>
                      <a:lnTo>
                        <a:pt x="1994" y="30851"/>
                      </a:lnTo>
                      <a:lnTo>
                        <a:pt x="1912" y="31103"/>
                      </a:lnTo>
                      <a:lnTo>
                        <a:pt x="1912" y="31103"/>
                      </a:lnTo>
                      <a:lnTo>
                        <a:pt x="1836" y="31355"/>
                      </a:lnTo>
                      <a:lnTo>
                        <a:pt x="1836" y="31355"/>
                      </a:lnTo>
                      <a:lnTo>
                        <a:pt x="1759" y="31607"/>
                      </a:lnTo>
                      <a:lnTo>
                        <a:pt x="1759" y="31607"/>
                      </a:lnTo>
                      <a:lnTo>
                        <a:pt x="1683" y="31860"/>
                      </a:lnTo>
                      <a:lnTo>
                        <a:pt x="1683" y="31860"/>
                      </a:lnTo>
                      <a:lnTo>
                        <a:pt x="1607" y="32112"/>
                      </a:lnTo>
                      <a:lnTo>
                        <a:pt x="1607" y="32112"/>
                      </a:lnTo>
                      <a:lnTo>
                        <a:pt x="1536" y="32364"/>
                      </a:lnTo>
                      <a:lnTo>
                        <a:pt x="1536" y="32364"/>
                      </a:lnTo>
                      <a:lnTo>
                        <a:pt x="1466" y="32616"/>
                      </a:lnTo>
                      <a:lnTo>
                        <a:pt x="1466" y="32616"/>
                      </a:lnTo>
                      <a:lnTo>
                        <a:pt x="1396" y="32868"/>
                      </a:lnTo>
                      <a:lnTo>
                        <a:pt x="1396" y="32868"/>
                      </a:lnTo>
                      <a:lnTo>
                        <a:pt x="1331" y="33121"/>
                      </a:lnTo>
                      <a:lnTo>
                        <a:pt x="1331" y="33121"/>
                      </a:lnTo>
                      <a:lnTo>
                        <a:pt x="1267" y="33373"/>
                      </a:lnTo>
                      <a:lnTo>
                        <a:pt x="1267" y="33373"/>
                      </a:lnTo>
                      <a:lnTo>
                        <a:pt x="1202" y="33625"/>
                      </a:lnTo>
                      <a:lnTo>
                        <a:pt x="1202" y="33625"/>
                      </a:lnTo>
                      <a:lnTo>
                        <a:pt x="1138" y="33877"/>
                      </a:lnTo>
                      <a:lnTo>
                        <a:pt x="1138" y="33877"/>
                      </a:lnTo>
                      <a:lnTo>
                        <a:pt x="1079" y="34129"/>
                      </a:lnTo>
                      <a:lnTo>
                        <a:pt x="1079" y="34129"/>
                      </a:lnTo>
                      <a:lnTo>
                        <a:pt x="1020" y="34382"/>
                      </a:lnTo>
                      <a:lnTo>
                        <a:pt x="1020" y="34382"/>
                      </a:lnTo>
                      <a:lnTo>
                        <a:pt x="962" y="34634"/>
                      </a:lnTo>
                      <a:lnTo>
                        <a:pt x="962" y="34634"/>
                      </a:lnTo>
                      <a:lnTo>
                        <a:pt x="909" y="34886"/>
                      </a:lnTo>
                      <a:lnTo>
                        <a:pt x="909" y="34886"/>
                      </a:lnTo>
                      <a:lnTo>
                        <a:pt x="856" y="35138"/>
                      </a:lnTo>
                      <a:lnTo>
                        <a:pt x="856" y="35138"/>
                      </a:lnTo>
                      <a:lnTo>
                        <a:pt x="803" y="35390"/>
                      </a:lnTo>
                      <a:lnTo>
                        <a:pt x="803" y="35390"/>
                      </a:lnTo>
                      <a:lnTo>
                        <a:pt x="751" y="35643"/>
                      </a:lnTo>
                      <a:lnTo>
                        <a:pt x="751" y="35643"/>
                      </a:lnTo>
                      <a:lnTo>
                        <a:pt x="698" y="35895"/>
                      </a:lnTo>
                      <a:lnTo>
                        <a:pt x="698" y="35895"/>
                      </a:lnTo>
                      <a:lnTo>
                        <a:pt x="651" y="36147"/>
                      </a:lnTo>
                      <a:lnTo>
                        <a:pt x="651" y="36147"/>
                      </a:lnTo>
                      <a:lnTo>
                        <a:pt x="604" y="36399"/>
                      </a:lnTo>
                      <a:lnTo>
                        <a:pt x="604" y="36399"/>
                      </a:lnTo>
                      <a:lnTo>
                        <a:pt x="563" y="36651"/>
                      </a:lnTo>
                      <a:lnTo>
                        <a:pt x="563" y="36651"/>
                      </a:lnTo>
                      <a:lnTo>
                        <a:pt x="516" y="36903"/>
                      </a:lnTo>
                      <a:lnTo>
                        <a:pt x="516" y="36903"/>
                      </a:lnTo>
                      <a:lnTo>
                        <a:pt x="475" y="37156"/>
                      </a:lnTo>
                      <a:lnTo>
                        <a:pt x="475" y="37156"/>
                      </a:lnTo>
                      <a:lnTo>
                        <a:pt x="434" y="37408"/>
                      </a:lnTo>
                      <a:lnTo>
                        <a:pt x="434" y="37408"/>
                      </a:lnTo>
                      <a:lnTo>
                        <a:pt x="393" y="37660"/>
                      </a:lnTo>
                      <a:lnTo>
                        <a:pt x="393" y="37660"/>
                      </a:lnTo>
                      <a:lnTo>
                        <a:pt x="352" y="37912"/>
                      </a:lnTo>
                      <a:lnTo>
                        <a:pt x="352" y="37912"/>
                      </a:lnTo>
                      <a:lnTo>
                        <a:pt x="317" y="38165"/>
                      </a:lnTo>
                      <a:lnTo>
                        <a:pt x="317" y="38165"/>
                      </a:lnTo>
                      <a:lnTo>
                        <a:pt x="281" y="38417"/>
                      </a:lnTo>
                      <a:lnTo>
                        <a:pt x="281" y="38417"/>
                      </a:lnTo>
                      <a:lnTo>
                        <a:pt x="246" y="38669"/>
                      </a:lnTo>
                      <a:lnTo>
                        <a:pt x="246" y="38669"/>
                      </a:lnTo>
                      <a:lnTo>
                        <a:pt x="211" y="38921"/>
                      </a:lnTo>
                      <a:lnTo>
                        <a:pt x="211" y="38921"/>
                      </a:lnTo>
                      <a:lnTo>
                        <a:pt x="182" y="39173"/>
                      </a:lnTo>
                      <a:lnTo>
                        <a:pt x="182" y="39173"/>
                      </a:lnTo>
                      <a:lnTo>
                        <a:pt x="152" y="39426"/>
                      </a:lnTo>
                      <a:lnTo>
                        <a:pt x="152" y="39426"/>
                      </a:lnTo>
                      <a:lnTo>
                        <a:pt x="123" y="39678"/>
                      </a:lnTo>
                      <a:lnTo>
                        <a:pt x="123" y="39678"/>
                      </a:lnTo>
                      <a:lnTo>
                        <a:pt x="94" y="39930"/>
                      </a:lnTo>
                      <a:lnTo>
                        <a:pt x="94" y="39930"/>
                      </a:lnTo>
                      <a:lnTo>
                        <a:pt x="70" y="40182"/>
                      </a:lnTo>
                      <a:lnTo>
                        <a:pt x="70" y="40182"/>
                      </a:lnTo>
                      <a:lnTo>
                        <a:pt x="47" y="40434"/>
                      </a:lnTo>
                      <a:lnTo>
                        <a:pt x="47" y="40434"/>
                      </a:lnTo>
                      <a:lnTo>
                        <a:pt x="23" y="40687"/>
                      </a:lnTo>
                      <a:lnTo>
                        <a:pt x="23" y="40687"/>
                      </a:lnTo>
                      <a:lnTo>
                        <a:pt x="0" y="40939"/>
                      </a:lnTo>
                      <a:lnTo>
                        <a:pt x="0" y="40939"/>
                      </a:lnTo>
                      <a:cubicBezTo>
                        <a:pt x="4733" y="39648"/>
                        <a:pt x="11119" y="38769"/>
                        <a:pt x="18761" y="40276"/>
                      </a:cubicBezTo>
                      <a:cubicBezTo>
                        <a:pt x="19535" y="40464"/>
                        <a:pt x="20315" y="40687"/>
                        <a:pt x="21101" y="40933"/>
                      </a:cubicBezTo>
                      <a:cubicBezTo>
                        <a:pt x="21547" y="38241"/>
                        <a:pt x="22450" y="35994"/>
                        <a:pt x="23793" y="34200"/>
                      </a:cubicBezTo>
                      <a:lnTo>
                        <a:pt x="23306" y="33713"/>
                      </a:lnTo>
                      <a:close/>
                      <a:moveTo>
                        <a:pt x="26678" y="54440"/>
                      </a:moveTo>
                      <a:cubicBezTo>
                        <a:pt x="26678" y="53989"/>
                        <a:pt x="26678" y="53989"/>
                        <a:pt x="26678" y="54440"/>
                      </a:cubicBezTo>
                      <a:cubicBezTo>
                        <a:pt x="25294" y="53091"/>
                        <a:pt x="24831" y="52194"/>
                        <a:pt x="23898" y="51296"/>
                      </a:cubicBezTo>
                      <a:cubicBezTo>
                        <a:pt x="22977" y="49947"/>
                        <a:pt x="22051" y="48604"/>
                        <a:pt x="21588" y="46810"/>
                      </a:cubicBezTo>
                      <a:cubicBezTo>
                        <a:pt x="16550" y="48147"/>
                        <a:pt x="8334" y="51683"/>
                        <a:pt x="4586" y="61355"/>
                      </a:cubicBezTo>
                      <a:lnTo>
                        <a:pt x="4475" y="61625"/>
                      </a:lnTo>
                      <a:cubicBezTo>
                        <a:pt x="5372" y="62974"/>
                        <a:pt x="6269" y="64317"/>
                        <a:pt x="7167" y="65666"/>
                      </a:cubicBezTo>
                      <a:cubicBezTo>
                        <a:pt x="9858" y="68810"/>
                        <a:pt x="12104" y="71501"/>
                        <a:pt x="14802" y="73748"/>
                      </a:cubicBezTo>
                      <a:lnTo>
                        <a:pt x="14867" y="73543"/>
                      </a:lnTo>
                      <a:lnTo>
                        <a:pt x="15119" y="73748"/>
                      </a:lnTo>
                      <a:cubicBezTo>
                        <a:pt x="16503" y="68804"/>
                        <a:pt x="19740" y="60727"/>
                        <a:pt x="26678" y="54440"/>
                      </a:cubicBezTo>
                      <a:close/>
                      <a:moveTo>
                        <a:pt x="10732" y="14229"/>
                      </a:moveTo>
                      <a:lnTo>
                        <a:pt x="11219" y="14476"/>
                      </a:lnTo>
                      <a:lnTo>
                        <a:pt x="11213" y="14481"/>
                      </a:lnTo>
                      <a:lnTo>
                        <a:pt x="11289" y="14517"/>
                      </a:lnTo>
                      <a:cubicBezTo>
                        <a:pt x="16655" y="17267"/>
                        <a:pt x="22837" y="21338"/>
                        <a:pt x="28584" y="27971"/>
                      </a:cubicBezTo>
                      <a:lnTo>
                        <a:pt x="28672" y="27901"/>
                      </a:lnTo>
                      <a:lnTo>
                        <a:pt x="28713" y="27954"/>
                      </a:lnTo>
                      <a:cubicBezTo>
                        <a:pt x="30959" y="26159"/>
                        <a:pt x="33199" y="24810"/>
                        <a:pt x="35446" y="23912"/>
                      </a:cubicBezTo>
                      <a:lnTo>
                        <a:pt x="35428" y="23860"/>
                      </a:lnTo>
                      <a:lnTo>
                        <a:pt x="35446" y="23854"/>
                      </a:lnTo>
                      <a:cubicBezTo>
                        <a:pt x="34073" y="19273"/>
                        <a:pt x="30865" y="10569"/>
                        <a:pt x="23083" y="4165"/>
                      </a:cubicBezTo>
                      <a:cubicBezTo>
                        <a:pt x="18503" y="6910"/>
                        <a:pt x="14380" y="10118"/>
                        <a:pt x="10720" y="14241"/>
                      </a:cubicBezTo>
                      <a:close/>
                      <a:moveTo>
                        <a:pt x="38601" y="112"/>
                      </a:moveTo>
                      <a:cubicBezTo>
                        <a:pt x="40812" y="5860"/>
                        <a:pt x="43017" y="13778"/>
                        <a:pt x="42659" y="23021"/>
                      </a:cubicBezTo>
                      <a:lnTo>
                        <a:pt x="42659" y="23062"/>
                      </a:lnTo>
                      <a:lnTo>
                        <a:pt x="42641" y="23461"/>
                      </a:lnTo>
                      <a:cubicBezTo>
                        <a:pt x="42641" y="23461"/>
                        <a:pt x="43087" y="23461"/>
                        <a:pt x="43087" y="23461"/>
                      </a:cubicBezTo>
                      <a:cubicBezTo>
                        <a:pt x="45333" y="24358"/>
                        <a:pt x="47573" y="25707"/>
                        <a:pt x="49374" y="27502"/>
                      </a:cubicBezTo>
                      <a:cubicBezTo>
                        <a:pt x="50365" y="25778"/>
                        <a:pt x="51755" y="22692"/>
                        <a:pt x="52734" y="18698"/>
                      </a:cubicBezTo>
                      <a:cubicBezTo>
                        <a:pt x="53837" y="14564"/>
                        <a:pt x="54547" y="9426"/>
                        <a:pt x="53860" y="3707"/>
                      </a:cubicBezTo>
                      <a:cubicBezTo>
                        <a:pt x="52512" y="3262"/>
                        <a:pt x="51614" y="2358"/>
                        <a:pt x="50265" y="1913"/>
                      </a:cubicBezTo>
                      <a:cubicBezTo>
                        <a:pt x="46676" y="564"/>
                        <a:pt x="42636" y="-334"/>
                        <a:pt x="38595" y="118"/>
                      </a:cubicBezTo>
                      <a:close/>
                      <a:moveTo>
                        <a:pt x="52946" y="31543"/>
                      </a:moveTo>
                      <a:cubicBezTo>
                        <a:pt x="54324" y="33789"/>
                        <a:pt x="55239" y="36030"/>
                        <a:pt x="55696" y="38728"/>
                      </a:cubicBezTo>
                      <a:cubicBezTo>
                        <a:pt x="55696" y="39173"/>
                        <a:pt x="55696" y="39625"/>
                        <a:pt x="55696" y="40077"/>
                      </a:cubicBezTo>
                      <a:lnTo>
                        <a:pt x="56107" y="39953"/>
                      </a:lnTo>
                      <a:lnTo>
                        <a:pt x="56107" y="40077"/>
                      </a:lnTo>
                      <a:cubicBezTo>
                        <a:pt x="59643" y="39291"/>
                        <a:pt x="65238" y="37132"/>
                        <a:pt x="70492" y="32388"/>
                      </a:cubicBezTo>
                      <a:lnTo>
                        <a:pt x="70539" y="32346"/>
                      </a:lnTo>
                      <a:cubicBezTo>
                        <a:pt x="72064" y="31074"/>
                        <a:pt x="73560" y="29619"/>
                        <a:pt x="74961" y="27954"/>
                      </a:cubicBezTo>
                      <a:cubicBezTo>
                        <a:pt x="73126" y="22564"/>
                        <a:pt x="70375" y="18077"/>
                        <a:pt x="66704" y="14036"/>
                      </a:cubicBezTo>
                      <a:cubicBezTo>
                        <a:pt x="66229" y="14892"/>
                        <a:pt x="65695" y="15807"/>
                        <a:pt x="65103" y="16757"/>
                      </a:cubicBezTo>
                      <a:lnTo>
                        <a:pt x="65079" y="16728"/>
                      </a:lnTo>
                      <a:lnTo>
                        <a:pt x="64898" y="17080"/>
                      </a:lnTo>
                      <a:cubicBezTo>
                        <a:pt x="62106" y="21543"/>
                        <a:pt x="58118" y="26833"/>
                        <a:pt x="52940" y="31543"/>
                      </a:cubicBezTo>
                      <a:close/>
                      <a:moveTo>
                        <a:pt x="54758" y="47267"/>
                      </a:moveTo>
                      <a:cubicBezTo>
                        <a:pt x="54048" y="48687"/>
                        <a:pt x="53063" y="50100"/>
                        <a:pt x="52013" y="51519"/>
                      </a:cubicBezTo>
                      <a:cubicBezTo>
                        <a:pt x="51503" y="52053"/>
                        <a:pt x="50928" y="52575"/>
                        <a:pt x="50277" y="53097"/>
                      </a:cubicBezTo>
                      <a:cubicBezTo>
                        <a:pt x="49831" y="53543"/>
                        <a:pt x="49380" y="53994"/>
                        <a:pt x="48928" y="54446"/>
                      </a:cubicBezTo>
                      <a:cubicBezTo>
                        <a:pt x="52441" y="57519"/>
                        <a:pt x="59813" y="63167"/>
                        <a:pt x="69366" y="63419"/>
                      </a:cubicBezTo>
                      <a:lnTo>
                        <a:pt x="69572" y="63431"/>
                      </a:lnTo>
                      <a:lnTo>
                        <a:pt x="69577" y="63425"/>
                      </a:lnTo>
                      <a:lnTo>
                        <a:pt x="70023" y="63431"/>
                      </a:lnTo>
                      <a:cubicBezTo>
                        <a:pt x="73618" y="58493"/>
                        <a:pt x="75413" y="53103"/>
                        <a:pt x="76756" y="47267"/>
                      </a:cubicBezTo>
                      <a:cubicBezTo>
                        <a:pt x="71366" y="48616"/>
                        <a:pt x="63736" y="49062"/>
                        <a:pt x="54752" y="47267"/>
                      </a:cubicBezTo>
                      <a:lnTo>
                        <a:pt x="54746" y="472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1" name="Google Shape;1881;p44"/>
                <p:cNvSpPr/>
                <p:nvPr/>
              </p:nvSpPr>
              <p:spPr>
                <a:xfrm>
                  <a:off x="3334795" y="1630488"/>
                  <a:ext cx="700104" cy="912937"/>
                </a:xfrm>
                <a:custGeom>
                  <a:rect b="b" l="l" r="r" t="t"/>
                  <a:pathLst>
                    <a:path extrusionOk="0" h="316717" w="242881">
                      <a:moveTo>
                        <a:pt x="11213" y="159112"/>
                      </a:moveTo>
                      <a:cubicBezTo>
                        <a:pt x="17946" y="158666"/>
                        <a:pt x="27822" y="159112"/>
                        <a:pt x="36355" y="164050"/>
                      </a:cubicBezTo>
                      <a:cubicBezTo>
                        <a:pt x="36800" y="160009"/>
                        <a:pt x="37252" y="156414"/>
                        <a:pt x="37703" y="152824"/>
                      </a:cubicBezTo>
                      <a:cubicBezTo>
                        <a:pt x="33663" y="148783"/>
                        <a:pt x="25581" y="143399"/>
                        <a:pt x="13014" y="143845"/>
                      </a:cubicBezTo>
                      <a:cubicBezTo>
                        <a:pt x="12568" y="148783"/>
                        <a:pt x="11665" y="153722"/>
                        <a:pt x="11219" y="159112"/>
                      </a:cubicBezTo>
                      <a:close/>
                      <a:moveTo>
                        <a:pt x="32765" y="58092"/>
                      </a:moveTo>
                      <a:cubicBezTo>
                        <a:pt x="30971" y="62133"/>
                        <a:pt x="29622" y="67072"/>
                        <a:pt x="27828" y="72462"/>
                      </a:cubicBezTo>
                      <a:cubicBezTo>
                        <a:pt x="34560" y="73359"/>
                        <a:pt x="43545" y="76057"/>
                        <a:pt x="51174" y="82790"/>
                      </a:cubicBezTo>
                      <a:cubicBezTo>
                        <a:pt x="52523" y="78749"/>
                        <a:pt x="53421" y="74708"/>
                        <a:pt x="54769" y="71564"/>
                      </a:cubicBezTo>
                      <a:cubicBezTo>
                        <a:pt x="51174" y="66174"/>
                        <a:pt x="44442" y="59893"/>
                        <a:pt x="32771" y="58098"/>
                      </a:cubicBezTo>
                      <a:close/>
                      <a:moveTo>
                        <a:pt x="17952" y="114666"/>
                      </a:moveTo>
                      <a:cubicBezTo>
                        <a:pt x="24684" y="114666"/>
                        <a:pt x="34560" y="116015"/>
                        <a:pt x="42641" y="121851"/>
                      </a:cubicBezTo>
                      <a:cubicBezTo>
                        <a:pt x="43087" y="117810"/>
                        <a:pt x="43990" y="114215"/>
                        <a:pt x="44888" y="110625"/>
                      </a:cubicBezTo>
                      <a:cubicBezTo>
                        <a:pt x="40847" y="106139"/>
                        <a:pt x="33663" y="100297"/>
                        <a:pt x="21095" y="99851"/>
                      </a:cubicBezTo>
                      <a:cubicBezTo>
                        <a:pt x="19752" y="104344"/>
                        <a:pt x="18855" y="109282"/>
                        <a:pt x="17957" y="114666"/>
                      </a:cubicBezTo>
                      <a:close/>
                      <a:moveTo>
                        <a:pt x="55215" y="26216"/>
                      </a:moveTo>
                      <a:cubicBezTo>
                        <a:pt x="52969" y="28010"/>
                        <a:pt x="50729" y="29811"/>
                        <a:pt x="48483" y="32051"/>
                      </a:cubicBezTo>
                      <a:cubicBezTo>
                        <a:pt x="47134" y="33400"/>
                        <a:pt x="45791" y="34743"/>
                        <a:pt x="43545" y="37441"/>
                      </a:cubicBezTo>
                      <a:cubicBezTo>
                        <a:pt x="49380" y="40133"/>
                        <a:pt x="58359" y="45078"/>
                        <a:pt x="64194" y="53160"/>
                      </a:cubicBezTo>
                      <a:cubicBezTo>
                        <a:pt x="64640" y="52714"/>
                        <a:pt x="64640" y="52714"/>
                        <a:pt x="65091" y="52262"/>
                      </a:cubicBezTo>
                      <a:cubicBezTo>
                        <a:pt x="67337" y="50016"/>
                        <a:pt x="69578" y="48221"/>
                        <a:pt x="71824" y="46427"/>
                      </a:cubicBezTo>
                      <a:cubicBezTo>
                        <a:pt x="70475" y="41037"/>
                        <a:pt x="65988" y="32057"/>
                        <a:pt x="55215" y="26222"/>
                      </a:cubicBezTo>
                      <a:close/>
                      <a:moveTo>
                        <a:pt x="76316" y="12749"/>
                      </a:moveTo>
                      <a:cubicBezTo>
                        <a:pt x="80802" y="18585"/>
                        <a:pt x="85740" y="27564"/>
                        <a:pt x="87089" y="37893"/>
                      </a:cubicBezTo>
                      <a:cubicBezTo>
                        <a:pt x="89781" y="36544"/>
                        <a:pt x="92924" y="35201"/>
                        <a:pt x="95616" y="34298"/>
                      </a:cubicBezTo>
                      <a:cubicBezTo>
                        <a:pt x="96514" y="29359"/>
                        <a:pt x="96965" y="18579"/>
                        <a:pt x="89781" y="6908"/>
                      </a:cubicBezTo>
                      <a:cubicBezTo>
                        <a:pt x="84843" y="8257"/>
                        <a:pt x="80357" y="10503"/>
                        <a:pt x="76316" y="12744"/>
                      </a:cubicBezTo>
                      <a:close/>
                      <a:moveTo>
                        <a:pt x="446" y="300999"/>
                      </a:moveTo>
                      <a:cubicBezTo>
                        <a:pt x="0" y="307286"/>
                        <a:pt x="0" y="312676"/>
                        <a:pt x="0" y="316717"/>
                      </a:cubicBezTo>
                      <a:cubicBezTo>
                        <a:pt x="6287" y="314923"/>
                        <a:pt x="16163" y="312676"/>
                        <a:pt x="26039" y="315368"/>
                      </a:cubicBezTo>
                      <a:cubicBezTo>
                        <a:pt x="26039" y="311773"/>
                        <a:pt x="26485" y="307732"/>
                        <a:pt x="26485" y="303691"/>
                      </a:cubicBezTo>
                      <a:cubicBezTo>
                        <a:pt x="21095" y="300547"/>
                        <a:pt x="12116" y="297404"/>
                        <a:pt x="446" y="300999"/>
                      </a:cubicBezTo>
                      <a:close/>
                      <a:moveTo>
                        <a:pt x="2240" y="263287"/>
                      </a:moveTo>
                      <a:cubicBezTo>
                        <a:pt x="1795" y="268677"/>
                        <a:pt x="1795" y="274061"/>
                        <a:pt x="1343" y="279005"/>
                      </a:cubicBezTo>
                      <a:cubicBezTo>
                        <a:pt x="8076" y="277656"/>
                        <a:pt x="17952" y="277210"/>
                        <a:pt x="26930" y="281251"/>
                      </a:cubicBezTo>
                      <a:cubicBezTo>
                        <a:pt x="26930" y="277656"/>
                        <a:pt x="27376" y="273615"/>
                        <a:pt x="27376" y="270026"/>
                      </a:cubicBezTo>
                      <a:cubicBezTo>
                        <a:pt x="22890" y="265985"/>
                        <a:pt x="14808" y="261492"/>
                        <a:pt x="2234" y="263293"/>
                      </a:cubicBezTo>
                      <a:close/>
                      <a:moveTo>
                        <a:pt x="8527" y="182021"/>
                      </a:moveTo>
                      <a:cubicBezTo>
                        <a:pt x="8081" y="186507"/>
                        <a:pt x="7630" y="191446"/>
                        <a:pt x="7178" y="196390"/>
                      </a:cubicBezTo>
                      <a:cubicBezTo>
                        <a:pt x="7178" y="196836"/>
                        <a:pt x="7178" y="196836"/>
                        <a:pt x="7178" y="197287"/>
                      </a:cubicBezTo>
                      <a:cubicBezTo>
                        <a:pt x="14362" y="196841"/>
                        <a:pt x="23787" y="197287"/>
                        <a:pt x="32320" y="202677"/>
                      </a:cubicBezTo>
                      <a:cubicBezTo>
                        <a:pt x="32765" y="198636"/>
                        <a:pt x="33217" y="195041"/>
                        <a:pt x="33217" y="191452"/>
                      </a:cubicBezTo>
                      <a:cubicBezTo>
                        <a:pt x="29622" y="186513"/>
                        <a:pt x="21541" y="181123"/>
                        <a:pt x="8521" y="182027"/>
                      </a:cubicBezTo>
                      <a:close/>
                      <a:moveTo>
                        <a:pt x="4932" y="223774"/>
                      </a:moveTo>
                      <a:cubicBezTo>
                        <a:pt x="4486" y="229164"/>
                        <a:pt x="4035" y="234102"/>
                        <a:pt x="3583" y="239492"/>
                      </a:cubicBezTo>
                      <a:cubicBezTo>
                        <a:pt x="10316" y="238143"/>
                        <a:pt x="20192" y="237698"/>
                        <a:pt x="29170" y="241739"/>
                      </a:cubicBezTo>
                      <a:cubicBezTo>
                        <a:pt x="29616" y="238143"/>
                        <a:pt x="29616" y="234102"/>
                        <a:pt x="30068" y="230513"/>
                      </a:cubicBezTo>
                      <a:cubicBezTo>
                        <a:pt x="25581" y="226472"/>
                        <a:pt x="17048" y="221979"/>
                        <a:pt x="4926" y="223780"/>
                      </a:cubicBezTo>
                      <a:close/>
                      <a:moveTo>
                        <a:pt x="214145" y="61242"/>
                      </a:moveTo>
                      <a:cubicBezTo>
                        <a:pt x="209208" y="66180"/>
                        <a:pt x="202023" y="72467"/>
                        <a:pt x="193045" y="74708"/>
                      </a:cubicBezTo>
                      <a:cubicBezTo>
                        <a:pt x="193942" y="77851"/>
                        <a:pt x="194839" y="80995"/>
                        <a:pt x="195737" y="85036"/>
                      </a:cubicBezTo>
                      <a:cubicBezTo>
                        <a:pt x="200675" y="85482"/>
                        <a:pt x="209653" y="85036"/>
                        <a:pt x="218632" y="77400"/>
                      </a:cubicBezTo>
                      <a:cubicBezTo>
                        <a:pt x="217283" y="71564"/>
                        <a:pt x="215489" y="66180"/>
                        <a:pt x="214140" y="61236"/>
                      </a:cubicBezTo>
                      <a:close/>
                      <a:moveTo>
                        <a:pt x="238841" y="235000"/>
                      </a:moveTo>
                      <a:cubicBezTo>
                        <a:pt x="238396" y="230061"/>
                        <a:pt x="237944" y="224671"/>
                        <a:pt x="237492" y="219733"/>
                      </a:cubicBezTo>
                      <a:cubicBezTo>
                        <a:pt x="231657" y="221528"/>
                        <a:pt x="222227" y="223328"/>
                        <a:pt x="213248" y="221082"/>
                      </a:cubicBezTo>
                      <a:cubicBezTo>
                        <a:pt x="213694" y="225568"/>
                        <a:pt x="214145" y="229610"/>
                        <a:pt x="214145" y="233651"/>
                      </a:cubicBezTo>
                      <a:cubicBezTo>
                        <a:pt x="219535" y="236343"/>
                        <a:pt x="228062" y="238143"/>
                        <a:pt x="238835" y="235000"/>
                      </a:cubicBezTo>
                      <a:close/>
                      <a:moveTo>
                        <a:pt x="231657" y="157774"/>
                      </a:moveTo>
                      <a:cubicBezTo>
                        <a:pt x="231212" y="152385"/>
                        <a:pt x="230308" y="147000"/>
                        <a:pt x="229863" y="142056"/>
                      </a:cubicBezTo>
                      <a:cubicBezTo>
                        <a:pt x="224027" y="145200"/>
                        <a:pt x="215049" y="148343"/>
                        <a:pt x="206070" y="147446"/>
                      </a:cubicBezTo>
                      <a:cubicBezTo>
                        <a:pt x="206516" y="151041"/>
                        <a:pt x="206967" y="154631"/>
                        <a:pt x="207419" y="158672"/>
                      </a:cubicBezTo>
                      <a:cubicBezTo>
                        <a:pt x="212357" y="160466"/>
                        <a:pt x="220890" y="162267"/>
                        <a:pt x="231663" y="157774"/>
                      </a:cubicBezTo>
                      <a:close/>
                      <a:moveTo>
                        <a:pt x="235698" y="198631"/>
                      </a:moveTo>
                      <a:cubicBezTo>
                        <a:pt x="235252" y="193692"/>
                        <a:pt x="234801" y="188302"/>
                        <a:pt x="234349" y="183364"/>
                      </a:cubicBezTo>
                      <a:cubicBezTo>
                        <a:pt x="227617" y="184713"/>
                        <a:pt x="218186" y="185158"/>
                        <a:pt x="209659" y="181569"/>
                      </a:cubicBezTo>
                      <a:cubicBezTo>
                        <a:pt x="210105" y="185610"/>
                        <a:pt x="210556" y="189651"/>
                        <a:pt x="211008" y="193692"/>
                      </a:cubicBezTo>
                      <a:cubicBezTo>
                        <a:pt x="215494" y="197287"/>
                        <a:pt x="224027" y="200877"/>
                        <a:pt x="235698" y="198631"/>
                      </a:cubicBezTo>
                      <a:close/>
                      <a:moveTo>
                        <a:pt x="241088" y="273163"/>
                      </a:moveTo>
                      <a:cubicBezTo>
                        <a:pt x="240642" y="268225"/>
                        <a:pt x="240642" y="263287"/>
                        <a:pt x="240190" y="257897"/>
                      </a:cubicBezTo>
                      <a:cubicBezTo>
                        <a:pt x="233903" y="259691"/>
                        <a:pt x="224473" y="260589"/>
                        <a:pt x="215946" y="257897"/>
                      </a:cubicBezTo>
                      <a:cubicBezTo>
                        <a:pt x="216392" y="261938"/>
                        <a:pt x="216392" y="265979"/>
                        <a:pt x="216843" y="270020"/>
                      </a:cubicBezTo>
                      <a:cubicBezTo>
                        <a:pt x="221781" y="272712"/>
                        <a:pt x="229863" y="275856"/>
                        <a:pt x="241088" y="273163"/>
                      </a:cubicBezTo>
                      <a:close/>
                      <a:moveTo>
                        <a:pt x="242436" y="295163"/>
                      </a:moveTo>
                      <a:cubicBezTo>
                        <a:pt x="235704" y="296958"/>
                        <a:pt x="226719" y="297855"/>
                        <a:pt x="218192" y="294717"/>
                      </a:cubicBezTo>
                      <a:cubicBezTo>
                        <a:pt x="218638" y="298758"/>
                        <a:pt x="218638" y="302800"/>
                        <a:pt x="218638" y="306395"/>
                      </a:cubicBezTo>
                      <a:cubicBezTo>
                        <a:pt x="223576" y="309538"/>
                        <a:pt x="231657" y="312682"/>
                        <a:pt x="242882" y="310436"/>
                      </a:cubicBezTo>
                      <a:cubicBezTo>
                        <a:pt x="242882" y="305943"/>
                        <a:pt x="242436" y="301005"/>
                        <a:pt x="242436" y="295169"/>
                      </a:cubicBezTo>
                      <a:close/>
                      <a:moveTo>
                        <a:pt x="144116" y="30708"/>
                      </a:moveTo>
                      <a:cubicBezTo>
                        <a:pt x="147712" y="31606"/>
                        <a:pt x="151301" y="32503"/>
                        <a:pt x="154890" y="33852"/>
                      </a:cubicBezTo>
                      <a:cubicBezTo>
                        <a:pt x="159376" y="30257"/>
                        <a:pt x="165663" y="22626"/>
                        <a:pt x="167458" y="9606"/>
                      </a:cubicBezTo>
                      <a:cubicBezTo>
                        <a:pt x="162971" y="7360"/>
                        <a:pt x="158930" y="5565"/>
                        <a:pt x="153992" y="3770"/>
                      </a:cubicBezTo>
                      <a:cubicBezTo>
                        <a:pt x="153541" y="11406"/>
                        <a:pt x="150849" y="22626"/>
                        <a:pt x="144116" y="30708"/>
                      </a:cubicBezTo>
                      <a:close/>
                      <a:moveTo>
                        <a:pt x="226274" y="116913"/>
                      </a:moveTo>
                      <a:cubicBezTo>
                        <a:pt x="225376" y="111523"/>
                        <a:pt x="224479" y="106139"/>
                        <a:pt x="223582" y="101194"/>
                      </a:cubicBezTo>
                      <a:cubicBezTo>
                        <a:pt x="217746" y="104790"/>
                        <a:pt x="209213" y="108379"/>
                        <a:pt x="200235" y="108379"/>
                      </a:cubicBezTo>
                      <a:cubicBezTo>
                        <a:pt x="200680" y="111974"/>
                        <a:pt x="201584" y="115564"/>
                        <a:pt x="202029" y="119605"/>
                      </a:cubicBezTo>
                      <a:cubicBezTo>
                        <a:pt x="207419" y="120954"/>
                        <a:pt x="215946" y="122297"/>
                        <a:pt x="226274" y="116913"/>
                      </a:cubicBezTo>
                      <a:close/>
                      <a:moveTo>
                        <a:pt x="199783" y="35647"/>
                      </a:moveTo>
                      <a:cubicBezTo>
                        <a:pt x="196640" y="32051"/>
                        <a:pt x="193051" y="28010"/>
                        <a:pt x="189456" y="24872"/>
                      </a:cubicBezTo>
                      <a:cubicBezTo>
                        <a:pt x="186312" y="31160"/>
                        <a:pt x="181374" y="38790"/>
                        <a:pt x="174190" y="44180"/>
                      </a:cubicBezTo>
                      <a:cubicBezTo>
                        <a:pt x="176882" y="46427"/>
                        <a:pt x="179580" y="49118"/>
                        <a:pt x="181826" y="51816"/>
                      </a:cubicBezTo>
                      <a:cubicBezTo>
                        <a:pt x="186764" y="50022"/>
                        <a:pt x="193948" y="45529"/>
                        <a:pt x="199783" y="35652"/>
                      </a:cubicBezTo>
                      <a:close/>
                      <a:moveTo>
                        <a:pt x="112237" y="1072"/>
                      </a:moveTo>
                      <a:cubicBezTo>
                        <a:pt x="115380" y="8257"/>
                        <a:pt x="118523" y="19031"/>
                        <a:pt x="116723" y="29805"/>
                      </a:cubicBezTo>
                      <a:cubicBezTo>
                        <a:pt x="119866" y="29359"/>
                        <a:pt x="122558" y="29359"/>
                        <a:pt x="125702" y="29359"/>
                      </a:cubicBezTo>
                      <a:cubicBezTo>
                        <a:pt x="127948" y="24872"/>
                        <a:pt x="131537" y="14093"/>
                        <a:pt x="127051" y="175"/>
                      </a:cubicBezTo>
                      <a:cubicBezTo>
                        <a:pt x="121667" y="-271"/>
                        <a:pt x="116729" y="175"/>
                        <a:pt x="112237" y="107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2" name="Google Shape;1882;p44"/>
                <p:cNvSpPr/>
                <p:nvPr/>
              </p:nvSpPr>
              <p:spPr>
                <a:xfrm>
                  <a:off x="2800430" y="2559579"/>
                  <a:ext cx="1736911" cy="136475"/>
                </a:xfrm>
                <a:custGeom>
                  <a:rect b="b" l="l" r="r" t="t"/>
                  <a:pathLst>
                    <a:path extrusionOk="0" h="47346" w="602571">
                      <a:moveTo>
                        <a:pt x="548135" y="204"/>
                      </a:moveTo>
                      <a:cubicBezTo>
                        <a:pt x="548135" y="204"/>
                        <a:pt x="76733" y="204"/>
                        <a:pt x="64165" y="204"/>
                      </a:cubicBezTo>
                      <a:cubicBezTo>
                        <a:pt x="51597" y="204"/>
                        <a:pt x="6252" y="-2940"/>
                        <a:pt x="863" y="15470"/>
                      </a:cubicBezTo>
                      <a:cubicBezTo>
                        <a:pt x="-4527" y="33881"/>
                        <a:pt x="15677" y="47347"/>
                        <a:pt x="52043" y="47347"/>
                      </a:cubicBezTo>
                      <a:cubicBezTo>
                        <a:pt x="70898" y="47347"/>
                        <a:pt x="206029" y="44203"/>
                        <a:pt x="333086" y="44203"/>
                      </a:cubicBezTo>
                      <a:cubicBezTo>
                        <a:pt x="451609" y="44203"/>
                        <a:pt x="562503" y="47347"/>
                        <a:pt x="575522" y="47347"/>
                      </a:cubicBezTo>
                      <a:cubicBezTo>
                        <a:pt x="602458" y="46895"/>
                        <a:pt x="629846" y="204"/>
                        <a:pt x="548135" y="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3" name="Google Shape;1883;p44"/>
                <p:cNvSpPr/>
                <p:nvPr/>
              </p:nvSpPr>
              <p:spPr>
                <a:xfrm>
                  <a:off x="2800312" y="2559365"/>
                  <a:ext cx="1735400" cy="112109"/>
                </a:xfrm>
                <a:custGeom>
                  <a:rect b="b" l="l" r="r" t="t"/>
                  <a:pathLst>
                    <a:path extrusionOk="0" h="38893" w="602047">
                      <a:moveTo>
                        <a:pt x="64206" y="278"/>
                      </a:moveTo>
                      <a:cubicBezTo>
                        <a:pt x="76773" y="278"/>
                        <a:pt x="548175" y="278"/>
                        <a:pt x="548175" y="278"/>
                      </a:cubicBezTo>
                      <a:cubicBezTo>
                        <a:pt x="584541" y="278"/>
                        <a:pt x="599355" y="9703"/>
                        <a:pt x="602047" y="19586"/>
                      </a:cubicBezTo>
                      <a:cubicBezTo>
                        <a:pt x="599355" y="29914"/>
                        <a:pt x="587233" y="38893"/>
                        <a:pt x="575111" y="38893"/>
                      </a:cubicBezTo>
                      <a:cubicBezTo>
                        <a:pt x="562092" y="38893"/>
                        <a:pt x="451198" y="35750"/>
                        <a:pt x="332675" y="35750"/>
                      </a:cubicBezTo>
                      <a:cubicBezTo>
                        <a:pt x="205618" y="35750"/>
                        <a:pt x="70486" y="38893"/>
                        <a:pt x="51632" y="38893"/>
                      </a:cubicBezTo>
                      <a:cubicBezTo>
                        <a:pt x="22004" y="38893"/>
                        <a:pt x="3143" y="29914"/>
                        <a:pt x="0" y="16893"/>
                      </a:cubicBezTo>
                      <a:cubicBezTo>
                        <a:pt x="0" y="16448"/>
                        <a:pt x="0" y="15544"/>
                        <a:pt x="446" y="15099"/>
                      </a:cubicBezTo>
                      <a:cubicBezTo>
                        <a:pt x="5835" y="-3312"/>
                        <a:pt x="51180" y="284"/>
                        <a:pt x="64200" y="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4" name="Google Shape;1884;p44"/>
                <p:cNvSpPr/>
                <p:nvPr/>
              </p:nvSpPr>
              <p:spPr>
                <a:xfrm>
                  <a:off x="2862891" y="2490428"/>
                  <a:ext cx="1637779" cy="153551"/>
                </a:xfrm>
                <a:custGeom>
                  <a:rect b="b" l="l" r="r" t="t"/>
                  <a:pathLst>
                    <a:path extrusionOk="0" h="53270" w="568180">
                      <a:moveTo>
                        <a:pt x="549366" y="16564"/>
                      </a:moveTo>
                      <a:cubicBezTo>
                        <a:pt x="549366" y="16564"/>
                        <a:pt x="543976" y="9831"/>
                        <a:pt x="527368" y="14318"/>
                      </a:cubicBezTo>
                      <a:cubicBezTo>
                        <a:pt x="511205" y="18805"/>
                        <a:pt x="342398" y="27339"/>
                        <a:pt x="288526" y="23743"/>
                      </a:cubicBezTo>
                      <a:cubicBezTo>
                        <a:pt x="234654" y="20148"/>
                        <a:pt x="113885" y="12066"/>
                        <a:pt x="94578" y="2641"/>
                      </a:cubicBezTo>
                      <a:cubicBezTo>
                        <a:pt x="75272" y="-6338"/>
                        <a:pt x="68991" y="10277"/>
                        <a:pt x="48336" y="12518"/>
                      </a:cubicBezTo>
                      <a:cubicBezTo>
                        <a:pt x="27687" y="14764"/>
                        <a:pt x="23646" y="-4544"/>
                        <a:pt x="12421" y="1292"/>
                      </a:cubicBezTo>
                      <a:cubicBezTo>
                        <a:pt x="1196" y="7128"/>
                        <a:pt x="-5085" y="33168"/>
                        <a:pt x="5237" y="40805"/>
                      </a:cubicBezTo>
                      <a:cubicBezTo>
                        <a:pt x="15565" y="47989"/>
                        <a:pt x="18702" y="42154"/>
                        <a:pt x="46541" y="42599"/>
                      </a:cubicBezTo>
                      <a:cubicBezTo>
                        <a:pt x="74375" y="43045"/>
                        <a:pt x="63150" y="52476"/>
                        <a:pt x="89189" y="49333"/>
                      </a:cubicBezTo>
                      <a:cubicBezTo>
                        <a:pt x="114776" y="45737"/>
                        <a:pt x="110290" y="38558"/>
                        <a:pt x="135877" y="41250"/>
                      </a:cubicBezTo>
                      <a:cubicBezTo>
                        <a:pt x="161464" y="43943"/>
                        <a:pt x="215788" y="49333"/>
                        <a:pt x="241832" y="44394"/>
                      </a:cubicBezTo>
                      <a:cubicBezTo>
                        <a:pt x="267871" y="39456"/>
                        <a:pt x="277301" y="42148"/>
                        <a:pt x="312765" y="47086"/>
                      </a:cubicBezTo>
                      <a:cubicBezTo>
                        <a:pt x="348234" y="51573"/>
                        <a:pt x="359007" y="39004"/>
                        <a:pt x="401208" y="42599"/>
                      </a:cubicBezTo>
                      <a:cubicBezTo>
                        <a:pt x="442959" y="46195"/>
                        <a:pt x="459121" y="36312"/>
                        <a:pt x="495042" y="47086"/>
                      </a:cubicBezTo>
                      <a:cubicBezTo>
                        <a:pt x="530957" y="57860"/>
                        <a:pt x="522430" y="52024"/>
                        <a:pt x="539038" y="48435"/>
                      </a:cubicBezTo>
                      <a:cubicBezTo>
                        <a:pt x="555647" y="44840"/>
                        <a:pt x="559687" y="56071"/>
                        <a:pt x="566871" y="47086"/>
                      </a:cubicBezTo>
                      <a:cubicBezTo>
                        <a:pt x="574050" y="38553"/>
                        <a:pt x="549360" y="16553"/>
                        <a:pt x="549360" y="165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5" name="Google Shape;1885;p44"/>
                <p:cNvSpPr/>
                <p:nvPr/>
              </p:nvSpPr>
              <p:spPr>
                <a:xfrm>
                  <a:off x="2862891" y="2478781"/>
                  <a:ext cx="1637779" cy="153551"/>
                </a:xfrm>
                <a:custGeom>
                  <a:rect b="b" l="l" r="r" t="t"/>
                  <a:pathLst>
                    <a:path extrusionOk="0" h="53270" w="568180">
                      <a:moveTo>
                        <a:pt x="549366" y="16564"/>
                      </a:moveTo>
                      <a:cubicBezTo>
                        <a:pt x="549366" y="16564"/>
                        <a:pt x="543976" y="9831"/>
                        <a:pt x="527368" y="14318"/>
                      </a:cubicBezTo>
                      <a:cubicBezTo>
                        <a:pt x="511205" y="18805"/>
                        <a:pt x="342398" y="27339"/>
                        <a:pt x="288526" y="23743"/>
                      </a:cubicBezTo>
                      <a:cubicBezTo>
                        <a:pt x="234654" y="20148"/>
                        <a:pt x="113885" y="12066"/>
                        <a:pt x="94578" y="2641"/>
                      </a:cubicBezTo>
                      <a:cubicBezTo>
                        <a:pt x="75272" y="-6338"/>
                        <a:pt x="68991" y="10277"/>
                        <a:pt x="48336" y="12518"/>
                      </a:cubicBezTo>
                      <a:cubicBezTo>
                        <a:pt x="27687" y="14764"/>
                        <a:pt x="23646" y="-4544"/>
                        <a:pt x="12421" y="1292"/>
                      </a:cubicBezTo>
                      <a:cubicBezTo>
                        <a:pt x="1196" y="7128"/>
                        <a:pt x="-5085" y="33168"/>
                        <a:pt x="5237" y="40805"/>
                      </a:cubicBezTo>
                      <a:cubicBezTo>
                        <a:pt x="15565" y="47989"/>
                        <a:pt x="18702" y="42154"/>
                        <a:pt x="46541" y="42599"/>
                      </a:cubicBezTo>
                      <a:cubicBezTo>
                        <a:pt x="74375" y="43045"/>
                        <a:pt x="63150" y="52476"/>
                        <a:pt x="89189" y="49333"/>
                      </a:cubicBezTo>
                      <a:cubicBezTo>
                        <a:pt x="114776" y="45737"/>
                        <a:pt x="110290" y="38558"/>
                        <a:pt x="135877" y="41251"/>
                      </a:cubicBezTo>
                      <a:cubicBezTo>
                        <a:pt x="161464" y="43943"/>
                        <a:pt x="215788" y="49333"/>
                        <a:pt x="241832" y="44394"/>
                      </a:cubicBezTo>
                      <a:cubicBezTo>
                        <a:pt x="267871" y="39456"/>
                        <a:pt x="277301" y="42148"/>
                        <a:pt x="312765" y="47086"/>
                      </a:cubicBezTo>
                      <a:cubicBezTo>
                        <a:pt x="348234" y="51573"/>
                        <a:pt x="359007" y="39004"/>
                        <a:pt x="401208" y="42599"/>
                      </a:cubicBezTo>
                      <a:cubicBezTo>
                        <a:pt x="442959" y="46195"/>
                        <a:pt x="459121" y="36312"/>
                        <a:pt x="495042" y="47086"/>
                      </a:cubicBezTo>
                      <a:cubicBezTo>
                        <a:pt x="530957" y="57860"/>
                        <a:pt x="522430" y="52024"/>
                        <a:pt x="539038" y="48435"/>
                      </a:cubicBezTo>
                      <a:cubicBezTo>
                        <a:pt x="555647" y="44840"/>
                        <a:pt x="559687" y="56072"/>
                        <a:pt x="566871" y="47086"/>
                      </a:cubicBezTo>
                      <a:cubicBezTo>
                        <a:pt x="574050" y="38553"/>
                        <a:pt x="549360" y="16553"/>
                        <a:pt x="549360" y="165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6" name="Google Shape;1886;p44"/>
                <p:cNvSpPr/>
                <p:nvPr/>
              </p:nvSpPr>
              <p:spPr>
                <a:xfrm>
                  <a:off x="2862450" y="2479567"/>
                  <a:ext cx="1635729" cy="141156"/>
                </a:xfrm>
                <a:custGeom>
                  <a:rect b="b" l="l" r="r" t="t"/>
                  <a:pathLst>
                    <a:path extrusionOk="0" h="48970" w="567469">
                      <a:moveTo>
                        <a:pt x="12568" y="1471"/>
                      </a:moveTo>
                      <a:cubicBezTo>
                        <a:pt x="23793" y="-4365"/>
                        <a:pt x="27833" y="14937"/>
                        <a:pt x="48483" y="12696"/>
                      </a:cubicBezTo>
                      <a:cubicBezTo>
                        <a:pt x="69132" y="10450"/>
                        <a:pt x="74973" y="-6611"/>
                        <a:pt x="94725" y="2820"/>
                      </a:cubicBezTo>
                      <a:cubicBezTo>
                        <a:pt x="114031" y="11799"/>
                        <a:pt x="234801" y="20327"/>
                        <a:pt x="288673" y="23922"/>
                      </a:cubicBezTo>
                      <a:cubicBezTo>
                        <a:pt x="342545" y="27517"/>
                        <a:pt x="511351" y="18984"/>
                        <a:pt x="527514" y="14497"/>
                      </a:cubicBezTo>
                      <a:cubicBezTo>
                        <a:pt x="543677" y="10010"/>
                        <a:pt x="549512" y="16743"/>
                        <a:pt x="549512" y="16743"/>
                      </a:cubicBezTo>
                      <a:cubicBezTo>
                        <a:pt x="549512" y="16743"/>
                        <a:pt x="565229" y="30661"/>
                        <a:pt x="567470" y="40990"/>
                      </a:cubicBezTo>
                      <a:cubicBezTo>
                        <a:pt x="567024" y="41887"/>
                        <a:pt x="567024" y="42338"/>
                        <a:pt x="566572" y="42784"/>
                      </a:cubicBezTo>
                      <a:cubicBezTo>
                        <a:pt x="559388" y="51763"/>
                        <a:pt x="555347" y="40538"/>
                        <a:pt x="538739" y="44133"/>
                      </a:cubicBezTo>
                      <a:cubicBezTo>
                        <a:pt x="522130" y="47728"/>
                        <a:pt x="530657" y="53558"/>
                        <a:pt x="494743" y="42784"/>
                      </a:cubicBezTo>
                      <a:cubicBezTo>
                        <a:pt x="458828" y="32010"/>
                        <a:pt x="442665" y="42338"/>
                        <a:pt x="400909" y="38297"/>
                      </a:cubicBezTo>
                      <a:cubicBezTo>
                        <a:pt x="359159" y="34702"/>
                        <a:pt x="347934" y="47277"/>
                        <a:pt x="312465" y="42784"/>
                      </a:cubicBezTo>
                      <a:cubicBezTo>
                        <a:pt x="276996" y="38297"/>
                        <a:pt x="267572" y="35600"/>
                        <a:pt x="241533" y="40092"/>
                      </a:cubicBezTo>
                      <a:cubicBezTo>
                        <a:pt x="215494" y="45030"/>
                        <a:pt x="161622" y="39646"/>
                        <a:pt x="135578" y="36949"/>
                      </a:cubicBezTo>
                      <a:cubicBezTo>
                        <a:pt x="109990" y="34257"/>
                        <a:pt x="114477" y="41435"/>
                        <a:pt x="88890" y="45030"/>
                      </a:cubicBezTo>
                      <a:cubicBezTo>
                        <a:pt x="63302" y="48626"/>
                        <a:pt x="74521" y="39195"/>
                        <a:pt x="46242" y="38297"/>
                      </a:cubicBezTo>
                      <a:cubicBezTo>
                        <a:pt x="18409" y="37852"/>
                        <a:pt x="15265" y="43687"/>
                        <a:pt x="4938" y="36503"/>
                      </a:cubicBezTo>
                      <a:cubicBezTo>
                        <a:pt x="1795" y="34257"/>
                        <a:pt x="452" y="30215"/>
                        <a:pt x="0" y="25729"/>
                      </a:cubicBezTo>
                      <a:cubicBezTo>
                        <a:pt x="903" y="15858"/>
                        <a:pt x="5841" y="5078"/>
                        <a:pt x="12574" y="148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7" name="Google Shape;1887;p44"/>
                <p:cNvSpPr/>
                <p:nvPr/>
              </p:nvSpPr>
              <p:spPr>
                <a:xfrm>
                  <a:off x="2887007" y="910200"/>
                  <a:ext cx="1607080" cy="622686"/>
                </a:xfrm>
                <a:custGeom>
                  <a:rect b="b" l="l" r="r" t="t"/>
                  <a:pathLst>
                    <a:path extrusionOk="0" h="216023" w="557530">
                      <a:moveTo>
                        <a:pt x="21560" y="166101"/>
                      </a:moveTo>
                      <a:cubicBezTo>
                        <a:pt x="13479" y="175081"/>
                        <a:pt x="-6725" y="204711"/>
                        <a:pt x="2254" y="210998"/>
                      </a:cubicBezTo>
                      <a:cubicBezTo>
                        <a:pt x="11233" y="217286"/>
                        <a:pt x="39963" y="205608"/>
                        <a:pt x="48045" y="194389"/>
                      </a:cubicBezTo>
                      <a:cubicBezTo>
                        <a:pt x="56126" y="183163"/>
                        <a:pt x="75432" y="150389"/>
                        <a:pt x="91144" y="153081"/>
                      </a:cubicBezTo>
                      <a:cubicBezTo>
                        <a:pt x="106861" y="155773"/>
                        <a:pt x="119429" y="147691"/>
                        <a:pt x="127058" y="135574"/>
                      </a:cubicBezTo>
                      <a:cubicBezTo>
                        <a:pt x="134694" y="123451"/>
                        <a:pt x="156686" y="90677"/>
                        <a:pt x="177787" y="87082"/>
                      </a:cubicBezTo>
                      <a:cubicBezTo>
                        <a:pt x="198888" y="83486"/>
                        <a:pt x="223578" y="75856"/>
                        <a:pt x="231659" y="65082"/>
                      </a:cubicBezTo>
                      <a:cubicBezTo>
                        <a:pt x="239741" y="53856"/>
                        <a:pt x="256801" y="28713"/>
                        <a:pt x="277902" y="34548"/>
                      </a:cubicBezTo>
                      <a:cubicBezTo>
                        <a:pt x="299002" y="40384"/>
                        <a:pt x="299002" y="54308"/>
                        <a:pt x="312467" y="58795"/>
                      </a:cubicBezTo>
                      <a:cubicBezTo>
                        <a:pt x="325933" y="62835"/>
                        <a:pt x="331322" y="60143"/>
                        <a:pt x="348382" y="82589"/>
                      </a:cubicBezTo>
                      <a:cubicBezTo>
                        <a:pt x="365442" y="105040"/>
                        <a:pt x="397768" y="109979"/>
                        <a:pt x="420212" y="123445"/>
                      </a:cubicBezTo>
                      <a:cubicBezTo>
                        <a:pt x="442661" y="136911"/>
                        <a:pt x="458373" y="157568"/>
                        <a:pt x="473187" y="173732"/>
                      </a:cubicBezTo>
                      <a:cubicBezTo>
                        <a:pt x="488001" y="189896"/>
                        <a:pt x="502369" y="191691"/>
                        <a:pt x="518532" y="194383"/>
                      </a:cubicBezTo>
                      <a:cubicBezTo>
                        <a:pt x="534695" y="197526"/>
                        <a:pt x="540530" y="215033"/>
                        <a:pt x="545919" y="215931"/>
                      </a:cubicBezTo>
                      <a:cubicBezTo>
                        <a:pt x="551309" y="216828"/>
                        <a:pt x="564328" y="211444"/>
                        <a:pt x="553103" y="189890"/>
                      </a:cubicBezTo>
                      <a:cubicBezTo>
                        <a:pt x="541879" y="168342"/>
                        <a:pt x="472741" y="130178"/>
                        <a:pt x="443559" y="106378"/>
                      </a:cubicBezTo>
                      <a:cubicBezTo>
                        <a:pt x="414376" y="82583"/>
                        <a:pt x="358704" y="33639"/>
                        <a:pt x="325933" y="18824"/>
                      </a:cubicBezTo>
                      <a:cubicBezTo>
                        <a:pt x="293161" y="4009"/>
                        <a:pt x="290018" y="-6319"/>
                        <a:pt x="257241" y="4455"/>
                      </a:cubicBezTo>
                      <a:cubicBezTo>
                        <a:pt x="224469" y="15229"/>
                        <a:pt x="163407" y="55187"/>
                        <a:pt x="150839" y="69557"/>
                      </a:cubicBezTo>
                      <a:cubicBezTo>
                        <a:pt x="137820" y="83926"/>
                        <a:pt x="43541" y="141398"/>
                        <a:pt x="21537" y="1660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8" name="Google Shape;1888;p44"/>
                <p:cNvSpPr/>
                <p:nvPr/>
              </p:nvSpPr>
              <p:spPr>
                <a:xfrm>
                  <a:off x="2889616" y="910234"/>
                  <a:ext cx="1604642" cy="601878"/>
                </a:xfrm>
                <a:custGeom>
                  <a:rect b="b" l="l" r="r" t="t"/>
                  <a:pathLst>
                    <a:path extrusionOk="0" h="208804" w="556684">
                      <a:moveTo>
                        <a:pt x="442671" y="106378"/>
                      </a:moveTo>
                      <a:cubicBezTo>
                        <a:pt x="413489" y="82583"/>
                        <a:pt x="357816" y="33639"/>
                        <a:pt x="325045" y="18824"/>
                      </a:cubicBezTo>
                      <a:cubicBezTo>
                        <a:pt x="292274" y="4009"/>
                        <a:pt x="289130" y="-6319"/>
                        <a:pt x="256353" y="4455"/>
                      </a:cubicBezTo>
                      <a:cubicBezTo>
                        <a:pt x="223582" y="15229"/>
                        <a:pt x="162520" y="55187"/>
                        <a:pt x="149952" y="69557"/>
                      </a:cubicBezTo>
                      <a:cubicBezTo>
                        <a:pt x="137384" y="83926"/>
                        <a:pt x="42653" y="141392"/>
                        <a:pt x="21101" y="166090"/>
                      </a:cubicBezTo>
                      <a:cubicBezTo>
                        <a:pt x="15266" y="172823"/>
                        <a:pt x="2692" y="190336"/>
                        <a:pt x="0" y="201561"/>
                      </a:cubicBezTo>
                      <a:cubicBezTo>
                        <a:pt x="446" y="202459"/>
                        <a:pt x="897" y="202910"/>
                        <a:pt x="1795" y="203808"/>
                      </a:cubicBezTo>
                      <a:cubicBezTo>
                        <a:pt x="10773" y="210095"/>
                        <a:pt x="39504" y="198418"/>
                        <a:pt x="47585" y="187198"/>
                      </a:cubicBezTo>
                      <a:cubicBezTo>
                        <a:pt x="55667" y="175972"/>
                        <a:pt x="74973" y="143198"/>
                        <a:pt x="90684" y="145891"/>
                      </a:cubicBezTo>
                      <a:cubicBezTo>
                        <a:pt x="106401" y="148582"/>
                        <a:pt x="118969" y="140500"/>
                        <a:pt x="126599" y="128383"/>
                      </a:cubicBezTo>
                      <a:cubicBezTo>
                        <a:pt x="134235" y="116260"/>
                        <a:pt x="156227" y="83486"/>
                        <a:pt x="177328" y="79891"/>
                      </a:cubicBezTo>
                      <a:cubicBezTo>
                        <a:pt x="198428" y="76296"/>
                        <a:pt x="223118" y="68665"/>
                        <a:pt x="231200" y="57891"/>
                      </a:cubicBezTo>
                      <a:cubicBezTo>
                        <a:pt x="239281" y="46666"/>
                        <a:pt x="256341" y="21522"/>
                        <a:pt x="277442" y="27358"/>
                      </a:cubicBezTo>
                      <a:cubicBezTo>
                        <a:pt x="298543" y="33193"/>
                        <a:pt x="298543" y="47117"/>
                        <a:pt x="312008" y="51604"/>
                      </a:cubicBezTo>
                      <a:cubicBezTo>
                        <a:pt x="325473" y="55645"/>
                        <a:pt x="330863" y="52953"/>
                        <a:pt x="347923" y="75398"/>
                      </a:cubicBezTo>
                      <a:cubicBezTo>
                        <a:pt x="364983" y="97850"/>
                        <a:pt x="397309" y="102788"/>
                        <a:pt x="419752" y="116254"/>
                      </a:cubicBezTo>
                      <a:cubicBezTo>
                        <a:pt x="442202" y="130172"/>
                        <a:pt x="457913" y="150377"/>
                        <a:pt x="472727" y="166541"/>
                      </a:cubicBezTo>
                      <a:cubicBezTo>
                        <a:pt x="487541" y="182705"/>
                        <a:pt x="501909" y="184500"/>
                        <a:pt x="518072" y="187192"/>
                      </a:cubicBezTo>
                      <a:cubicBezTo>
                        <a:pt x="534235" y="190336"/>
                        <a:pt x="540070" y="207843"/>
                        <a:pt x="545460" y="208740"/>
                      </a:cubicBezTo>
                      <a:cubicBezTo>
                        <a:pt x="549055" y="209186"/>
                        <a:pt x="554884" y="207391"/>
                        <a:pt x="556685" y="200658"/>
                      </a:cubicBezTo>
                      <a:cubicBezTo>
                        <a:pt x="556239" y="197515"/>
                        <a:pt x="554890" y="193925"/>
                        <a:pt x="552644" y="189884"/>
                      </a:cubicBezTo>
                      <a:cubicBezTo>
                        <a:pt x="540968" y="167884"/>
                        <a:pt x="471830" y="130172"/>
                        <a:pt x="442648" y="1063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9" name="Google Shape;1889;p44"/>
                <p:cNvSpPr/>
                <p:nvPr/>
              </p:nvSpPr>
              <p:spPr>
                <a:xfrm>
                  <a:off x="2938509" y="1200014"/>
                  <a:ext cx="1465549" cy="904655"/>
                </a:xfrm>
                <a:custGeom>
                  <a:rect b="b" l="l" r="r" t="t"/>
                  <a:pathLst>
                    <a:path extrusionOk="0" h="313844" w="508430">
                      <a:moveTo>
                        <a:pt x="125359" y="303522"/>
                      </a:moveTo>
                      <a:cubicBezTo>
                        <a:pt x="120421" y="303522"/>
                        <a:pt x="120421" y="311158"/>
                        <a:pt x="125359" y="311158"/>
                      </a:cubicBezTo>
                      <a:cubicBezTo>
                        <a:pt x="130297" y="311158"/>
                        <a:pt x="130297" y="303522"/>
                        <a:pt x="125359" y="303522"/>
                      </a:cubicBezTo>
                      <a:close/>
                      <a:moveTo>
                        <a:pt x="207967" y="118087"/>
                      </a:moveTo>
                      <a:cubicBezTo>
                        <a:pt x="203029" y="118087"/>
                        <a:pt x="203029" y="125723"/>
                        <a:pt x="207967" y="125723"/>
                      </a:cubicBezTo>
                      <a:cubicBezTo>
                        <a:pt x="212905" y="125723"/>
                        <a:pt x="212905" y="118087"/>
                        <a:pt x="207967" y="118087"/>
                      </a:cubicBezTo>
                      <a:close/>
                      <a:moveTo>
                        <a:pt x="179682" y="65554"/>
                      </a:moveTo>
                      <a:cubicBezTo>
                        <a:pt x="174744" y="65554"/>
                        <a:pt x="174744" y="73190"/>
                        <a:pt x="179682" y="73190"/>
                      </a:cubicBezTo>
                      <a:cubicBezTo>
                        <a:pt x="184620" y="73190"/>
                        <a:pt x="184620" y="65554"/>
                        <a:pt x="179682" y="65554"/>
                      </a:cubicBezTo>
                      <a:close/>
                      <a:moveTo>
                        <a:pt x="139727" y="72738"/>
                      </a:moveTo>
                      <a:cubicBezTo>
                        <a:pt x="134789" y="72738"/>
                        <a:pt x="134789" y="80375"/>
                        <a:pt x="139727" y="80375"/>
                      </a:cubicBezTo>
                      <a:cubicBezTo>
                        <a:pt x="144665" y="80375"/>
                        <a:pt x="144665" y="72738"/>
                        <a:pt x="139727" y="72738"/>
                      </a:cubicBezTo>
                      <a:close/>
                      <a:moveTo>
                        <a:pt x="167114" y="159388"/>
                      </a:moveTo>
                      <a:cubicBezTo>
                        <a:pt x="162176" y="159388"/>
                        <a:pt x="162176" y="167025"/>
                        <a:pt x="167114" y="167025"/>
                      </a:cubicBezTo>
                      <a:cubicBezTo>
                        <a:pt x="172053" y="167025"/>
                        <a:pt x="172053" y="159388"/>
                        <a:pt x="167114" y="159388"/>
                      </a:cubicBezTo>
                      <a:close/>
                      <a:moveTo>
                        <a:pt x="311677" y="40410"/>
                      </a:moveTo>
                      <a:cubicBezTo>
                        <a:pt x="306739" y="40410"/>
                        <a:pt x="306739" y="48046"/>
                        <a:pt x="311677" y="48046"/>
                      </a:cubicBezTo>
                      <a:cubicBezTo>
                        <a:pt x="316615" y="48046"/>
                        <a:pt x="316615" y="40410"/>
                        <a:pt x="311677" y="40410"/>
                      </a:cubicBezTo>
                      <a:close/>
                      <a:moveTo>
                        <a:pt x="490359" y="231230"/>
                      </a:moveTo>
                      <a:lnTo>
                        <a:pt x="489878" y="231259"/>
                      </a:lnTo>
                      <a:cubicBezTo>
                        <a:pt x="489966" y="222778"/>
                        <a:pt x="489913" y="214737"/>
                        <a:pt x="489913" y="207886"/>
                      </a:cubicBezTo>
                      <a:cubicBezTo>
                        <a:pt x="489913" y="203846"/>
                        <a:pt x="489913" y="200250"/>
                        <a:pt x="489913" y="197113"/>
                      </a:cubicBezTo>
                      <a:cubicBezTo>
                        <a:pt x="489913" y="190825"/>
                        <a:pt x="485873" y="185435"/>
                        <a:pt x="480037" y="184092"/>
                      </a:cubicBezTo>
                      <a:cubicBezTo>
                        <a:pt x="469030" y="181775"/>
                        <a:pt x="455201" y="181036"/>
                        <a:pt x="441689" y="181089"/>
                      </a:cubicBezTo>
                      <a:lnTo>
                        <a:pt x="441876" y="178256"/>
                      </a:lnTo>
                      <a:cubicBezTo>
                        <a:pt x="442322" y="173770"/>
                        <a:pt x="440082" y="170174"/>
                        <a:pt x="437836" y="170174"/>
                      </a:cubicBezTo>
                      <a:lnTo>
                        <a:pt x="436487" y="170174"/>
                      </a:lnTo>
                      <a:cubicBezTo>
                        <a:pt x="434241" y="170174"/>
                        <a:pt x="432000" y="173770"/>
                        <a:pt x="432446" y="177811"/>
                      </a:cubicBezTo>
                      <a:lnTo>
                        <a:pt x="432616" y="181242"/>
                      </a:lnTo>
                      <a:cubicBezTo>
                        <a:pt x="418101" y="181652"/>
                        <a:pt x="404836" y="182802"/>
                        <a:pt x="396983" y="183646"/>
                      </a:cubicBezTo>
                      <a:cubicBezTo>
                        <a:pt x="391148" y="184092"/>
                        <a:pt x="386656" y="189482"/>
                        <a:pt x="386210" y="195769"/>
                      </a:cubicBezTo>
                      <a:cubicBezTo>
                        <a:pt x="385617" y="204444"/>
                        <a:pt x="385377" y="217535"/>
                        <a:pt x="385289" y="230977"/>
                      </a:cubicBezTo>
                      <a:lnTo>
                        <a:pt x="383970" y="230795"/>
                      </a:lnTo>
                      <a:cubicBezTo>
                        <a:pt x="379929" y="230350"/>
                        <a:pt x="376334" y="232590"/>
                        <a:pt x="376334" y="235282"/>
                      </a:cubicBezTo>
                      <a:cubicBezTo>
                        <a:pt x="376334" y="237974"/>
                        <a:pt x="379929" y="240221"/>
                        <a:pt x="383518" y="239769"/>
                      </a:cubicBezTo>
                      <a:lnTo>
                        <a:pt x="385248" y="239640"/>
                      </a:lnTo>
                      <a:cubicBezTo>
                        <a:pt x="385213" y="253874"/>
                        <a:pt x="385313" y="267517"/>
                        <a:pt x="385313" y="275686"/>
                      </a:cubicBezTo>
                      <a:cubicBezTo>
                        <a:pt x="385313" y="282420"/>
                        <a:pt x="389353" y="287809"/>
                        <a:pt x="395188" y="288707"/>
                      </a:cubicBezTo>
                      <a:cubicBezTo>
                        <a:pt x="407498" y="290760"/>
                        <a:pt x="420183" y="291686"/>
                        <a:pt x="431871" y="291827"/>
                      </a:cubicBezTo>
                      <a:cubicBezTo>
                        <a:pt x="431772" y="292771"/>
                        <a:pt x="431666" y="293686"/>
                        <a:pt x="431555" y="294543"/>
                      </a:cubicBezTo>
                      <a:cubicBezTo>
                        <a:pt x="431109" y="299030"/>
                        <a:pt x="433349" y="303070"/>
                        <a:pt x="435596" y="303070"/>
                      </a:cubicBezTo>
                      <a:cubicBezTo>
                        <a:pt x="438287" y="303070"/>
                        <a:pt x="440082" y="299475"/>
                        <a:pt x="439636" y="294988"/>
                      </a:cubicBezTo>
                      <a:cubicBezTo>
                        <a:pt x="439566" y="293997"/>
                        <a:pt x="439495" y="292936"/>
                        <a:pt x="439425" y="291815"/>
                      </a:cubicBezTo>
                      <a:cubicBezTo>
                        <a:pt x="454204" y="291616"/>
                        <a:pt x="466824" y="290420"/>
                        <a:pt x="474208" y="289598"/>
                      </a:cubicBezTo>
                      <a:cubicBezTo>
                        <a:pt x="479146" y="288701"/>
                        <a:pt x="485879" y="283311"/>
                        <a:pt x="486776" y="277475"/>
                      </a:cubicBezTo>
                      <a:cubicBezTo>
                        <a:pt x="488582" y="266625"/>
                        <a:pt x="489368" y="253951"/>
                        <a:pt x="489702" y="241581"/>
                      </a:cubicBezTo>
                      <a:cubicBezTo>
                        <a:pt x="493643" y="241915"/>
                        <a:pt x="497103" y="239710"/>
                        <a:pt x="497103" y="237071"/>
                      </a:cubicBezTo>
                      <a:lnTo>
                        <a:pt x="497103" y="235276"/>
                      </a:lnTo>
                      <a:cubicBezTo>
                        <a:pt x="497555" y="233482"/>
                        <a:pt x="494412" y="231235"/>
                        <a:pt x="490371" y="231235"/>
                      </a:cubicBezTo>
                      <a:close/>
                      <a:moveTo>
                        <a:pt x="364206" y="145025"/>
                      </a:moveTo>
                      <a:cubicBezTo>
                        <a:pt x="362411" y="145025"/>
                        <a:pt x="360611" y="144128"/>
                        <a:pt x="359268" y="142779"/>
                      </a:cubicBezTo>
                      <a:cubicBezTo>
                        <a:pt x="352084" y="135142"/>
                        <a:pt x="336818" y="116738"/>
                        <a:pt x="346248" y="103266"/>
                      </a:cubicBezTo>
                      <a:cubicBezTo>
                        <a:pt x="348940" y="99671"/>
                        <a:pt x="351638" y="97876"/>
                        <a:pt x="354776" y="98327"/>
                      </a:cubicBezTo>
                      <a:cubicBezTo>
                        <a:pt x="359262" y="98773"/>
                        <a:pt x="362857" y="103266"/>
                        <a:pt x="364652" y="106409"/>
                      </a:cubicBezTo>
                      <a:cubicBezTo>
                        <a:pt x="366898" y="104163"/>
                        <a:pt x="370487" y="101019"/>
                        <a:pt x="374527" y="100574"/>
                      </a:cubicBezTo>
                      <a:cubicBezTo>
                        <a:pt x="377219" y="100128"/>
                        <a:pt x="379466" y="101019"/>
                        <a:pt x="381260" y="103266"/>
                      </a:cubicBezTo>
                      <a:cubicBezTo>
                        <a:pt x="384855" y="106409"/>
                        <a:pt x="386198" y="110450"/>
                        <a:pt x="386198" y="114943"/>
                      </a:cubicBezTo>
                      <a:cubicBezTo>
                        <a:pt x="385752" y="123471"/>
                        <a:pt x="379466" y="133354"/>
                        <a:pt x="367343" y="143230"/>
                      </a:cubicBezTo>
                      <a:cubicBezTo>
                        <a:pt x="367343" y="144579"/>
                        <a:pt x="365549" y="145025"/>
                        <a:pt x="364200" y="145025"/>
                      </a:cubicBezTo>
                      <a:close/>
                      <a:moveTo>
                        <a:pt x="354330" y="103717"/>
                      </a:moveTo>
                      <a:cubicBezTo>
                        <a:pt x="353433" y="103717"/>
                        <a:pt x="352084" y="104163"/>
                        <a:pt x="350289" y="106861"/>
                      </a:cubicBezTo>
                      <a:cubicBezTo>
                        <a:pt x="343105" y="117190"/>
                        <a:pt x="357925" y="134251"/>
                        <a:pt x="362857" y="139189"/>
                      </a:cubicBezTo>
                      <a:cubicBezTo>
                        <a:pt x="363754" y="140087"/>
                        <a:pt x="364652" y="140087"/>
                        <a:pt x="365549" y="139189"/>
                      </a:cubicBezTo>
                      <a:cubicBezTo>
                        <a:pt x="376322" y="130210"/>
                        <a:pt x="382157" y="121230"/>
                        <a:pt x="382609" y="114497"/>
                      </a:cubicBezTo>
                      <a:cubicBezTo>
                        <a:pt x="382609" y="111354"/>
                        <a:pt x="381712" y="108662"/>
                        <a:pt x="379466" y="106415"/>
                      </a:cubicBezTo>
                      <a:cubicBezTo>
                        <a:pt x="378568" y="105518"/>
                        <a:pt x="377219" y="105066"/>
                        <a:pt x="375870" y="105066"/>
                      </a:cubicBezTo>
                      <a:cubicBezTo>
                        <a:pt x="372276" y="105512"/>
                        <a:pt x="368235" y="110005"/>
                        <a:pt x="366892" y="111800"/>
                      </a:cubicBezTo>
                      <a:cubicBezTo>
                        <a:pt x="366446" y="112245"/>
                        <a:pt x="365543" y="112697"/>
                        <a:pt x="364646" y="112697"/>
                      </a:cubicBezTo>
                      <a:cubicBezTo>
                        <a:pt x="363748" y="112697"/>
                        <a:pt x="363297" y="112251"/>
                        <a:pt x="362851" y="111348"/>
                      </a:cubicBezTo>
                      <a:cubicBezTo>
                        <a:pt x="361954" y="109999"/>
                        <a:pt x="358365" y="104163"/>
                        <a:pt x="354324" y="103712"/>
                      </a:cubicBezTo>
                      <a:cubicBezTo>
                        <a:pt x="354770" y="103712"/>
                        <a:pt x="354324" y="103712"/>
                        <a:pt x="354324" y="103712"/>
                      </a:cubicBezTo>
                      <a:close/>
                      <a:moveTo>
                        <a:pt x="416735" y="118533"/>
                      </a:moveTo>
                      <a:cubicBezTo>
                        <a:pt x="411797" y="118533"/>
                        <a:pt x="411797" y="126169"/>
                        <a:pt x="416735" y="126169"/>
                      </a:cubicBezTo>
                      <a:cubicBezTo>
                        <a:pt x="421673" y="126169"/>
                        <a:pt x="421673" y="118533"/>
                        <a:pt x="416735" y="118533"/>
                      </a:cubicBezTo>
                      <a:close/>
                      <a:moveTo>
                        <a:pt x="363309" y="74979"/>
                      </a:moveTo>
                      <a:cubicBezTo>
                        <a:pt x="358371" y="74979"/>
                        <a:pt x="358371" y="82615"/>
                        <a:pt x="363309" y="82615"/>
                      </a:cubicBezTo>
                      <a:cubicBezTo>
                        <a:pt x="368246" y="82615"/>
                        <a:pt x="368246" y="74979"/>
                        <a:pt x="363309" y="74979"/>
                      </a:cubicBezTo>
                      <a:close/>
                      <a:moveTo>
                        <a:pt x="317512" y="85753"/>
                      </a:moveTo>
                      <a:cubicBezTo>
                        <a:pt x="312574" y="85753"/>
                        <a:pt x="312574" y="93389"/>
                        <a:pt x="317512" y="93389"/>
                      </a:cubicBezTo>
                      <a:cubicBezTo>
                        <a:pt x="322450" y="93389"/>
                        <a:pt x="322450" y="85753"/>
                        <a:pt x="317512" y="85753"/>
                      </a:cubicBezTo>
                      <a:close/>
                      <a:moveTo>
                        <a:pt x="321553" y="133348"/>
                      </a:moveTo>
                      <a:cubicBezTo>
                        <a:pt x="316615" y="133348"/>
                        <a:pt x="316615" y="140984"/>
                        <a:pt x="321553" y="140984"/>
                      </a:cubicBezTo>
                      <a:cubicBezTo>
                        <a:pt x="326491" y="140984"/>
                        <a:pt x="326491" y="133348"/>
                        <a:pt x="321553" y="133348"/>
                      </a:cubicBezTo>
                      <a:close/>
                      <a:moveTo>
                        <a:pt x="479134" y="296777"/>
                      </a:moveTo>
                      <a:cubicBezTo>
                        <a:pt x="474196" y="296777"/>
                        <a:pt x="474196" y="304413"/>
                        <a:pt x="479134" y="304413"/>
                      </a:cubicBezTo>
                      <a:cubicBezTo>
                        <a:pt x="484072" y="304413"/>
                        <a:pt x="484072" y="296777"/>
                        <a:pt x="479134" y="296777"/>
                      </a:cubicBezTo>
                      <a:close/>
                      <a:moveTo>
                        <a:pt x="400572" y="306208"/>
                      </a:moveTo>
                      <a:cubicBezTo>
                        <a:pt x="395634" y="306208"/>
                        <a:pt x="395634" y="313844"/>
                        <a:pt x="400572" y="313844"/>
                      </a:cubicBezTo>
                      <a:cubicBezTo>
                        <a:pt x="405510" y="313844"/>
                        <a:pt x="405510" y="306208"/>
                        <a:pt x="400572" y="306208"/>
                      </a:cubicBezTo>
                      <a:close/>
                      <a:moveTo>
                        <a:pt x="504727" y="260408"/>
                      </a:moveTo>
                      <a:cubicBezTo>
                        <a:pt x="499789" y="260408"/>
                        <a:pt x="499789" y="268044"/>
                        <a:pt x="504727" y="268044"/>
                      </a:cubicBezTo>
                      <a:cubicBezTo>
                        <a:pt x="509665" y="268044"/>
                        <a:pt x="509665" y="260408"/>
                        <a:pt x="504727" y="260408"/>
                      </a:cubicBezTo>
                      <a:close/>
                      <a:moveTo>
                        <a:pt x="467464" y="157142"/>
                      </a:moveTo>
                      <a:cubicBezTo>
                        <a:pt x="467018" y="157142"/>
                        <a:pt x="467018" y="157142"/>
                        <a:pt x="466566" y="157142"/>
                      </a:cubicBezTo>
                      <a:cubicBezTo>
                        <a:pt x="464772" y="157142"/>
                        <a:pt x="462526" y="158937"/>
                        <a:pt x="462971" y="160738"/>
                      </a:cubicBezTo>
                      <a:cubicBezTo>
                        <a:pt x="462971" y="162984"/>
                        <a:pt x="464766" y="164333"/>
                        <a:pt x="466566" y="164333"/>
                      </a:cubicBezTo>
                      <a:cubicBezTo>
                        <a:pt x="467012" y="164333"/>
                        <a:pt x="467012" y="164333"/>
                        <a:pt x="467464" y="164333"/>
                      </a:cubicBezTo>
                      <a:cubicBezTo>
                        <a:pt x="469258" y="164333"/>
                        <a:pt x="471504" y="162538"/>
                        <a:pt x="471059" y="160738"/>
                      </a:cubicBezTo>
                      <a:cubicBezTo>
                        <a:pt x="471059" y="158943"/>
                        <a:pt x="469710" y="157142"/>
                        <a:pt x="467464" y="157142"/>
                      </a:cubicBezTo>
                      <a:close/>
                      <a:moveTo>
                        <a:pt x="364206" y="175101"/>
                      </a:moveTo>
                      <a:cubicBezTo>
                        <a:pt x="359268" y="175101"/>
                        <a:pt x="359268" y="182737"/>
                        <a:pt x="364206" y="182737"/>
                      </a:cubicBezTo>
                      <a:cubicBezTo>
                        <a:pt x="369144" y="182737"/>
                        <a:pt x="369144" y="175101"/>
                        <a:pt x="364206" y="175101"/>
                      </a:cubicBezTo>
                      <a:close/>
                      <a:moveTo>
                        <a:pt x="482008" y="231634"/>
                      </a:moveTo>
                      <a:cubicBezTo>
                        <a:pt x="475404" y="231910"/>
                        <a:pt x="467898" y="232121"/>
                        <a:pt x="462074" y="232121"/>
                      </a:cubicBezTo>
                      <a:cubicBezTo>
                        <a:pt x="457588" y="232121"/>
                        <a:pt x="449055" y="232121"/>
                        <a:pt x="440076" y="232121"/>
                      </a:cubicBezTo>
                      <a:cubicBezTo>
                        <a:pt x="440076" y="217752"/>
                        <a:pt x="440522" y="204286"/>
                        <a:pt x="440522" y="200690"/>
                      </a:cubicBezTo>
                      <a:cubicBezTo>
                        <a:pt x="440522" y="198104"/>
                        <a:pt x="440815" y="193435"/>
                        <a:pt x="441155" y="188573"/>
                      </a:cubicBezTo>
                      <a:lnTo>
                        <a:pt x="442762" y="188567"/>
                      </a:lnTo>
                      <a:cubicBezTo>
                        <a:pt x="455336" y="188567"/>
                        <a:pt x="467903" y="189465"/>
                        <a:pt x="477779" y="191711"/>
                      </a:cubicBezTo>
                      <a:cubicBezTo>
                        <a:pt x="480026" y="192156"/>
                        <a:pt x="481820" y="194403"/>
                        <a:pt x="481820" y="197101"/>
                      </a:cubicBezTo>
                      <a:cubicBezTo>
                        <a:pt x="481820" y="199793"/>
                        <a:pt x="481820" y="203834"/>
                        <a:pt x="481820" y="207875"/>
                      </a:cubicBezTo>
                      <a:cubicBezTo>
                        <a:pt x="481984" y="214766"/>
                        <a:pt x="482090" y="222977"/>
                        <a:pt x="482002" y="231634"/>
                      </a:cubicBezTo>
                      <a:close/>
                      <a:moveTo>
                        <a:pt x="432915" y="188702"/>
                      </a:moveTo>
                      <a:cubicBezTo>
                        <a:pt x="433162" y="195470"/>
                        <a:pt x="433338" y="202837"/>
                        <a:pt x="433338" y="208778"/>
                      </a:cubicBezTo>
                      <a:cubicBezTo>
                        <a:pt x="433338" y="213716"/>
                        <a:pt x="433338" y="222696"/>
                        <a:pt x="433338" y="232127"/>
                      </a:cubicBezTo>
                      <a:cubicBezTo>
                        <a:pt x="417620" y="232127"/>
                        <a:pt x="401464" y="231681"/>
                        <a:pt x="395177" y="231681"/>
                      </a:cubicBezTo>
                      <a:cubicBezTo>
                        <a:pt x="394068" y="231681"/>
                        <a:pt x="393013" y="231658"/>
                        <a:pt x="392004" y="231605"/>
                      </a:cubicBezTo>
                      <a:cubicBezTo>
                        <a:pt x="392092" y="218133"/>
                        <a:pt x="392332" y="204966"/>
                        <a:pt x="392931" y="196209"/>
                      </a:cubicBezTo>
                      <a:cubicBezTo>
                        <a:pt x="392931" y="193517"/>
                        <a:pt x="395177" y="191717"/>
                        <a:pt x="397417" y="191271"/>
                      </a:cubicBezTo>
                      <a:cubicBezTo>
                        <a:pt x="405111" y="190168"/>
                        <a:pt x="418488" y="189072"/>
                        <a:pt x="432909" y="188708"/>
                      </a:cubicBezTo>
                      <a:close/>
                      <a:moveTo>
                        <a:pt x="391975" y="239259"/>
                      </a:moveTo>
                      <a:cubicBezTo>
                        <a:pt x="396256" y="239094"/>
                        <a:pt x="401030" y="239053"/>
                        <a:pt x="405950" y="239311"/>
                      </a:cubicBezTo>
                      <a:cubicBezTo>
                        <a:pt x="412237" y="239311"/>
                        <a:pt x="422559" y="239757"/>
                        <a:pt x="432886" y="239757"/>
                      </a:cubicBezTo>
                      <a:cubicBezTo>
                        <a:pt x="432886" y="256819"/>
                        <a:pt x="432440" y="275229"/>
                        <a:pt x="432440" y="281962"/>
                      </a:cubicBezTo>
                      <a:cubicBezTo>
                        <a:pt x="432440" y="282783"/>
                        <a:pt x="432429" y="283604"/>
                        <a:pt x="432399" y="284420"/>
                      </a:cubicBezTo>
                      <a:cubicBezTo>
                        <a:pt x="420758" y="284302"/>
                        <a:pt x="408126" y="283405"/>
                        <a:pt x="396074" y="281065"/>
                      </a:cubicBezTo>
                      <a:cubicBezTo>
                        <a:pt x="393828" y="280619"/>
                        <a:pt x="392033" y="278373"/>
                        <a:pt x="392033" y="275675"/>
                      </a:cubicBezTo>
                      <a:lnTo>
                        <a:pt x="392033" y="275675"/>
                      </a:lnTo>
                      <a:cubicBezTo>
                        <a:pt x="392033" y="267393"/>
                        <a:pt x="391934" y="253593"/>
                        <a:pt x="391969" y="239253"/>
                      </a:cubicBezTo>
                      <a:close/>
                      <a:moveTo>
                        <a:pt x="439085" y="284408"/>
                      </a:moveTo>
                      <a:cubicBezTo>
                        <a:pt x="438956" y="280044"/>
                        <a:pt x="438944" y="275229"/>
                        <a:pt x="439179" y="270291"/>
                      </a:cubicBezTo>
                      <a:cubicBezTo>
                        <a:pt x="439179" y="263558"/>
                        <a:pt x="439624" y="251880"/>
                        <a:pt x="439624" y="239757"/>
                      </a:cubicBezTo>
                      <a:cubicBezTo>
                        <a:pt x="453089" y="240203"/>
                        <a:pt x="465663" y="240203"/>
                        <a:pt x="468807" y="240203"/>
                      </a:cubicBezTo>
                      <a:cubicBezTo>
                        <a:pt x="471469" y="240203"/>
                        <a:pt x="476671" y="240596"/>
                        <a:pt x="481838" y="240989"/>
                      </a:cubicBezTo>
                      <a:cubicBezTo>
                        <a:pt x="481504" y="253217"/>
                        <a:pt x="480718" y="265704"/>
                        <a:pt x="479134" y="276126"/>
                      </a:cubicBezTo>
                      <a:cubicBezTo>
                        <a:pt x="478689" y="278373"/>
                        <a:pt x="475093" y="281516"/>
                        <a:pt x="472847" y="281962"/>
                      </a:cubicBezTo>
                      <a:cubicBezTo>
                        <a:pt x="466062" y="282895"/>
                        <a:pt x="453658" y="284203"/>
                        <a:pt x="439085" y="284408"/>
                      </a:cubicBezTo>
                      <a:close/>
                      <a:moveTo>
                        <a:pt x="269475" y="0"/>
                      </a:moveTo>
                      <a:cubicBezTo>
                        <a:pt x="264537" y="0"/>
                        <a:pt x="264537" y="7636"/>
                        <a:pt x="269475" y="7636"/>
                      </a:cubicBezTo>
                      <a:cubicBezTo>
                        <a:pt x="274413" y="7636"/>
                        <a:pt x="274413" y="0"/>
                        <a:pt x="269475" y="0"/>
                      </a:cubicBezTo>
                      <a:close/>
                      <a:moveTo>
                        <a:pt x="227725" y="16610"/>
                      </a:moveTo>
                      <a:cubicBezTo>
                        <a:pt x="222787" y="16610"/>
                        <a:pt x="222787" y="24246"/>
                        <a:pt x="227725" y="24246"/>
                      </a:cubicBezTo>
                      <a:cubicBezTo>
                        <a:pt x="232663" y="24246"/>
                        <a:pt x="232663" y="16610"/>
                        <a:pt x="227725" y="16610"/>
                      </a:cubicBezTo>
                      <a:close/>
                      <a:moveTo>
                        <a:pt x="149609" y="145019"/>
                      </a:moveTo>
                      <a:cubicBezTo>
                        <a:pt x="147814" y="145019"/>
                        <a:pt x="146014" y="144122"/>
                        <a:pt x="144671" y="142773"/>
                      </a:cubicBezTo>
                      <a:cubicBezTo>
                        <a:pt x="137487" y="135136"/>
                        <a:pt x="122221" y="116732"/>
                        <a:pt x="131651" y="103260"/>
                      </a:cubicBezTo>
                      <a:cubicBezTo>
                        <a:pt x="134343" y="99665"/>
                        <a:pt x="137041" y="97870"/>
                        <a:pt x="140178" y="98321"/>
                      </a:cubicBezTo>
                      <a:cubicBezTo>
                        <a:pt x="144219" y="98767"/>
                        <a:pt x="147363" y="102363"/>
                        <a:pt x="149603" y="105055"/>
                      </a:cubicBezTo>
                      <a:cubicBezTo>
                        <a:pt x="150952" y="102363"/>
                        <a:pt x="153198" y="98767"/>
                        <a:pt x="156787" y="97418"/>
                      </a:cubicBezTo>
                      <a:cubicBezTo>
                        <a:pt x="159033" y="96521"/>
                        <a:pt x="161725" y="96973"/>
                        <a:pt x="163971" y="98316"/>
                      </a:cubicBezTo>
                      <a:cubicBezTo>
                        <a:pt x="167566" y="100562"/>
                        <a:pt x="169806" y="105049"/>
                        <a:pt x="170258" y="110439"/>
                      </a:cubicBezTo>
                      <a:cubicBezTo>
                        <a:pt x="170704" y="121213"/>
                        <a:pt x="164423" y="134233"/>
                        <a:pt x="153649" y="143213"/>
                      </a:cubicBezTo>
                      <a:cubicBezTo>
                        <a:pt x="152752" y="144562"/>
                        <a:pt x="150958" y="145007"/>
                        <a:pt x="149609" y="145007"/>
                      </a:cubicBezTo>
                      <a:close/>
                      <a:moveTo>
                        <a:pt x="139733" y="103712"/>
                      </a:moveTo>
                      <a:cubicBezTo>
                        <a:pt x="138835" y="103712"/>
                        <a:pt x="137487" y="104157"/>
                        <a:pt x="135692" y="106855"/>
                      </a:cubicBezTo>
                      <a:cubicBezTo>
                        <a:pt x="128508" y="117184"/>
                        <a:pt x="143328" y="134245"/>
                        <a:pt x="148260" y="139183"/>
                      </a:cubicBezTo>
                      <a:cubicBezTo>
                        <a:pt x="149157" y="140081"/>
                        <a:pt x="150054" y="140081"/>
                        <a:pt x="150952" y="139183"/>
                      </a:cubicBezTo>
                      <a:cubicBezTo>
                        <a:pt x="161725" y="130204"/>
                        <a:pt x="166217" y="118081"/>
                        <a:pt x="165766" y="110450"/>
                      </a:cubicBezTo>
                      <a:cubicBezTo>
                        <a:pt x="165766" y="107759"/>
                        <a:pt x="164868" y="104163"/>
                        <a:pt x="162171" y="102369"/>
                      </a:cubicBezTo>
                      <a:cubicBezTo>
                        <a:pt x="160822" y="101471"/>
                        <a:pt x="159479" y="101471"/>
                        <a:pt x="159027" y="101923"/>
                      </a:cubicBezTo>
                      <a:cubicBezTo>
                        <a:pt x="155884" y="103272"/>
                        <a:pt x="153638" y="109107"/>
                        <a:pt x="152740" y="110902"/>
                      </a:cubicBezTo>
                      <a:cubicBezTo>
                        <a:pt x="152295" y="111800"/>
                        <a:pt x="151843" y="112697"/>
                        <a:pt x="150946" y="112697"/>
                      </a:cubicBezTo>
                      <a:cubicBezTo>
                        <a:pt x="150049" y="112697"/>
                        <a:pt x="149151" y="112251"/>
                        <a:pt x="148700" y="111348"/>
                      </a:cubicBezTo>
                      <a:cubicBezTo>
                        <a:pt x="147351" y="109999"/>
                        <a:pt x="143762" y="104163"/>
                        <a:pt x="139721" y="103712"/>
                      </a:cubicBezTo>
                      <a:cubicBezTo>
                        <a:pt x="140173" y="103712"/>
                        <a:pt x="139721" y="103712"/>
                        <a:pt x="139721" y="103712"/>
                      </a:cubicBezTo>
                      <a:close/>
                      <a:moveTo>
                        <a:pt x="98880" y="139629"/>
                      </a:moveTo>
                      <a:cubicBezTo>
                        <a:pt x="93942" y="139629"/>
                        <a:pt x="93942" y="147265"/>
                        <a:pt x="98880" y="147265"/>
                      </a:cubicBezTo>
                      <a:cubicBezTo>
                        <a:pt x="103818" y="147265"/>
                        <a:pt x="103818" y="139629"/>
                        <a:pt x="98880" y="139629"/>
                      </a:cubicBezTo>
                      <a:close/>
                      <a:moveTo>
                        <a:pt x="31537" y="158485"/>
                      </a:moveTo>
                      <a:cubicBezTo>
                        <a:pt x="26599" y="158485"/>
                        <a:pt x="26599" y="166121"/>
                        <a:pt x="31537" y="166121"/>
                      </a:cubicBezTo>
                      <a:cubicBezTo>
                        <a:pt x="36475" y="166121"/>
                        <a:pt x="36475" y="158485"/>
                        <a:pt x="31537" y="158485"/>
                      </a:cubicBezTo>
                      <a:close/>
                      <a:moveTo>
                        <a:pt x="12231" y="196203"/>
                      </a:moveTo>
                      <a:cubicBezTo>
                        <a:pt x="7293" y="196203"/>
                        <a:pt x="7293" y="203840"/>
                        <a:pt x="12231" y="203840"/>
                      </a:cubicBezTo>
                      <a:cubicBezTo>
                        <a:pt x="17169" y="203840"/>
                        <a:pt x="17169" y="196203"/>
                        <a:pt x="12231" y="196203"/>
                      </a:cubicBezTo>
                      <a:close/>
                      <a:moveTo>
                        <a:pt x="3704" y="282408"/>
                      </a:moveTo>
                      <a:cubicBezTo>
                        <a:pt x="-1235" y="282408"/>
                        <a:pt x="-1235" y="290044"/>
                        <a:pt x="3704" y="290044"/>
                      </a:cubicBezTo>
                      <a:cubicBezTo>
                        <a:pt x="8642" y="290044"/>
                        <a:pt x="8642" y="282408"/>
                        <a:pt x="3704" y="2824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90" name="Google Shape;1890;p44"/>
              <p:cNvGrpSpPr/>
              <p:nvPr/>
            </p:nvGrpSpPr>
            <p:grpSpPr>
              <a:xfrm flipH="1">
                <a:off x="5963464" y="1015138"/>
                <a:ext cx="1009985" cy="1183070"/>
                <a:chOff x="-7364707" y="3547694"/>
                <a:chExt cx="2657155" cy="3112523"/>
              </a:xfrm>
            </p:grpSpPr>
            <p:sp>
              <p:nvSpPr>
                <p:cNvPr id="1891" name="Google Shape;1891;p44"/>
                <p:cNvSpPr/>
                <p:nvPr/>
              </p:nvSpPr>
              <p:spPr>
                <a:xfrm>
                  <a:off x="-7364707" y="3547694"/>
                  <a:ext cx="2657155" cy="3112523"/>
                </a:xfrm>
                <a:custGeom>
                  <a:rect b="b" l="l" r="r" t="t"/>
                  <a:pathLst>
                    <a:path extrusionOk="0" h="664714" w="567465">
                      <a:moveTo>
                        <a:pt x="362644" y="222060"/>
                      </a:moveTo>
                      <a:cubicBezTo>
                        <a:pt x="362644" y="222060"/>
                        <a:pt x="563776" y="191081"/>
                        <a:pt x="567365" y="272793"/>
                      </a:cubicBezTo>
                      <a:cubicBezTo>
                        <a:pt x="571852" y="376956"/>
                        <a:pt x="424598" y="322182"/>
                        <a:pt x="430884" y="356305"/>
                      </a:cubicBezTo>
                      <a:cubicBezTo>
                        <a:pt x="433576" y="373366"/>
                        <a:pt x="490146" y="509858"/>
                        <a:pt x="508555" y="516145"/>
                      </a:cubicBezTo>
                      <a:cubicBezTo>
                        <a:pt x="517534" y="519289"/>
                        <a:pt x="565125" y="555206"/>
                        <a:pt x="523369" y="593370"/>
                      </a:cubicBezTo>
                      <a:cubicBezTo>
                        <a:pt x="481167" y="631534"/>
                        <a:pt x="394072" y="650390"/>
                        <a:pt x="375663" y="626596"/>
                      </a:cubicBezTo>
                      <a:cubicBezTo>
                        <a:pt x="357255" y="602801"/>
                        <a:pt x="315053" y="493248"/>
                        <a:pt x="302931" y="495043"/>
                      </a:cubicBezTo>
                      <a:cubicBezTo>
                        <a:pt x="290809" y="496837"/>
                        <a:pt x="287665" y="634678"/>
                        <a:pt x="253997" y="654883"/>
                      </a:cubicBezTo>
                      <a:cubicBezTo>
                        <a:pt x="220328" y="674642"/>
                        <a:pt x="101799" y="665211"/>
                        <a:pt x="97312" y="621211"/>
                      </a:cubicBezTo>
                      <a:cubicBezTo>
                        <a:pt x="92826" y="577212"/>
                        <a:pt x="119762" y="571376"/>
                        <a:pt x="127843" y="557459"/>
                      </a:cubicBezTo>
                      <a:cubicBezTo>
                        <a:pt x="135925" y="543992"/>
                        <a:pt x="159717" y="413331"/>
                        <a:pt x="153431" y="411988"/>
                      </a:cubicBezTo>
                      <a:cubicBezTo>
                        <a:pt x="147595" y="410639"/>
                        <a:pt x="50618" y="492357"/>
                        <a:pt x="6177" y="425905"/>
                      </a:cubicBezTo>
                      <a:cubicBezTo>
                        <a:pt x="-33779" y="365742"/>
                        <a:pt x="132330" y="256634"/>
                        <a:pt x="154779" y="261127"/>
                      </a:cubicBezTo>
                      <a:cubicBezTo>
                        <a:pt x="154779" y="261127"/>
                        <a:pt x="85190" y="215778"/>
                        <a:pt x="100010" y="125979"/>
                      </a:cubicBezTo>
                      <a:cubicBezTo>
                        <a:pt x="114378" y="36179"/>
                        <a:pt x="181721" y="6994"/>
                        <a:pt x="236491" y="713"/>
                      </a:cubicBezTo>
                      <a:cubicBezTo>
                        <a:pt x="291260" y="-5574"/>
                        <a:pt x="361747" y="30343"/>
                        <a:pt x="381053" y="83774"/>
                      </a:cubicBezTo>
                      <a:cubicBezTo>
                        <a:pt x="399908" y="137204"/>
                        <a:pt x="396764" y="189738"/>
                        <a:pt x="362644" y="22206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2" name="Google Shape;1892;p44"/>
                <p:cNvSpPr/>
                <p:nvPr/>
              </p:nvSpPr>
              <p:spPr>
                <a:xfrm>
                  <a:off x="-7292488" y="3582449"/>
                  <a:ext cx="2533265" cy="3041148"/>
                </a:xfrm>
                <a:custGeom>
                  <a:rect b="b" l="l" r="r" t="t"/>
                  <a:pathLst>
                    <a:path extrusionOk="0" h="649471" w="541007">
                      <a:moveTo>
                        <a:pt x="147886" y="240231"/>
                      </a:moveTo>
                      <a:cubicBezTo>
                        <a:pt x="116458" y="211944"/>
                        <a:pt x="94014" y="175575"/>
                        <a:pt x="95808" y="132027"/>
                      </a:cubicBezTo>
                      <a:cubicBezTo>
                        <a:pt x="97157" y="105089"/>
                        <a:pt x="108376" y="79048"/>
                        <a:pt x="123642" y="57048"/>
                      </a:cubicBezTo>
                      <a:cubicBezTo>
                        <a:pt x="137558" y="36398"/>
                        <a:pt x="157310" y="23377"/>
                        <a:pt x="180657" y="13946"/>
                      </a:cubicBezTo>
                      <a:cubicBezTo>
                        <a:pt x="206696" y="3172"/>
                        <a:pt x="232289" y="-423"/>
                        <a:pt x="259671" y="6761"/>
                      </a:cubicBezTo>
                      <a:cubicBezTo>
                        <a:pt x="296037" y="16187"/>
                        <a:pt x="329706" y="39987"/>
                        <a:pt x="348115" y="72761"/>
                      </a:cubicBezTo>
                      <a:cubicBezTo>
                        <a:pt x="374605" y="119452"/>
                        <a:pt x="361580" y="174684"/>
                        <a:pt x="337341" y="219129"/>
                      </a:cubicBezTo>
                      <a:cubicBezTo>
                        <a:pt x="336444" y="220924"/>
                        <a:pt x="339136" y="222724"/>
                        <a:pt x="340033" y="220924"/>
                      </a:cubicBezTo>
                      <a:cubicBezTo>
                        <a:pt x="357539" y="188595"/>
                        <a:pt x="369661" y="152226"/>
                        <a:pt x="365175" y="114960"/>
                      </a:cubicBezTo>
                      <a:cubicBezTo>
                        <a:pt x="362031" y="87570"/>
                        <a:pt x="348566" y="62427"/>
                        <a:pt x="329260" y="43125"/>
                      </a:cubicBezTo>
                      <a:cubicBezTo>
                        <a:pt x="311303" y="25166"/>
                        <a:pt x="288407" y="12145"/>
                        <a:pt x="264163" y="4961"/>
                      </a:cubicBezTo>
                      <a:cubicBezTo>
                        <a:pt x="240371" y="-2224"/>
                        <a:pt x="217475" y="-1327"/>
                        <a:pt x="193677" y="5858"/>
                      </a:cubicBezTo>
                      <a:cubicBezTo>
                        <a:pt x="170781" y="12591"/>
                        <a:pt x="146537" y="24269"/>
                        <a:pt x="130826" y="42227"/>
                      </a:cubicBezTo>
                      <a:cubicBezTo>
                        <a:pt x="120498" y="54350"/>
                        <a:pt x="111519" y="68268"/>
                        <a:pt x="105239" y="82637"/>
                      </a:cubicBezTo>
                      <a:cubicBezTo>
                        <a:pt x="95363" y="104637"/>
                        <a:pt x="89973" y="129329"/>
                        <a:pt x="93562" y="153575"/>
                      </a:cubicBezTo>
                      <a:cubicBezTo>
                        <a:pt x="98500" y="189047"/>
                        <a:pt x="119601" y="218677"/>
                        <a:pt x="145640" y="242472"/>
                      </a:cubicBezTo>
                      <a:cubicBezTo>
                        <a:pt x="147434" y="243821"/>
                        <a:pt x="149680" y="241574"/>
                        <a:pt x="147886" y="240226"/>
                      </a:cubicBezTo>
                      <a:lnTo>
                        <a:pt x="147886" y="240226"/>
                      </a:lnTo>
                      <a:close/>
                      <a:moveTo>
                        <a:pt x="137558" y="255498"/>
                      </a:moveTo>
                      <a:cubicBezTo>
                        <a:pt x="105684" y="268964"/>
                        <a:pt x="76948" y="291416"/>
                        <a:pt x="50463" y="312970"/>
                      </a:cubicBezTo>
                      <a:cubicBezTo>
                        <a:pt x="27116" y="332277"/>
                        <a:pt x="3324" y="356072"/>
                        <a:pt x="180" y="387948"/>
                      </a:cubicBezTo>
                      <a:cubicBezTo>
                        <a:pt x="-1169" y="402318"/>
                        <a:pt x="5118" y="417133"/>
                        <a:pt x="16789" y="425661"/>
                      </a:cubicBezTo>
                      <a:cubicBezTo>
                        <a:pt x="31157" y="435989"/>
                        <a:pt x="47766" y="433743"/>
                        <a:pt x="63477" y="427907"/>
                      </a:cubicBezTo>
                      <a:cubicBezTo>
                        <a:pt x="79194" y="422071"/>
                        <a:pt x="94905" y="413538"/>
                        <a:pt x="109719" y="405010"/>
                      </a:cubicBezTo>
                      <a:cubicBezTo>
                        <a:pt x="122451" y="397209"/>
                        <a:pt x="135928" y="387902"/>
                        <a:pt x="143634" y="374688"/>
                      </a:cubicBezTo>
                      <a:cubicBezTo>
                        <a:pt x="147311" y="413872"/>
                        <a:pt x="142098" y="453373"/>
                        <a:pt x="134861" y="491666"/>
                      </a:cubicBezTo>
                      <a:cubicBezTo>
                        <a:pt x="132615" y="504686"/>
                        <a:pt x="129471" y="517707"/>
                        <a:pt x="126333" y="530276"/>
                      </a:cubicBezTo>
                      <a:cubicBezTo>
                        <a:pt x="121396" y="548686"/>
                        <a:pt x="106130" y="561706"/>
                        <a:pt x="96706" y="577870"/>
                      </a:cubicBezTo>
                      <a:cubicBezTo>
                        <a:pt x="89973" y="589993"/>
                        <a:pt x="87727" y="605260"/>
                        <a:pt x="94014" y="617829"/>
                      </a:cubicBezTo>
                      <a:cubicBezTo>
                        <a:pt x="99403" y="629055"/>
                        <a:pt x="111971" y="635788"/>
                        <a:pt x="123196" y="639829"/>
                      </a:cubicBezTo>
                      <a:cubicBezTo>
                        <a:pt x="149235" y="649706"/>
                        <a:pt x="182903" y="652849"/>
                        <a:pt x="210291" y="645219"/>
                      </a:cubicBezTo>
                      <a:cubicBezTo>
                        <a:pt x="246206" y="635342"/>
                        <a:pt x="257882" y="600768"/>
                        <a:pt x="262369" y="567096"/>
                      </a:cubicBezTo>
                      <a:cubicBezTo>
                        <a:pt x="265512" y="542850"/>
                        <a:pt x="266409" y="519056"/>
                        <a:pt x="272696" y="495261"/>
                      </a:cubicBezTo>
                      <a:cubicBezTo>
                        <a:pt x="274491" y="488528"/>
                        <a:pt x="277634" y="475953"/>
                        <a:pt x="287064" y="477754"/>
                      </a:cubicBezTo>
                      <a:cubicBezTo>
                        <a:pt x="293797" y="479103"/>
                        <a:pt x="299186" y="487179"/>
                        <a:pt x="302781" y="492569"/>
                      </a:cubicBezTo>
                      <a:cubicBezTo>
                        <a:pt x="318499" y="515918"/>
                        <a:pt x="329718" y="542856"/>
                        <a:pt x="341388" y="568000"/>
                      </a:cubicBezTo>
                      <a:cubicBezTo>
                        <a:pt x="351264" y="588650"/>
                        <a:pt x="362935" y="615594"/>
                        <a:pt x="389425" y="617389"/>
                      </a:cubicBezTo>
                      <a:cubicBezTo>
                        <a:pt x="400650" y="618287"/>
                        <a:pt x="411875" y="616040"/>
                        <a:pt x="423094" y="614697"/>
                      </a:cubicBezTo>
                      <a:cubicBezTo>
                        <a:pt x="432970" y="613348"/>
                        <a:pt x="442851" y="610656"/>
                        <a:pt x="452276" y="607061"/>
                      </a:cubicBezTo>
                      <a:cubicBezTo>
                        <a:pt x="470233" y="600328"/>
                        <a:pt x="485047" y="589554"/>
                        <a:pt x="498518" y="576082"/>
                      </a:cubicBezTo>
                      <a:cubicBezTo>
                        <a:pt x="507045" y="568000"/>
                        <a:pt x="514681" y="558574"/>
                        <a:pt x="511537" y="546451"/>
                      </a:cubicBezTo>
                      <a:cubicBezTo>
                        <a:pt x="509291" y="538369"/>
                        <a:pt x="502559" y="532082"/>
                        <a:pt x="496723" y="526692"/>
                      </a:cubicBezTo>
                      <a:cubicBezTo>
                        <a:pt x="488642" y="519507"/>
                        <a:pt x="481910" y="510528"/>
                        <a:pt x="476520" y="501103"/>
                      </a:cubicBezTo>
                      <a:cubicBezTo>
                        <a:pt x="463501" y="477308"/>
                        <a:pt x="453173" y="451713"/>
                        <a:pt x="441503" y="427021"/>
                      </a:cubicBezTo>
                      <a:cubicBezTo>
                        <a:pt x="435216" y="413555"/>
                        <a:pt x="429380" y="400529"/>
                        <a:pt x="423094" y="387063"/>
                      </a:cubicBezTo>
                      <a:cubicBezTo>
                        <a:pt x="416361" y="372693"/>
                        <a:pt x="403787" y="355186"/>
                        <a:pt x="408725" y="338571"/>
                      </a:cubicBezTo>
                      <a:cubicBezTo>
                        <a:pt x="413212" y="324201"/>
                        <a:pt x="433415" y="322406"/>
                        <a:pt x="445537" y="321063"/>
                      </a:cubicBezTo>
                      <a:cubicBezTo>
                        <a:pt x="459002" y="319269"/>
                        <a:pt x="472925" y="318817"/>
                        <a:pt x="486390" y="317022"/>
                      </a:cubicBezTo>
                      <a:cubicBezTo>
                        <a:pt x="507491" y="314330"/>
                        <a:pt x="536222" y="308495"/>
                        <a:pt x="540262" y="283351"/>
                      </a:cubicBezTo>
                      <a:cubicBezTo>
                        <a:pt x="550590" y="212859"/>
                        <a:pt x="450921" y="214654"/>
                        <a:pt x="405576" y="216454"/>
                      </a:cubicBezTo>
                      <a:cubicBezTo>
                        <a:pt x="382681" y="217352"/>
                        <a:pt x="360231" y="220050"/>
                        <a:pt x="337787" y="223639"/>
                      </a:cubicBezTo>
                      <a:cubicBezTo>
                        <a:pt x="335541" y="224085"/>
                        <a:pt x="336438" y="227234"/>
                        <a:pt x="338684" y="226783"/>
                      </a:cubicBezTo>
                      <a:cubicBezTo>
                        <a:pt x="378640" y="220495"/>
                        <a:pt x="420396" y="216906"/>
                        <a:pt x="460797" y="220495"/>
                      </a:cubicBezTo>
                      <a:cubicBezTo>
                        <a:pt x="489979" y="223188"/>
                        <a:pt x="527689" y="229475"/>
                        <a:pt x="536222" y="262700"/>
                      </a:cubicBezTo>
                      <a:cubicBezTo>
                        <a:pt x="539817" y="277515"/>
                        <a:pt x="537570" y="293680"/>
                        <a:pt x="524099" y="302213"/>
                      </a:cubicBezTo>
                      <a:cubicBezTo>
                        <a:pt x="512875" y="309849"/>
                        <a:pt x="498061" y="312090"/>
                        <a:pt x="484590" y="313439"/>
                      </a:cubicBezTo>
                      <a:cubicBezTo>
                        <a:pt x="470673" y="315234"/>
                        <a:pt x="456756" y="316131"/>
                        <a:pt x="442840" y="317480"/>
                      </a:cubicBezTo>
                      <a:cubicBezTo>
                        <a:pt x="432964" y="318829"/>
                        <a:pt x="421293" y="320172"/>
                        <a:pt x="413657" y="326905"/>
                      </a:cubicBezTo>
                      <a:cubicBezTo>
                        <a:pt x="401535" y="337233"/>
                        <a:pt x="404233" y="352048"/>
                        <a:pt x="410062" y="365069"/>
                      </a:cubicBezTo>
                      <a:cubicBezTo>
                        <a:pt x="415898" y="378089"/>
                        <a:pt x="422184" y="390658"/>
                        <a:pt x="428020" y="403679"/>
                      </a:cubicBezTo>
                      <a:cubicBezTo>
                        <a:pt x="441039" y="431966"/>
                        <a:pt x="454059" y="460698"/>
                        <a:pt x="467530" y="488986"/>
                      </a:cubicBezTo>
                      <a:cubicBezTo>
                        <a:pt x="472919" y="500211"/>
                        <a:pt x="478754" y="510534"/>
                        <a:pt x="486836" y="520416"/>
                      </a:cubicBezTo>
                      <a:cubicBezTo>
                        <a:pt x="494020" y="528944"/>
                        <a:pt x="504342" y="534786"/>
                        <a:pt x="508382" y="546006"/>
                      </a:cubicBezTo>
                      <a:cubicBezTo>
                        <a:pt x="511526" y="554533"/>
                        <a:pt x="506136" y="562170"/>
                        <a:pt x="500747" y="568006"/>
                      </a:cubicBezTo>
                      <a:cubicBezTo>
                        <a:pt x="486830" y="583272"/>
                        <a:pt x="470216" y="594943"/>
                        <a:pt x="451361" y="602574"/>
                      </a:cubicBezTo>
                      <a:cubicBezTo>
                        <a:pt x="441485" y="606615"/>
                        <a:pt x="431157" y="609307"/>
                        <a:pt x="420830" y="610656"/>
                      </a:cubicBezTo>
                      <a:cubicBezTo>
                        <a:pt x="407365" y="612005"/>
                        <a:pt x="394791" y="615143"/>
                        <a:pt x="381320" y="611553"/>
                      </a:cubicBezTo>
                      <a:cubicBezTo>
                        <a:pt x="369198" y="608410"/>
                        <a:pt x="357973" y="594046"/>
                        <a:pt x="352589" y="582820"/>
                      </a:cubicBezTo>
                      <a:cubicBezTo>
                        <a:pt x="347200" y="572046"/>
                        <a:pt x="342262" y="560821"/>
                        <a:pt x="336872" y="550047"/>
                      </a:cubicBezTo>
                      <a:cubicBezTo>
                        <a:pt x="330140" y="536129"/>
                        <a:pt x="323407" y="522657"/>
                        <a:pt x="316223" y="508739"/>
                      </a:cubicBezTo>
                      <a:cubicBezTo>
                        <a:pt x="311285" y="499760"/>
                        <a:pt x="306799" y="489883"/>
                        <a:pt x="299615" y="482247"/>
                      </a:cubicBezTo>
                      <a:cubicBezTo>
                        <a:pt x="291533" y="473267"/>
                        <a:pt x="280760" y="468329"/>
                        <a:pt x="273576" y="480452"/>
                      </a:cubicBezTo>
                      <a:cubicBezTo>
                        <a:pt x="269981" y="486288"/>
                        <a:pt x="268638" y="493918"/>
                        <a:pt x="266843" y="500657"/>
                      </a:cubicBezTo>
                      <a:cubicBezTo>
                        <a:pt x="264597" y="511431"/>
                        <a:pt x="262803" y="522657"/>
                        <a:pt x="261454" y="533883"/>
                      </a:cubicBezTo>
                      <a:cubicBezTo>
                        <a:pt x="256967" y="574739"/>
                        <a:pt x="255167" y="625923"/>
                        <a:pt x="208479" y="640292"/>
                      </a:cubicBezTo>
                      <a:cubicBezTo>
                        <a:pt x="181989" y="648374"/>
                        <a:pt x="148771" y="643887"/>
                        <a:pt x="123178" y="634902"/>
                      </a:cubicBezTo>
                      <a:cubicBezTo>
                        <a:pt x="109713" y="629964"/>
                        <a:pt x="97139" y="621882"/>
                        <a:pt x="93099" y="607512"/>
                      </a:cubicBezTo>
                      <a:cubicBezTo>
                        <a:pt x="88161" y="587753"/>
                        <a:pt x="103426" y="569800"/>
                        <a:pt x="114645" y="555431"/>
                      </a:cubicBezTo>
                      <a:cubicBezTo>
                        <a:pt x="122727" y="544657"/>
                        <a:pt x="127213" y="534780"/>
                        <a:pt x="130362" y="522205"/>
                      </a:cubicBezTo>
                      <a:cubicBezTo>
                        <a:pt x="133957" y="508287"/>
                        <a:pt x="136649" y="494816"/>
                        <a:pt x="138890" y="480898"/>
                      </a:cubicBezTo>
                      <a:cubicBezTo>
                        <a:pt x="145387" y="444945"/>
                        <a:pt x="149375" y="407743"/>
                        <a:pt x="145616" y="370899"/>
                      </a:cubicBezTo>
                      <a:lnTo>
                        <a:pt x="145616" y="370893"/>
                      </a:lnTo>
                      <a:cubicBezTo>
                        <a:pt x="145945" y="370236"/>
                        <a:pt x="145792" y="369579"/>
                        <a:pt x="145423" y="369098"/>
                      </a:cubicBezTo>
                      <a:lnTo>
                        <a:pt x="145171" y="366858"/>
                      </a:lnTo>
                      <a:cubicBezTo>
                        <a:pt x="146068" y="366406"/>
                        <a:pt x="142924" y="366406"/>
                        <a:pt x="142924" y="368207"/>
                      </a:cubicBezTo>
                      <a:lnTo>
                        <a:pt x="142924" y="368207"/>
                      </a:lnTo>
                      <a:lnTo>
                        <a:pt x="143012" y="368946"/>
                      </a:lnTo>
                      <a:lnTo>
                        <a:pt x="142924" y="369098"/>
                      </a:lnTo>
                      <a:cubicBezTo>
                        <a:pt x="130357" y="395591"/>
                        <a:pt x="96682" y="409057"/>
                        <a:pt x="71992" y="420734"/>
                      </a:cubicBezTo>
                      <a:cubicBezTo>
                        <a:pt x="55829" y="428370"/>
                        <a:pt x="37426" y="434200"/>
                        <a:pt x="20812" y="424329"/>
                      </a:cubicBezTo>
                      <a:cubicBezTo>
                        <a:pt x="4649" y="414453"/>
                        <a:pt x="1054" y="395145"/>
                        <a:pt x="5546" y="378083"/>
                      </a:cubicBezTo>
                      <a:cubicBezTo>
                        <a:pt x="12730" y="349796"/>
                        <a:pt x="36077" y="329145"/>
                        <a:pt x="58076" y="311632"/>
                      </a:cubicBezTo>
                      <a:cubicBezTo>
                        <a:pt x="82766" y="291427"/>
                        <a:pt x="109256" y="271222"/>
                        <a:pt x="138890" y="258653"/>
                      </a:cubicBezTo>
                      <a:cubicBezTo>
                        <a:pt x="140239" y="258208"/>
                        <a:pt x="139341" y="255064"/>
                        <a:pt x="137541" y="255516"/>
                      </a:cubicBezTo>
                      <a:lnTo>
                        <a:pt x="137541" y="25551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3" name="Google Shape;1893;p44"/>
                <p:cNvSpPr/>
                <p:nvPr/>
              </p:nvSpPr>
              <p:spPr>
                <a:xfrm>
                  <a:off x="-6588163" y="4007150"/>
                  <a:ext cx="687920" cy="470619"/>
                </a:xfrm>
                <a:custGeom>
                  <a:rect b="b" l="l" r="r" t="t"/>
                  <a:pathLst>
                    <a:path extrusionOk="0" h="100506" w="146913">
                      <a:moveTo>
                        <a:pt x="36044" y="35466"/>
                      </a:moveTo>
                      <a:cubicBezTo>
                        <a:pt x="39188" y="30528"/>
                        <a:pt x="32901" y="23343"/>
                        <a:pt x="29757" y="20199"/>
                      </a:cubicBezTo>
                      <a:cubicBezTo>
                        <a:pt x="25716" y="16158"/>
                        <a:pt x="20333" y="14363"/>
                        <a:pt x="14492" y="15261"/>
                      </a:cubicBezTo>
                      <a:cubicBezTo>
                        <a:pt x="9102" y="16158"/>
                        <a:pt x="5067" y="19748"/>
                        <a:pt x="2370" y="24240"/>
                      </a:cubicBezTo>
                      <a:cubicBezTo>
                        <a:pt x="-322" y="29630"/>
                        <a:pt x="-1225" y="38610"/>
                        <a:pt x="2370" y="43548"/>
                      </a:cubicBezTo>
                      <a:cubicBezTo>
                        <a:pt x="4616" y="46240"/>
                        <a:pt x="10451" y="47143"/>
                        <a:pt x="10897" y="42199"/>
                      </a:cubicBezTo>
                      <a:cubicBezTo>
                        <a:pt x="11794" y="35912"/>
                        <a:pt x="7753" y="26481"/>
                        <a:pt x="16732" y="24692"/>
                      </a:cubicBezTo>
                      <a:cubicBezTo>
                        <a:pt x="19424" y="24246"/>
                        <a:pt x="23019" y="25589"/>
                        <a:pt x="25259" y="26938"/>
                      </a:cubicBezTo>
                      <a:cubicBezTo>
                        <a:pt x="28854" y="29184"/>
                        <a:pt x="30197" y="34575"/>
                        <a:pt x="34238" y="35466"/>
                      </a:cubicBezTo>
                      <a:cubicBezTo>
                        <a:pt x="35135" y="36363"/>
                        <a:pt x="35587" y="36363"/>
                        <a:pt x="36032" y="35466"/>
                      </a:cubicBezTo>
                      <a:close/>
                      <a:moveTo>
                        <a:pt x="39633" y="61055"/>
                      </a:moveTo>
                      <a:cubicBezTo>
                        <a:pt x="40009" y="61524"/>
                        <a:pt x="40378" y="61923"/>
                        <a:pt x="40748" y="62263"/>
                      </a:cubicBezTo>
                      <a:cubicBezTo>
                        <a:pt x="40478" y="62961"/>
                        <a:pt x="40384" y="63765"/>
                        <a:pt x="40530" y="64645"/>
                      </a:cubicBezTo>
                      <a:cubicBezTo>
                        <a:pt x="44126" y="87096"/>
                        <a:pt x="63877" y="103254"/>
                        <a:pt x="87219" y="100116"/>
                      </a:cubicBezTo>
                      <a:cubicBezTo>
                        <a:pt x="109668" y="96973"/>
                        <a:pt x="123133" y="74973"/>
                        <a:pt x="118647" y="52522"/>
                      </a:cubicBezTo>
                      <a:cubicBezTo>
                        <a:pt x="118576" y="52217"/>
                        <a:pt x="118471" y="51941"/>
                        <a:pt x="118342" y="51689"/>
                      </a:cubicBezTo>
                      <a:cubicBezTo>
                        <a:pt x="118383" y="49096"/>
                        <a:pt x="116096" y="46140"/>
                        <a:pt x="112812" y="46686"/>
                      </a:cubicBezTo>
                      <a:cubicBezTo>
                        <a:pt x="98895" y="48481"/>
                        <a:pt x="84978" y="50727"/>
                        <a:pt x="71062" y="52522"/>
                      </a:cubicBezTo>
                      <a:cubicBezTo>
                        <a:pt x="64329" y="53419"/>
                        <a:pt x="57596" y="54316"/>
                        <a:pt x="50858" y="55214"/>
                      </a:cubicBezTo>
                      <a:cubicBezTo>
                        <a:pt x="45469" y="56111"/>
                        <a:pt x="42331" y="55214"/>
                        <a:pt x="40085" y="60152"/>
                      </a:cubicBezTo>
                      <a:cubicBezTo>
                        <a:pt x="39188" y="60598"/>
                        <a:pt x="39188" y="60598"/>
                        <a:pt x="39633" y="61049"/>
                      </a:cubicBezTo>
                      <a:close/>
                      <a:moveTo>
                        <a:pt x="49421" y="63577"/>
                      </a:moveTo>
                      <a:cubicBezTo>
                        <a:pt x="50148" y="63472"/>
                        <a:pt x="50928" y="63372"/>
                        <a:pt x="51755" y="63302"/>
                      </a:cubicBezTo>
                      <a:cubicBezTo>
                        <a:pt x="59391" y="62856"/>
                        <a:pt x="67021" y="61507"/>
                        <a:pt x="74651" y="60609"/>
                      </a:cubicBezTo>
                      <a:lnTo>
                        <a:pt x="111222" y="55736"/>
                      </a:lnTo>
                      <a:cubicBezTo>
                        <a:pt x="111938" y="64316"/>
                        <a:pt x="111844" y="72463"/>
                        <a:pt x="106073" y="79471"/>
                      </a:cubicBezTo>
                      <a:cubicBezTo>
                        <a:pt x="101135" y="85759"/>
                        <a:pt x="93505" y="89348"/>
                        <a:pt x="86315" y="90697"/>
                      </a:cubicBezTo>
                      <a:cubicBezTo>
                        <a:pt x="67607" y="94181"/>
                        <a:pt x="53538" y="80375"/>
                        <a:pt x="49415" y="63583"/>
                      </a:cubicBezTo>
                      <a:close/>
                      <a:moveTo>
                        <a:pt x="113709" y="24240"/>
                      </a:moveTo>
                      <a:cubicBezTo>
                        <a:pt x="117304" y="22446"/>
                        <a:pt x="117750" y="17507"/>
                        <a:pt x="119544" y="14815"/>
                      </a:cubicBezTo>
                      <a:cubicBezTo>
                        <a:pt x="121339" y="12123"/>
                        <a:pt x="124482" y="10328"/>
                        <a:pt x="127625" y="9877"/>
                      </a:cubicBezTo>
                      <a:cubicBezTo>
                        <a:pt x="136153" y="8082"/>
                        <a:pt x="135261" y="20205"/>
                        <a:pt x="137050" y="24692"/>
                      </a:cubicBezTo>
                      <a:cubicBezTo>
                        <a:pt x="138399" y="27835"/>
                        <a:pt x="143782" y="30082"/>
                        <a:pt x="145577" y="26041"/>
                      </a:cubicBezTo>
                      <a:cubicBezTo>
                        <a:pt x="150515" y="14815"/>
                        <a:pt x="141091" y="0"/>
                        <a:pt x="128517" y="0"/>
                      </a:cubicBezTo>
                      <a:cubicBezTo>
                        <a:pt x="123127" y="0"/>
                        <a:pt x="117744" y="3144"/>
                        <a:pt x="114600" y="7636"/>
                      </a:cubicBezTo>
                      <a:cubicBezTo>
                        <a:pt x="111909" y="11677"/>
                        <a:pt x="106965" y="20657"/>
                        <a:pt x="111457" y="24698"/>
                      </a:cubicBezTo>
                      <a:cubicBezTo>
                        <a:pt x="112354" y="24246"/>
                        <a:pt x="112806" y="24246"/>
                        <a:pt x="113703" y="242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4" name="Google Shape;1894;p44"/>
                <p:cNvSpPr/>
                <p:nvPr/>
              </p:nvSpPr>
              <p:spPr>
                <a:xfrm>
                  <a:off x="-6158794" y="502870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5" name="Google Shape;1895;p44"/>
                <p:cNvSpPr/>
                <p:nvPr/>
              </p:nvSpPr>
              <p:spPr>
                <a:xfrm>
                  <a:off x="-6114643" y="5316669"/>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6" name="Google Shape;1896;p44"/>
                <p:cNvSpPr/>
                <p:nvPr/>
              </p:nvSpPr>
              <p:spPr>
                <a:xfrm>
                  <a:off x="-6076810" y="554580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7" name="Google Shape;1897;p44"/>
                <p:cNvSpPr/>
                <p:nvPr/>
              </p:nvSpPr>
              <p:spPr>
                <a:xfrm>
                  <a:off x="-6647205" y="4207832"/>
                  <a:ext cx="859983" cy="183264"/>
                </a:xfrm>
                <a:custGeom>
                  <a:rect b="b" l="l" r="r" t="t"/>
                  <a:pathLst>
                    <a:path extrusionOk="0" h="39138" w="183659">
                      <a:moveTo>
                        <a:pt x="25761" y="28072"/>
                      </a:moveTo>
                      <a:cubicBezTo>
                        <a:pt x="22618" y="26277"/>
                        <a:pt x="19474" y="26277"/>
                        <a:pt x="15885" y="25825"/>
                      </a:cubicBezTo>
                      <a:cubicBezTo>
                        <a:pt x="11844" y="25380"/>
                        <a:pt x="7804" y="24476"/>
                        <a:pt x="4209" y="25380"/>
                      </a:cubicBezTo>
                      <a:cubicBezTo>
                        <a:pt x="-278" y="26728"/>
                        <a:pt x="-1181" y="31667"/>
                        <a:pt x="1517" y="34805"/>
                      </a:cubicBezTo>
                      <a:cubicBezTo>
                        <a:pt x="4209" y="38400"/>
                        <a:pt x="8701" y="38400"/>
                        <a:pt x="12742" y="38846"/>
                      </a:cubicBezTo>
                      <a:cubicBezTo>
                        <a:pt x="16782" y="39291"/>
                        <a:pt x="20377" y="39291"/>
                        <a:pt x="24418" y="38400"/>
                      </a:cubicBezTo>
                      <a:cubicBezTo>
                        <a:pt x="29362" y="37051"/>
                        <a:pt x="30253" y="30318"/>
                        <a:pt x="25767" y="28072"/>
                      </a:cubicBezTo>
                      <a:close/>
                      <a:moveTo>
                        <a:pt x="179748" y="236"/>
                      </a:moveTo>
                      <a:cubicBezTo>
                        <a:pt x="175261" y="-661"/>
                        <a:pt x="171666" y="1133"/>
                        <a:pt x="167180" y="3380"/>
                      </a:cubicBezTo>
                      <a:cubicBezTo>
                        <a:pt x="163585" y="5174"/>
                        <a:pt x="158653" y="5626"/>
                        <a:pt x="156852" y="9667"/>
                      </a:cubicBezTo>
                      <a:cubicBezTo>
                        <a:pt x="155955" y="11462"/>
                        <a:pt x="155955" y="14605"/>
                        <a:pt x="157749" y="16400"/>
                      </a:cubicBezTo>
                      <a:cubicBezTo>
                        <a:pt x="161790" y="19544"/>
                        <a:pt x="166277" y="18646"/>
                        <a:pt x="170769" y="16846"/>
                      </a:cubicBezTo>
                      <a:cubicBezTo>
                        <a:pt x="174364" y="15051"/>
                        <a:pt x="179296" y="13251"/>
                        <a:pt x="181994" y="10113"/>
                      </a:cubicBezTo>
                      <a:cubicBezTo>
                        <a:pt x="184685" y="6975"/>
                        <a:pt x="184240" y="1133"/>
                        <a:pt x="179748" y="2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8" name="Google Shape;1898;p44"/>
                <p:cNvSpPr/>
                <p:nvPr/>
              </p:nvSpPr>
              <p:spPr>
                <a:xfrm>
                  <a:off x="-6494757" y="3691763"/>
                  <a:ext cx="382663" cy="283989"/>
                </a:xfrm>
                <a:custGeom>
                  <a:rect b="b" l="l" r="r" t="t"/>
                  <a:pathLst>
                    <a:path extrusionOk="0" h="60649" w="81722">
                      <a:moveTo>
                        <a:pt x="81640" y="21569"/>
                      </a:moveTo>
                      <a:cubicBezTo>
                        <a:pt x="80291" y="14836"/>
                        <a:pt x="80291" y="8103"/>
                        <a:pt x="78496" y="1810"/>
                      </a:cubicBezTo>
                      <a:cubicBezTo>
                        <a:pt x="77599" y="-882"/>
                        <a:pt x="73559" y="-436"/>
                        <a:pt x="74010" y="2256"/>
                      </a:cubicBezTo>
                      <a:cubicBezTo>
                        <a:pt x="74456" y="8091"/>
                        <a:pt x="74907" y="13933"/>
                        <a:pt x="75805" y="19763"/>
                      </a:cubicBezTo>
                      <a:cubicBezTo>
                        <a:pt x="69518" y="20209"/>
                        <a:pt x="63683" y="19317"/>
                        <a:pt x="58745" y="14825"/>
                      </a:cubicBezTo>
                      <a:cubicBezTo>
                        <a:pt x="56498" y="13030"/>
                        <a:pt x="53807" y="14379"/>
                        <a:pt x="53355" y="17071"/>
                      </a:cubicBezTo>
                      <a:cubicBezTo>
                        <a:pt x="51560" y="30988"/>
                        <a:pt x="60088" y="41763"/>
                        <a:pt x="67723" y="52543"/>
                      </a:cubicBezTo>
                      <a:cubicBezTo>
                        <a:pt x="49314" y="51194"/>
                        <a:pt x="23727" y="42666"/>
                        <a:pt x="19686" y="24255"/>
                      </a:cubicBezTo>
                      <a:cubicBezTo>
                        <a:pt x="19241" y="22461"/>
                        <a:pt x="17892" y="21563"/>
                        <a:pt x="16091" y="21563"/>
                      </a:cubicBezTo>
                      <a:cubicBezTo>
                        <a:pt x="15646" y="21563"/>
                        <a:pt x="15194" y="21563"/>
                        <a:pt x="14743" y="21563"/>
                      </a:cubicBezTo>
                      <a:cubicBezTo>
                        <a:pt x="13394" y="21563"/>
                        <a:pt x="12051" y="22461"/>
                        <a:pt x="11599" y="23358"/>
                      </a:cubicBezTo>
                      <a:cubicBezTo>
                        <a:pt x="10250" y="25604"/>
                        <a:pt x="8456" y="27399"/>
                        <a:pt x="7113" y="29646"/>
                      </a:cubicBezTo>
                      <a:cubicBezTo>
                        <a:pt x="6215" y="22461"/>
                        <a:pt x="7113" y="14830"/>
                        <a:pt x="11599" y="8543"/>
                      </a:cubicBezTo>
                      <a:cubicBezTo>
                        <a:pt x="12045" y="7646"/>
                        <a:pt x="11153" y="6748"/>
                        <a:pt x="10250" y="7194"/>
                      </a:cubicBezTo>
                      <a:cubicBezTo>
                        <a:pt x="-2769" y="11235"/>
                        <a:pt x="-523" y="29194"/>
                        <a:pt x="1723" y="39968"/>
                      </a:cubicBezTo>
                      <a:cubicBezTo>
                        <a:pt x="2620" y="43563"/>
                        <a:pt x="7113" y="43112"/>
                        <a:pt x="8456" y="39968"/>
                      </a:cubicBezTo>
                      <a:cubicBezTo>
                        <a:pt x="9805" y="36373"/>
                        <a:pt x="12051" y="34132"/>
                        <a:pt x="14743" y="31886"/>
                      </a:cubicBezTo>
                      <a:cubicBezTo>
                        <a:pt x="15188" y="32332"/>
                        <a:pt x="15640" y="32783"/>
                        <a:pt x="15640" y="33681"/>
                      </a:cubicBezTo>
                      <a:cubicBezTo>
                        <a:pt x="18783" y="39968"/>
                        <a:pt x="24619" y="44455"/>
                        <a:pt x="30008" y="48050"/>
                      </a:cubicBezTo>
                      <a:cubicBezTo>
                        <a:pt x="42576" y="56578"/>
                        <a:pt x="59190" y="61070"/>
                        <a:pt x="74456" y="60619"/>
                      </a:cubicBezTo>
                      <a:cubicBezTo>
                        <a:pt x="77148" y="60619"/>
                        <a:pt x="78942" y="57475"/>
                        <a:pt x="77599" y="55229"/>
                      </a:cubicBezTo>
                      <a:cubicBezTo>
                        <a:pt x="70867" y="45352"/>
                        <a:pt x="63231" y="35921"/>
                        <a:pt x="60539" y="24250"/>
                      </a:cubicBezTo>
                      <a:cubicBezTo>
                        <a:pt x="66374" y="26942"/>
                        <a:pt x="72661" y="27393"/>
                        <a:pt x="79394" y="26496"/>
                      </a:cubicBezTo>
                      <a:cubicBezTo>
                        <a:pt x="80737" y="25159"/>
                        <a:pt x="82086" y="23810"/>
                        <a:pt x="81634" y="215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9" name="Google Shape;1899;p44"/>
                <p:cNvSpPr/>
                <p:nvPr/>
              </p:nvSpPr>
              <p:spPr>
                <a:xfrm>
                  <a:off x="-6698946" y="4465357"/>
                  <a:ext cx="227045" cy="206025"/>
                </a:xfrm>
                <a:custGeom>
                  <a:rect b="b" l="l" r="r" t="t"/>
                  <a:pathLst>
                    <a:path extrusionOk="0" h="43999" w="48488">
                      <a:moveTo>
                        <a:pt x="13019" y="5390"/>
                      </a:moveTo>
                      <a:lnTo>
                        <a:pt x="13019" y="5390"/>
                      </a:lnTo>
                      <a:cubicBezTo>
                        <a:pt x="12122" y="2246"/>
                        <a:pt x="9424" y="0"/>
                        <a:pt x="6733" y="0"/>
                      </a:cubicBezTo>
                      <a:cubicBezTo>
                        <a:pt x="4041" y="0"/>
                        <a:pt x="1343" y="1795"/>
                        <a:pt x="446" y="4938"/>
                      </a:cubicBezTo>
                      <a:lnTo>
                        <a:pt x="446" y="5384"/>
                      </a:lnTo>
                      <a:cubicBezTo>
                        <a:pt x="0" y="6733"/>
                        <a:pt x="0" y="8076"/>
                        <a:pt x="0" y="9425"/>
                      </a:cubicBezTo>
                      <a:lnTo>
                        <a:pt x="0" y="9871"/>
                      </a:lnTo>
                      <a:cubicBezTo>
                        <a:pt x="446" y="11220"/>
                        <a:pt x="1349" y="12563"/>
                        <a:pt x="2246" y="13466"/>
                      </a:cubicBezTo>
                      <a:cubicBezTo>
                        <a:pt x="2692" y="13466"/>
                        <a:pt x="2692" y="13912"/>
                        <a:pt x="3143" y="13912"/>
                      </a:cubicBezTo>
                      <a:lnTo>
                        <a:pt x="3143" y="13912"/>
                      </a:lnTo>
                      <a:cubicBezTo>
                        <a:pt x="3589" y="14358"/>
                        <a:pt x="4041" y="14358"/>
                        <a:pt x="4492" y="14358"/>
                      </a:cubicBezTo>
                      <a:cubicBezTo>
                        <a:pt x="4938" y="14358"/>
                        <a:pt x="4938" y="14358"/>
                        <a:pt x="5390" y="14358"/>
                      </a:cubicBezTo>
                      <a:lnTo>
                        <a:pt x="5835" y="14358"/>
                      </a:lnTo>
                      <a:cubicBezTo>
                        <a:pt x="6281" y="14358"/>
                        <a:pt x="6281" y="14358"/>
                        <a:pt x="6733" y="14358"/>
                      </a:cubicBezTo>
                      <a:cubicBezTo>
                        <a:pt x="7178" y="14358"/>
                        <a:pt x="7178" y="14358"/>
                        <a:pt x="7630" y="14358"/>
                      </a:cubicBezTo>
                      <a:lnTo>
                        <a:pt x="8076" y="14358"/>
                      </a:lnTo>
                      <a:cubicBezTo>
                        <a:pt x="8521" y="14358"/>
                        <a:pt x="8521" y="14358"/>
                        <a:pt x="8973" y="14358"/>
                      </a:cubicBezTo>
                      <a:cubicBezTo>
                        <a:pt x="9419" y="14358"/>
                        <a:pt x="9870" y="13912"/>
                        <a:pt x="10322" y="13912"/>
                      </a:cubicBezTo>
                      <a:lnTo>
                        <a:pt x="10322" y="13912"/>
                      </a:lnTo>
                      <a:cubicBezTo>
                        <a:pt x="10767" y="13912"/>
                        <a:pt x="10767" y="13466"/>
                        <a:pt x="11219" y="13466"/>
                      </a:cubicBezTo>
                      <a:cubicBezTo>
                        <a:pt x="12116" y="12569"/>
                        <a:pt x="13014" y="11220"/>
                        <a:pt x="13465" y="9871"/>
                      </a:cubicBezTo>
                      <a:lnTo>
                        <a:pt x="13465" y="9425"/>
                      </a:lnTo>
                      <a:cubicBezTo>
                        <a:pt x="13465" y="8076"/>
                        <a:pt x="13465" y="6733"/>
                        <a:pt x="13019" y="5384"/>
                      </a:cubicBezTo>
                      <a:close/>
                      <a:moveTo>
                        <a:pt x="35469" y="17959"/>
                      </a:moveTo>
                      <a:cubicBezTo>
                        <a:pt x="28285" y="17959"/>
                        <a:pt x="22450" y="23795"/>
                        <a:pt x="22450" y="30979"/>
                      </a:cubicBezTo>
                      <a:cubicBezTo>
                        <a:pt x="22450" y="38164"/>
                        <a:pt x="28285" y="44000"/>
                        <a:pt x="35469" y="44000"/>
                      </a:cubicBezTo>
                      <a:cubicBezTo>
                        <a:pt x="42653" y="44000"/>
                        <a:pt x="48489" y="38164"/>
                        <a:pt x="48489" y="30979"/>
                      </a:cubicBezTo>
                      <a:cubicBezTo>
                        <a:pt x="48037" y="24246"/>
                        <a:pt x="42202" y="17959"/>
                        <a:pt x="35469" y="17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0" name="Google Shape;1900;p44"/>
                <p:cNvSpPr/>
                <p:nvPr/>
              </p:nvSpPr>
              <p:spPr>
                <a:xfrm>
                  <a:off x="-5977525" y="3794335"/>
                  <a:ext cx="190788" cy="208690"/>
                </a:xfrm>
                <a:custGeom>
                  <a:rect b="b" l="l" r="r" t="t"/>
                  <a:pathLst>
                    <a:path extrusionOk="0" h="44568" w="40745">
                      <a:moveTo>
                        <a:pt x="20091" y="2358"/>
                      </a:moveTo>
                      <a:cubicBezTo>
                        <a:pt x="18742" y="-786"/>
                        <a:pt x="13358" y="-786"/>
                        <a:pt x="12009" y="2358"/>
                      </a:cubicBezTo>
                      <a:cubicBezTo>
                        <a:pt x="11563" y="3707"/>
                        <a:pt x="11112" y="4604"/>
                        <a:pt x="11112" y="5953"/>
                      </a:cubicBezTo>
                      <a:cubicBezTo>
                        <a:pt x="11112" y="8645"/>
                        <a:pt x="13804" y="10891"/>
                        <a:pt x="16050" y="10891"/>
                      </a:cubicBezTo>
                      <a:cubicBezTo>
                        <a:pt x="18742" y="10891"/>
                        <a:pt x="21439" y="8645"/>
                        <a:pt x="20988" y="5953"/>
                      </a:cubicBezTo>
                      <a:cubicBezTo>
                        <a:pt x="20988" y="4604"/>
                        <a:pt x="20536" y="3261"/>
                        <a:pt x="20091" y="2358"/>
                      </a:cubicBezTo>
                      <a:close/>
                      <a:moveTo>
                        <a:pt x="29069" y="21214"/>
                      </a:moveTo>
                      <a:cubicBezTo>
                        <a:pt x="22782" y="21214"/>
                        <a:pt x="17393" y="26604"/>
                        <a:pt x="17393" y="32891"/>
                      </a:cubicBezTo>
                      <a:cubicBezTo>
                        <a:pt x="17393" y="39178"/>
                        <a:pt x="22782" y="44568"/>
                        <a:pt x="29069" y="44568"/>
                      </a:cubicBezTo>
                      <a:cubicBezTo>
                        <a:pt x="35356" y="44568"/>
                        <a:pt x="40746" y="39178"/>
                        <a:pt x="40746" y="32891"/>
                      </a:cubicBezTo>
                      <a:cubicBezTo>
                        <a:pt x="40746" y="26604"/>
                        <a:pt x="35356" y="21214"/>
                        <a:pt x="29069" y="21214"/>
                      </a:cubicBezTo>
                      <a:close/>
                      <a:moveTo>
                        <a:pt x="3031" y="19865"/>
                      </a:moveTo>
                      <a:cubicBezTo>
                        <a:pt x="-1010" y="19865"/>
                        <a:pt x="-1010" y="25701"/>
                        <a:pt x="3031" y="25701"/>
                      </a:cubicBezTo>
                      <a:cubicBezTo>
                        <a:pt x="6626" y="25701"/>
                        <a:pt x="6626" y="19865"/>
                        <a:pt x="3031" y="19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1" name="Google Shape;1901;p44"/>
                <p:cNvSpPr/>
                <p:nvPr/>
              </p:nvSpPr>
              <p:spPr>
                <a:xfrm>
                  <a:off x="-5531186" y="4696577"/>
                  <a:ext cx="303515" cy="285225"/>
                </a:xfrm>
                <a:custGeom>
                  <a:rect b="b" l="l" r="r" t="t"/>
                  <a:pathLst>
                    <a:path extrusionOk="0" h="60913" w="64819">
                      <a:moveTo>
                        <a:pt x="41479" y="0"/>
                      </a:moveTo>
                      <a:cubicBezTo>
                        <a:pt x="29802" y="0"/>
                        <a:pt x="29802" y="17959"/>
                        <a:pt x="41479" y="17959"/>
                      </a:cubicBezTo>
                      <a:cubicBezTo>
                        <a:pt x="53149" y="17959"/>
                        <a:pt x="53149" y="0"/>
                        <a:pt x="41479" y="0"/>
                      </a:cubicBezTo>
                      <a:close/>
                      <a:moveTo>
                        <a:pt x="52252" y="27390"/>
                      </a:moveTo>
                      <a:cubicBezTo>
                        <a:pt x="45519" y="27390"/>
                        <a:pt x="39684" y="33225"/>
                        <a:pt x="39684" y="39959"/>
                      </a:cubicBezTo>
                      <a:cubicBezTo>
                        <a:pt x="39684" y="46692"/>
                        <a:pt x="45519" y="52527"/>
                        <a:pt x="52252" y="52527"/>
                      </a:cubicBezTo>
                      <a:cubicBezTo>
                        <a:pt x="58984" y="52527"/>
                        <a:pt x="64820" y="46692"/>
                        <a:pt x="64820" y="39959"/>
                      </a:cubicBezTo>
                      <a:cubicBezTo>
                        <a:pt x="64374" y="32780"/>
                        <a:pt x="58984" y="27390"/>
                        <a:pt x="52252" y="27390"/>
                      </a:cubicBezTo>
                      <a:close/>
                      <a:moveTo>
                        <a:pt x="17686" y="48046"/>
                      </a:moveTo>
                      <a:cubicBezTo>
                        <a:pt x="16789" y="46252"/>
                        <a:pt x="14543" y="44451"/>
                        <a:pt x="12748" y="44005"/>
                      </a:cubicBezTo>
                      <a:cubicBezTo>
                        <a:pt x="11851" y="44005"/>
                        <a:pt x="10953" y="43560"/>
                        <a:pt x="10056" y="43560"/>
                      </a:cubicBezTo>
                      <a:cubicBezTo>
                        <a:pt x="8262" y="43560"/>
                        <a:pt x="6913" y="44005"/>
                        <a:pt x="5118" y="44909"/>
                      </a:cubicBezTo>
                      <a:cubicBezTo>
                        <a:pt x="3323" y="45806"/>
                        <a:pt x="1975" y="47601"/>
                        <a:pt x="1077" y="48950"/>
                      </a:cubicBezTo>
                      <a:cubicBezTo>
                        <a:pt x="-717" y="52093"/>
                        <a:pt x="-271" y="56134"/>
                        <a:pt x="2426" y="58375"/>
                      </a:cubicBezTo>
                      <a:cubicBezTo>
                        <a:pt x="3323" y="59272"/>
                        <a:pt x="4672" y="60170"/>
                        <a:pt x="6021" y="60621"/>
                      </a:cubicBezTo>
                      <a:cubicBezTo>
                        <a:pt x="7816" y="61067"/>
                        <a:pt x="9165" y="61067"/>
                        <a:pt x="10508" y="60175"/>
                      </a:cubicBezTo>
                      <a:lnTo>
                        <a:pt x="10508" y="60175"/>
                      </a:lnTo>
                      <a:lnTo>
                        <a:pt x="10062" y="60175"/>
                      </a:lnTo>
                      <a:cubicBezTo>
                        <a:pt x="10062" y="60175"/>
                        <a:pt x="10508" y="60175"/>
                        <a:pt x="10508" y="60175"/>
                      </a:cubicBezTo>
                      <a:cubicBezTo>
                        <a:pt x="10953" y="60175"/>
                        <a:pt x="11856" y="60175"/>
                        <a:pt x="12302" y="59730"/>
                      </a:cubicBezTo>
                      <a:cubicBezTo>
                        <a:pt x="15897" y="58832"/>
                        <a:pt x="18589" y="55243"/>
                        <a:pt x="18589" y="51648"/>
                      </a:cubicBezTo>
                      <a:cubicBezTo>
                        <a:pt x="19041" y="50750"/>
                        <a:pt x="18589" y="49401"/>
                        <a:pt x="17692" y="48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2" name="Google Shape;1902;p44"/>
                <p:cNvSpPr/>
                <p:nvPr/>
              </p:nvSpPr>
              <p:spPr>
                <a:xfrm>
                  <a:off x="-6872844" y="5117795"/>
                  <a:ext cx="226652" cy="240905"/>
                </a:xfrm>
                <a:custGeom>
                  <a:rect b="b" l="l" r="r" t="t"/>
                  <a:pathLst>
                    <a:path extrusionOk="0" h="51448" w="48404">
                      <a:moveTo>
                        <a:pt x="34003" y="7455"/>
                      </a:moveTo>
                      <a:cubicBezTo>
                        <a:pt x="34003" y="4763"/>
                        <a:pt x="32654" y="2968"/>
                        <a:pt x="30408" y="1168"/>
                      </a:cubicBezTo>
                      <a:cubicBezTo>
                        <a:pt x="28613" y="-181"/>
                        <a:pt x="25922" y="-181"/>
                        <a:pt x="23675" y="270"/>
                      </a:cubicBezTo>
                      <a:cubicBezTo>
                        <a:pt x="22327" y="716"/>
                        <a:pt x="20984" y="1619"/>
                        <a:pt x="20080" y="2517"/>
                      </a:cubicBezTo>
                      <a:cubicBezTo>
                        <a:pt x="18732" y="3414"/>
                        <a:pt x="18286" y="5209"/>
                        <a:pt x="17834" y="6112"/>
                      </a:cubicBezTo>
                      <a:cubicBezTo>
                        <a:pt x="16937" y="7907"/>
                        <a:pt x="17834" y="10599"/>
                        <a:pt x="18732" y="11948"/>
                      </a:cubicBezTo>
                      <a:cubicBezTo>
                        <a:pt x="20080" y="14194"/>
                        <a:pt x="22772" y="15989"/>
                        <a:pt x="25464" y="15989"/>
                      </a:cubicBezTo>
                      <a:cubicBezTo>
                        <a:pt x="27710" y="15989"/>
                        <a:pt x="29505" y="15091"/>
                        <a:pt x="30854" y="13742"/>
                      </a:cubicBezTo>
                      <a:cubicBezTo>
                        <a:pt x="31751" y="12845"/>
                        <a:pt x="32203" y="12393"/>
                        <a:pt x="32203" y="11496"/>
                      </a:cubicBezTo>
                      <a:cubicBezTo>
                        <a:pt x="33106" y="10593"/>
                        <a:pt x="34003" y="9250"/>
                        <a:pt x="34003" y="7455"/>
                      </a:cubicBezTo>
                      <a:close/>
                      <a:moveTo>
                        <a:pt x="40290" y="23619"/>
                      </a:moveTo>
                      <a:cubicBezTo>
                        <a:pt x="35803" y="23619"/>
                        <a:pt x="31763" y="27660"/>
                        <a:pt x="31763" y="32147"/>
                      </a:cubicBezTo>
                      <a:cubicBezTo>
                        <a:pt x="31763" y="34839"/>
                        <a:pt x="32660" y="36634"/>
                        <a:pt x="34455" y="38434"/>
                      </a:cubicBezTo>
                      <a:cubicBezTo>
                        <a:pt x="37598" y="41578"/>
                        <a:pt x="42536" y="41578"/>
                        <a:pt x="45679" y="38434"/>
                      </a:cubicBezTo>
                      <a:cubicBezTo>
                        <a:pt x="47474" y="36639"/>
                        <a:pt x="48371" y="34393"/>
                        <a:pt x="48371" y="32147"/>
                      </a:cubicBezTo>
                      <a:cubicBezTo>
                        <a:pt x="48817" y="27209"/>
                        <a:pt x="44776" y="23619"/>
                        <a:pt x="40290" y="23619"/>
                      </a:cubicBezTo>
                      <a:close/>
                      <a:moveTo>
                        <a:pt x="20984" y="35291"/>
                      </a:moveTo>
                      <a:cubicBezTo>
                        <a:pt x="19635" y="31695"/>
                        <a:pt x="15148" y="29455"/>
                        <a:pt x="11108" y="29455"/>
                      </a:cubicBezTo>
                      <a:cubicBezTo>
                        <a:pt x="6170" y="29455"/>
                        <a:pt x="1683" y="33050"/>
                        <a:pt x="334" y="37983"/>
                      </a:cubicBezTo>
                      <a:cubicBezTo>
                        <a:pt x="-111" y="39777"/>
                        <a:pt x="-111" y="42024"/>
                        <a:pt x="334" y="43818"/>
                      </a:cubicBezTo>
                      <a:cubicBezTo>
                        <a:pt x="1232" y="46510"/>
                        <a:pt x="2580" y="48305"/>
                        <a:pt x="4821" y="49654"/>
                      </a:cubicBezTo>
                      <a:cubicBezTo>
                        <a:pt x="4375" y="49208"/>
                        <a:pt x="3923" y="49208"/>
                        <a:pt x="3472" y="48757"/>
                      </a:cubicBezTo>
                      <a:lnTo>
                        <a:pt x="3472" y="48757"/>
                      </a:lnTo>
                      <a:cubicBezTo>
                        <a:pt x="3918" y="49202"/>
                        <a:pt x="4369" y="49202"/>
                        <a:pt x="4821" y="49654"/>
                      </a:cubicBezTo>
                      <a:cubicBezTo>
                        <a:pt x="4821" y="49654"/>
                        <a:pt x="5266" y="50100"/>
                        <a:pt x="5266" y="50100"/>
                      </a:cubicBezTo>
                      <a:lnTo>
                        <a:pt x="5266" y="50100"/>
                      </a:lnTo>
                      <a:lnTo>
                        <a:pt x="5266" y="50100"/>
                      </a:lnTo>
                      <a:cubicBezTo>
                        <a:pt x="7061" y="50997"/>
                        <a:pt x="8861" y="51449"/>
                        <a:pt x="10656" y="51449"/>
                      </a:cubicBezTo>
                      <a:cubicBezTo>
                        <a:pt x="11553" y="51449"/>
                        <a:pt x="12451" y="51003"/>
                        <a:pt x="13348" y="51003"/>
                      </a:cubicBezTo>
                      <a:cubicBezTo>
                        <a:pt x="15142" y="50557"/>
                        <a:pt x="16491" y="49654"/>
                        <a:pt x="17834" y="48311"/>
                      </a:cubicBezTo>
                      <a:lnTo>
                        <a:pt x="18280" y="47865"/>
                      </a:lnTo>
                      <a:cubicBezTo>
                        <a:pt x="19629" y="46516"/>
                        <a:pt x="20526" y="44722"/>
                        <a:pt x="20972" y="42927"/>
                      </a:cubicBezTo>
                      <a:cubicBezTo>
                        <a:pt x="20972" y="42030"/>
                        <a:pt x="21418" y="41132"/>
                        <a:pt x="21418" y="39783"/>
                      </a:cubicBezTo>
                      <a:cubicBezTo>
                        <a:pt x="22321" y="38886"/>
                        <a:pt x="21869" y="37091"/>
                        <a:pt x="20972" y="35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3" name="Google Shape;1903;p44"/>
                <p:cNvSpPr/>
                <p:nvPr/>
              </p:nvSpPr>
              <p:spPr>
                <a:xfrm>
                  <a:off x="-5697164" y="5785363"/>
                  <a:ext cx="305580" cy="197620"/>
                </a:xfrm>
                <a:custGeom>
                  <a:rect b="b" l="l" r="r" t="t"/>
                  <a:pathLst>
                    <a:path extrusionOk="0" h="42204" w="65260">
                      <a:moveTo>
                        <a:pt x="21260" y="6287"/>
                      </a:moveTo>
                      <a:cubicBezTo>
                        <a:pt x="21260" y="5842"/>
                        <a:pt x="20814" y="5842"/>
                        <a:pt x="20814" y="5390"/>
                      </a:cubicBezTo>
                      <a:cubicBezTo>
                        <a:pt x="18568" y="2246"/>
                        <a:pt x="15425" y="0"/>
                        <a:pt x="11390" y="0"/>
                      </a:cubicBezTo>
                      <a:cubicBezTo>
                        <a:pt x="7349" y="0"/>
                        <a:pt x="4206" y="2246"/>
                        <a:pt x="1966" y="5390"/>
                      </a:cubicBezTo>
                      <a:cubicBezTo>
                        <a:pt x="1966" y="5836"/>
                        <a:pt x="1520" y="5836"/>
                        <a:pt x="1520" y="6287"/>
                      </a:cubicBezTo>
                      <a:cubicBezTo>
                        <a:pt x="-726" y="9883"/>
                        <a:pt x="-275" y="14369"/>
                        <a:pt x="1520" y="17965"/>
                      </a:cubicBezTo>
                      <a:cubicBezTo>
                        <a:pt x="3766" y="21560"/>
                        <a:pt x="7355" y="23800"/>
                        <a:pt x="11396" y="23800"/>
                      </a:cubicBezTo>
                      <a:cubicBezTo>
                        <a:pt x="15437" y="23800"/>
                        <a:pt x="19032" y="21554"/>
                        <a:pt x="21272" y="17965"/>
                      </a:cubicBezTo>
                      <a:cubicBezTo>
                        <a:pt x="23512" y="14369"/>
                        <a:pt x="23512" y="9431"/>
                        <a:pt x="21266" y="6287"/>
                      </a:cubicBezTo>
                      <a:close/>
                      <a:moveTo>
                        <a:pt x="45504" y="30082"/>
                      </a:moveTo>
                      <a:cubicBezTo>
                        <a:pt x="37869" y="30082"/>
                        <a:pt x="37869" y="42205"/>
                        <a:pt x="45504" y="42205"/>
                      </a:cubicBezTo>
                      <a:cubicBezTo>
                        <a:pt x="53586" y="42205"/>
                        <a:pt x="53586" y="30082"/>
                        <a:pt x="45504" y="30082"/>
                      </a:cubicBezTo>
                      <a:close/>
                      <a:moveTo>
                        <a:pt x="59873" y="11226"/>
                      </a:moveTo>
                      <a:cubicBezTo>
                        <a:pt x="52688" y="11226"/>
                        <a:pt x="52688" y="22452"/>
                        <a:pt x="59873" y="22452"/>
                      </a:cubicBezTo>
                      <a:cubicBezTo>
                        <a:pt x="67057" y="22452"/>
                        <a:pt x="67057" y="11226"/>
                        <a:pt x="59873" y="112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4" name="Google Shape;1904;p44"/>
                <p:cNvSpPr/>
                <p:nvPr/>
              </p:nvSpPr>
              <p:spPr>
                <a:xfrm>
                  <a:off x="-5042467" y="6162666"/>
                  <a:ext cx="81991" cy="84126"/>
                </a:xfrm>
                <a:custGeom>
                  <a:rect b="b" l="l" r="r" t="t"/>
                  <a:pathLst>
                    <a:path extrusionOk="0" h="17966" w="17510">
                      <a:moveTo>
                        <a:pt x="8757" y="0"/>
                      </a:moveTo>
                      <a:cubicBezTo>
                        <a:pt x="-2919" y="0"/>
                        <a:pt x="-2919" y="17959"/>
                        <a:pt x="8757" y="17959"/>
                      </a:cubicBezTo>
                      <a:cubicBezTo>
                        <a:pt x="20428" y="18404"/>
                        <a:pt x="20428" y="0"/>
                        <a:pt x="875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5" name="Google Shape;1905;p44"/>
                <p:cNvSpPr/>
                <p:nvPr/>
              </p:nvSpPr>
              <p:spPr>
                <a:xfrm>
                  <a:off x="-6742553" y="6350608"/>
                  <a:ext cx="270667" cy="109510"/>
                </a:xfrm>
                <a:custGeom>
                  <a:rect b="b" l="l" r="r" t="t"/>
                  <a:pathLst>
                    <a:path extrusionOk="0" h="23387" w="57804">
                      <a:moveTo>
                        <a:pt x="8419" y="6327"/>
                      </a:moveTo>
                      <a:cubicBezTo>
                        <a:pt x="-2806" y="6327"/>
                        <a:pt x="-2806" y="23388"/>
                        <a:pt x="8419" y="23388"/>
                      </a:cubicBezTo>
                      <a:cubicBezTo>
                        <a:pt x="19643" y="23388"/>
                        <a:pt x="19643" y="6327"/>
                        <a:pt x="8419" y="6327"/>
                      </a:cubicBezTo>
                      <a:close/>
                      <a:moveTo>
                        <a:pt x="50169" y="936"/>
                      </a:moveTo>
                      <a:cubicBezTo>
                        <a:pt x="49723" y="936"/>
                        <a:pt x="49723" y="936"/>
                        <a:pt x="49271" y="491"/>
                      </a:cubicBezTo>
                      <a:cubicBezTo>
                        <a:pt x="42539" y="-1756"/>
                        <a:pt x="35806" y="4086"/>
                        <a:pt x="35806" y="10367"/>
                      </a:cubicBezTo>
                      <a:cubicBezTo>
                        <a:pt x="35806" y="17100"/>
                        <a:pt x="42539" y="22490"/>
                        <a:pt x="49271" y="20244"/>
                      </a:cubicBezTo>
                      <a:cubicBezTo>
                        <a:pt x="49717" y="20244"/>
                        <a:pt x="49717" y="20244"/>
                        <a:pt x="50169" y="19798"/>
                      </a:cubicBezTo>
                      <a:cubicBezTo>
                        <a:pt x="54655" y="18450"/>
                        <a:pt x="57804" y="14860"/>
                        <a:pt x="57804" y="9922"/>
                      </a:cubicBezTo>
                      <a:cubicBezTo>
                        <a:pt x="57804" y="5881"/>
                        <a:pt x="54661" y="2285"/>
                        <a:pt x="50169" y="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6" name="Google Shape;1906;p44"/>
                <p:cNvSpPr/>
                <p:nvPr/>
              </p:nvSpPr>
              <p:spPr>
                <a:xfrm>
                  <a:off x="-6360557" y="5932507"/>
                  <a:ext cx="88256" cy="88265"/>
                </a:xfrm>
                <a:custGeom>
                  <a:rect b="b" l="l" r="r" t="t"/>
                  <a:pathLst>
                    <a:path extrusionOk="0" h="18850" w="18848">
                      <a:moveTo>
                        <a:pt x="9424" y="0"/>
                      </a:moveTo>
                      <a:cubicBezTo>
                        <a:pt x="4486" y="0"/>
                        <a:pt x="0" y="4487"/>
                        <a:pt x="0" y="9425"/>
                      </a:cubicBezTo>
                      <a:cubicBezTo>
                        <a:pt x="0" y="14363"/>
                        <a:pt x="4486" y="18850"/>
                        <a:pt x="9424" y="18850"/>
                      </a:cubicBezTo>
                      <a:cubicBezTo>
                        <a:pt x="14362" y="18850"/>
                        <a:pt x="18849" y="14363"/>
                        <a:pt x="18849" y="9425"/>
                      </a:cubicBezTo>
                      <a:cubicBezTo>
                        <a:pt x="18849" y="4487"/>
                        <a:pt x="14362" y="0"/>
                        <a:pt x="94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7" name="Google Shape;1907;p44"/>
                <p:cNvSpPr/>
                <p:nvPr/>
              </p:nvSpPr>
              <p:spPr>
                <a:xfrm>
                  <a:off x="-6757576" y="6048130"/>
                  <a:ext cx="701916" cy="313269"/>
                </a:xfrm>
                <a:custGeom>
                  <a:rect b="b" l="l" r="r" t="t"/>
                  <a:pathLst>
                    <a:path extrusionOk="0" h="66902" w="149902">
                      <a:moveTo>
                        <a:pt x="15668" y="11671"/>
                      </a:moveTo>
                      <a:cubicBezTo>
                        <a:pt x="18811" y="11671"/>
                        <a:pt x="21503" y="8979"/>
                        <a:pt x="21503" y="5836"/>
                      </a:cubicBezTo>
                      <a:cubicBezTo>
                        <a:pt x="21503" y="2692"/>
                        <a:pt x="18811" y="0"/>
                        <a:pt x="15668" y="0"/>
                      </a:cubicBezTo>
                      <a:cubicBezTo>
                        <a:pt x="12524" y="0"/>
                        <a:pt x="9832" y="2692"/>
                        <a:pt x="9832" y="5836"/>
                      </a:cubicBezTo>
                      <a:cubicBezTo>
                        <a:pt x="9832" y="8979"/>
                        <a:pt x="12524" y="11671"/>
                        <a:pt x="15668" y="11671"/>
                      </a:cubicBezTo>
                      <a:close/>
                      <a:moveTo>
                        <a:pt x="1299" y="30979"/>
                      </a:moveTo>
                      <a:cubicBezTo>
                        <a:pt x="14764" y="50738"/>
                        <a:pt x="41706" y="59266"/>
                        <a:pt x="64150" y="63307"/>
                      </a:cubicBezTo>
                      <a:cubicBezTo>
                        <a:pt x="77615" y="65999"/>
                        <a:pt x="91086" y="66902"/>
                        <a:pt x="104557" y="66902"/>
                      </a:cubicBezTo>
                      <a:cubicBezTo>
                        <a:pt x="114433" y="66902"/>
                        <a:pt x="129247" y="66902"/>
                        <a:pt x="137780" y="61067"/>
                      </a:cubicBezTo>
                      <a:cubicBezTo>
                        <a:pt x="144513" y="56580"/>
                        <a:pt x="142266" y="45348"/>
                        <a:pt x="133739" y="45800"/>
                      </a:cubicBezTo>
                      <a:cubicBezTo>
                        <a:pt x="124761" y="45800"/>
                        <a:pt x="116234" y="48944"/>
                        <a:pt x="107249" y="49396"/>
                      </a:cubicBezTo>
                      <a:cubicBezTo>
                        <a:pt x="95573" y="49841"/>
                        <a:pt x="83456" y="48950"/>
                        <a:pt x="71780" y="46703"/>
                      </a:cubicBezTo>
                      <a:cubicBezTo>
                        <a:pt x="51576" y="43108"/>
                        <a:pt x="28229" y="37278"/>
                        <a:pt x="12970" y="22457"/>
                      </a:cubicBezTo>
                      <a:cubicBezTo>
                        <a:pt x="6683" y="16621"/>
                        <a:pt x="-3639" y="24252"/>
                        <a:pt x="1293" y="30985"/>
                      </a:cubicBezTo>
                      <a:close/>
                      <a:moveTo>
                        <a:pt x="144964" y="33671"/>
                      </a:moveTo>
                      <a:cubicBezTo>
                        <a:pt x="147656" y="33671"/>
                        <a:pt x="149902" y="31425"/>
                        <a:pt x="149902" y="28733"/>
                      </a:cubicBezTo>
                      <a:cubicBezTo>
                        <a:pt x="149902" y="26041"/>
                        <a:pt x="147656" y="23794"/>
                        <a:pt x="144964" y="23794"/>
                      </a:cubicBezTo>
                      <a:cubicBezTo>
                        <a:pt x="142272" y="23794"/>
                        <a:pt x="140026" y="26041"/>
                        <a:pt x="140026" y="28733"/>
                      </a:cubicBezTo>
                      <a:cubicBezTo>
                        <a:pt x="140026" y="31425"/>
                        <a:pt x="142272" y="33671"/>
                        <a:pt x="144964" y="33671"/>
                      </a:cubicBezTo>
                      <a:close/>
                      <a:moveTo>
                        <a:pt x="128801" y="35466"/>
                      </a:moveTo>
                      <a:cubicBezTo>
                        <a:pt x="131945" y="35466"/>
                        <a:pt x="134637" y="32774"/>
                        <a:pt x="134637" y="29630"/>
                      </a:cubicBezTo>
                      <a:cubicBezTo>
                        <a:pt x="134637" y="26487"/>
                        <a:pt x="131945" y="23794"/>
                        <a:pt x="128801" y="23794"/>
                      </a:cubicBezTo>
                      <a:cubicBezTo>
                        <a:pt x="125658" y="23794"/>
                        <a:pt x="122966" y="26487"/>
                        <a:pt x="122966" y="29630"/>
                      </a:cubicBezTo>
                      <a:cubicBezTo>
                        <a:pt x="123412" y="33225"/>
                        <a:pt x="125658" y="35466"/>
                        <a:pt x="128801" y="35466"/>
                      </a:cubicBezTo>
                      <a:close/>
                      <a:moveTo>
                        <a:pt x="113536" y="27384"/>
                      </a:moveTo>
                      <a:cubicBezTo>
                        <a:pt x="114433" y="29630"/>
                        <a:pt x="114885" y="30076"/>
                        <a:pt x="114885" y="29179"/>
                      </a:cubicBezTo>
                      <a:cubicBezTo>
                        <a:pt x="114885" y="28733"/>
                        <a:pt x="113987" y="27830"/>
                        <a:pt x="113536" y="27384"/>
                      </a:cubicBezTo>
                      <a:cubicBezTo>
                        <a:pt x="113981" y="28281"/>
                        <a:pt x="114433" y="29179"/>
                        <a:pt x="114885" y="30527"/>
                      </a:cubicBezTo>
                      <a:lnTo>
                        <a:pt x="114885" y="30527"/>
                      </a:lnTo>
                      <a:cubicBezTo>
                        <a:pt x="114885" y="28733"/>
                        <a:pt x="113987" y="26932"/>
                        <a:pt x="112193" y="26041"/>
                      </a:cubicBezTo>
                      <a:cubicBezTo>
                        <a:pt x="110398" y="24692"/>
                        <a:pt x="107706" y="25144"/>
                        <a:pt x="105906" y="26938"/>
                      </a:cubicBezTo>
                      <a:lnTo>
                        <a:pt x="105906" y="26938"/>
                      </a:lnTo>
                      <a:cubicBezTo>
                        <a:pt x="107255" y="26492"/>
                        <a:pt x="108152" y="26041"/>
                        <a:pt x="109501" y="25589"/>
                      </a:cubicBezTo>
                      <a:cubicBezTo>
                        <a:pt x="105015" y="26035"/>
                        <a:pt x="102768" y="30076"/>
                        <a:pt x="105015" y="34117"/>
                      </a:cubicBezTo>
                      <a:cubicBezTo>
                        <a:pt x="106363" y="36809"/>
                        <a:pt x="109953" y="37261"/>
                        <a:pt x="112199" y="35912"/>
                      </a:cubicBezTo>
                      <a:cubicBezTo>
                        <a:pt x="115336" y="34117"/>
                        <a:pt x="116239" y="30076"/>
                        <a:pt x="113548" y="27378"/>
                      </a:cubicBezTo>
                      <a:close/>
                      <a:moveTo>
                        <a:pt x="96476" y="28733"/>
                      </a:moveTo>
                      <a:cubicBezTo>
                        <a:pt x="96030" y="27835"/>
                        <a:pt x="96030" y="28287"/>
                        <a:pt x="96476" y="30979"/>
                      </a:cubicBezTo>
                      <a:cubicBezTo>
                        <a:pt x="96030" y="31877"/>
                        <a:pt x="95578" y="32328"/>
                        <a:pt x="95127" y="33225"/>
                      </a:cubicBezTo>
                      <a:cubicBezTo>
                        <a:pt x="94681" y="33671"/>
                        <a:pt x="94681" y="33671"/>
                        <a:pt x="94230" y="34123"/>
                      </a:cubicBezTo>
                      <a:cubicBezTo>
                        <a:pt x="96476" y="33225"/>
                        <a:pt x="97373" y="30527"/>
                        <a:pt x="96476" y="28287"/>
                      </a:cubicBezTo>
                      <a:cubicBezTo>
                        <a:pt x="96030" y="26041"/>
                        <a:pt x="93784" y="24692"/>
                        <a:pt x="91538" y="24246"/>
                      </a:cubicBezTo>
                      <a:cubicBezTo>
                        <a:pt x="88846" y="24246"/>
                        <a:pt x="86600" y="26041"/>
                        <a:pt x="86148" y="28733"/>
                      </a:cubicBezTo>
                      <a:cubicBezTo>
                        <a:pt x="85251" y="32328"/>
                        <a:pt x="87943" y="35466"/>
                        <a:pt x="91538" y="35466"/>
                      </a:cubicBezTo>
                      <a:cubicBezTo>
                        <a:pt x="94681" y="35466"/>
                        <a:pt x="97373" y="32322"/>
                        <a:pt x="96476" y="28733"/>
                      </a:cubicBezTo>
                      <a:close/>
                      <a:moveTo>
                        <a:pt x="71780" y="32774"/>
                      </a:moveTo>
                      <a:cubicBezTo>
                        <a:pt x="74026" y="32774"/>
                        <a:pt x="76266" y="30527"/>
                        <a:pt x="76266" y="28287"/>
                      </a:cubicBezTo>
                      <a:cubicBezTo>
                        <a:pt x="76266" y="26041"/>
                        <a:pt x="74020" y="23800"/>
                        <a:pt x="71780" y="23800"/>
                      </a:cubicBezTo>
                      <a:cubicBezTo>
                        <a:pt x="69534" y="23800"/>
                        <a:pt x="67294" y="26047"/>
                        <a:pt x="67294" y="28287"/>
                      </a:cubicBezTo>
                      <a:cubicBezTo>
                        <a:pt x="67294" y="30527"/>
                        <a:pt x="69088" y="32774"/>
                        <a:pt x="71780" y="32774"/>
                      </a:cubicBezTo>
                      <a:close/>
                      <a:moveTo>
                        <a:pt x="55171" y="25138"/>
                      </a:moveTo>
                      <a:lnTo>
                        <a:pt x="55171" y="25138"/>
                      </a:lnTo>
                      <a:cubicBezTo>
                        <a:pt x="57418" y="22891"/>
                        <a:pt x="57418" y="19302"/>
                        <a:pt x="55171" y="17501"/>
                      </a:cubicBezTo>
                      <a:lnTo>
                        <a:pt x="55171" y="17501"/>
                      </a:lnTo>
                      <a:cubicBezTo>
                        <a:pt x="51576" y="14358"/>
                        <a:pt x="45747" y="16604"/>
                        <a:pt x="45747" y="21542"/>
                      </a:cubicBezTo>
                      <a:cubicBezTo>
                        <a:pt x="45747" y="26481"/>
                        <a:pt x="51582" y="28275"/>
                        <a:pt x="55171" y="25138"/>
                      </a:cubicBezTo>
                      <a:close/>
                      <a:moveTo>
                        <a:pt x="29578" y="19748"/>
                      </a:moveTo>
                      <a:cubicBezTo>
                        <a:pt x="31373" y="20193"/>
                        <a:pt x="32722" y="20193"/>
                        <a:pt x="34065" y="19302"/>
                      </a:cubicBezTo>
                      <a:cubicBezTo>
                        <a:pt x="34962" y="18856"/>
                        <a:pt x="35859" y="17953"/>
                        <a:pt x="36311" y="17056"/>
                      </a:cubicBezTo>
                      <a:cubicBezTo>
                        <a:pt x="37208" y="15706"/>
                        <a:pt x="37208" y="13460"/>
                        <a:pt x="36311" y="12117"/>
                      </a:cubicBezTo>
                      <a:cubicBezTo>
                        <a:pt x="35865" y="11220"/>
                        <a:pt x="34962" y="10323"/>
                        <a:pt x="34065" y="9871"/>
                      </a:cubicBezTo>
                      <a:cubicBezTo>
                        <a:pt x="32716" y="8973"/>
                        <a:pt x="31373" y="8973"/>
                        <a:pt x="29578" y="9425"/>
                      </a:cubicBezTo>
                      <a:cubicBezTo>
                        <a:pt x="24640" y="10768"/>
                        <a:pt x="24640" y="18850"/>
                        <a:pt x="29578" y="1974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8" name="Google Shape;1908;p44"/>
                <p:cNvSpPr/>
                <p:nvPr/>
              </p:nvSpPr>
              <p:spPr>
                <a:xfrm>
                  <a:off x="-5734223" y="5871526"/>
                  <a:ext cx="691900" cy="442075"/>
                </a:xfrm>
                <a:custGeom>
                  <a:rect b="b" l="l" r="r" t="t"/>
                  <a:pathLst>
                    <a:path extrusionOk="0" h="94410" w="147763">
                      <a:moveTo>
                        <a:pt x="122113" y="10780"/>
                      </a:moveTo>
                      <a:cubicBezTo>
                        <a:pt x="124804" y="10780"/>
                        <a:pt x="127502" y="8534"/>
                        <a:pt x="127502" y="5390"/>
                      </a:cubicBezTo>
                      <a:cubicBezTo>
                        <a:pt x="127502" y="2698"/>
                        <a:pt x="125256" y="0"/>
                        <a:pt x="122113" y="0"/>
                      </a:cubicBezTo>
                      <a:cubicBezTo>
                        <a:pt x="119421" y="0"/>
                        <a:pt x="116723" y="2246"/>
                        <a:pt x="116723" y="5390"/>
                      </a:cubicBezTo>
                      <a:cubicBezTo>
                        <a:pt x="116723" y="8534"/>
                        <a:pt x="118969" y="10780"/>
                        <a:pt x="122113" y="10780"/>
                      </a:cubicBezTo>
                      <a:close/>
                      <a:moveTo>
                        <a:pt x="145008" y="14821"/>
                      </a:moveTo>
                      <a:cubicBezTo>
                        <a:pt x="135132" y="13472"/>
                        <a:pt x="126153" y="23800"/>
                        <a:pt x="118517" y="29190"/>
                      </a:cubicBezTo>
                      <a:cubicBezTo>
                        <a:pt x="109093" y="36375"/>
                        <a:pt x="99211" y="43560"/>
                        <a:pt x="89335" y="50293"/>
                      </a:cubicBezTo>
                      <a:cubicBezTo>
                        <a:pt x="69132" y="63759"/>
                        <a:pt x="45785" y="76334"/>
                        <a:pt x="20643" y="76785"/>
                      </a:cubicBezTo>
                      <a:cubicBezTo>
                        <a:pt x="8076" y="76785"/>
                        <a:pt x="10316" y="96093"/>
                        <a:pt x="22890" y="94292"/>
                      </a:cubicBezTo>
                      <a:cubicBezTo>
                        <a:pt x="49826" y="89805"/>
                        <a:pt x="72275" y="81723"/>
                        <a:pt x="95171" y="66457"/>
                      </a:cubicBezTo>
                      <a:cubicBezTo>
                        <a:pt x="105498" y="59272"/>
                        <a:pt x="115374" y="51190"/>
                        <a:pt x="124799" y="43108"/>
                      </a:cubicBezTo>
                      <a:cubicBezTo>
                        <a:pt x="132434" y="36821"/>
                        <a:pt x="146345" y="29190"/>
                        <a:pt x="147694" y="18862"/>
                      </a:cubicBezTo>
                      <a:cubicBezTo>
                        <a:pt x="148139" y="16621"/>
                        <a:pt x="146345" y="14821"/>
                        <a:pt x="145002" y="14821"/>
                      </a:cubicBezTo>
                      <a:close/>
                      <a:moveTo>
                        <a:pt x="5835" y="69149"/>
                      </a:moveTo>
                      <a:cubicBezTo>
                        <a:pt x="8979" y="69149"/>
                        <a:pt x="11670" y="66457"/>
                        <a:pt x="11670" y="63313"/>
                      </a:cubicBezTo>
                      <a:cubicBezTo>
                        <a:pt x="11670" y="60169"/>
                        <a:pt x="8979" y="57477"/>
                        <a:pt x="5835" y="57477"/>
                      </a:cubicBezTo>
                      <a:cubicBezTo>
                        <a:pt x="2692" y="57477"/>
                        <a:pt x="0" y="60169"/>
                        <a:pt x="0" y="63313"/>
                      </a:cubicBezTo>
                      <a:cubicBezTo>
                        <a:pt x="0" y="66457"/>
                        <a:pt x="2692" y="69149"/>
                        <a:pt x="5835" y="69149"/>
                      </a:cubicBezTo>
                      <a:close/>
                      <a:moveTo>
                        <a:pt x="29628" y="55683"/>
                      </a:moveTo>
                      <a:lnTo>
                        <a:pt x="29628" y="55683"/>
                      </a:lnTo>
                      <a:cubicBezTo>
                        <a:pt x="28731" y="52990"/>
                        <a:pt x="26936" y="51196"/>
                        <a:pt x="24238" y="51196"/>
                      </a:cubicBezTo>
                      <a:cubicBezTo>
                        <a:pt x="21547" y="51196"/>
                        <a:pt x="19752" y="52990"/>
                        <a:pt x="18849" y="55237"/>
                      </a:cubicBezTo>
                      <a:lnTo>
                        <a:pt x="18849" y="55683"/>
                      </a:lnTo>
                      <a:cubicBezTo>
                        <a:pt x="17500" y="59278"/>
                        <a:pt x="20643" y="62867"/>
                        <a:pt x="24238" y="62867"/>
                      </a:cubicBezTo>
                      <a:cubicBezTo>
                        <a:pt x="27382" y="62867"/>
                        <a:pt x="30525" y="59272"/>
                        <a:pt x="29628" y="55683"/>
                      </a:cubicBezTo>
                      <a:close/>
                      <a:moveTo>
                        <a:pt x="46236" y="52539"/>
                      </a:moveTo>
                      <a:cubicBezTo>
                        <a:pt x="49380" y="52539"/>
                        <a:pt x="51626" y="50293"/>
                        <a:pt x="51626" y="47149"/>
                      </a:cubicBezTo>
                      <a:cubicBezTo>
                        <a:pt x="51626" y="44005"/>
                        <a:pt x="49380" y="41759"/>
                        <a:pt x="46236" y="41759"/>
                      </a:cubicBezTo>
                      <a:cubicBezTo>
                        <a:pt x="43093" y="41759"/>
                        <a:pt x="40847" y="44005"/>
                        <a:pt x="40847" y="47149"/>
                      </a:cubicBezTo>
                      <a:cubicBezTo>
                        <a:pt x="40847" y="49841"/>
                        <a:pt x="43539" y="52539"/>
                        <a:pt x="46236" y="52539"/>
                      </a:cubicBezTo>
                      <a:close/>
                      <a:moveTo>
                        <a:pt x="72275" y="38169"/>
                      </a:moveTo>
                      <a:cubicBezTo>
                        <a:pt x="72275" y="38169"/>
                        <a:pt x="72275" y="37724"/>
                        <a:pt x="72275" y="37724"/>
                      </a:cubicBezTo>
                      <a:cubicBezTo>
                        <a:pt x="73173" y="34580"/>
                        <a:pt x="70481" y="31436"/>
                        <a:pt x="67337" y="31436"/>
                      </a:cubicBezTo>
                      <a:cubicBezTo>
                        <a:pt x="64194" y="31436"/>
                        <a:pt x="61502" y="34580"/>
                        <a:pt x="62399" y="37724"/>
                      </a:cubicBezTo>
                      <a:cubicBezTo>
                        <a:pt x="62399" y="37724"/>
                        <a:pt x="62399" y="38169"/>
                        <a:pt x="62399" y="38169"/>
                      </a:cubicBezTo>
                      <a:cubicBezTo>
                        <a:pt x="64194" y="43108"/>
                        <a:pt x="70932" y="43108"/>
                        <a:pt x="72275" y="38169"/>
                      </a:cubicBezTo>
                      <a:close/>
                      <a:moveTo>
                        <a:pt x="88438" y="20657"/>
                      </a:moveTo>
                      <a:lnTo>
                        <a:pt x="88438" y="20657"/>
                      </a:lnTo>
                      <a:cubicBezTo>
                        <a:pt x="89335" y="21102"/>
                        <a:pt x="89787" y="22006"/>
                        <a:pt x="90684" y="22451"/>
                      </a:cubicBezTo>
                      <a:cubicBezTo>
                        <a:pt x="89787" y="20657"/>
                        <a:pt x="87992" y="19308"/>
                        <a:pt x="85746" y="19308"/>
                      </a:cubicBezTo>
                      <a:cubicBezTo>
                        <a:pt x="83054" y="19308"/>
                        <a:pt x="80357" y="21554"/>
                        <a:pt x="80357" y="24698"/>
                      </a:cubicBezTo>
                      <a:cubicBezTo>
                        <a:pt x="80357" y="26944"/>
                        <a:pt x="82151" y="29184"/>
                        <a:pt x="84397" y="29636"/>
                      </a:cubicBezTo>
                      <a:cubicBezTo>
                        <a:pt x="86643" y="30082"/>
                        <a:pt x="89335" y="29190"/>
                        <a:pt x="90684" y="26944"/>
                      </a:cubicBezTo>
                      <a:cubicBezTo>
                        <a:pt x="89787" y="27841"/>
                        <a:pt x="88890" y="28293"/>
                        <a:pt x="87992" y="29190"/>
                      </a:cubicBezTo>
                      <a:lnTo>
                        <a:pt x="87992" y="29190"/>
                      </a:lnTo>
                      <a:cubicBezTo>
                        <a:pt x="92485" y="28293"/>
                        <a:pt x="92485" y="21560"/>
                        <a:pt x="88444" y="20663"/>
                      </a:cubicBezTo>
                      <a:close/>
                      <a:moveTo>
                        <a:pt x="108196" y="10780"/>
                      </a:moveTo>
                      <a:cubicBezTo>
                        <a:pt x="107750" y="10334"/>
                        <a:pt x="108196" y="10780"/>
                        <a:pt x="108642" y="11677"/>
                      </a:cubicBezTo>
                      <a:cubicBezTo>
                        <a:pt x="109087" y="12575"/>
                        <a:pt x="109087" y="13472"/>
                        <a:pt x="109539" y="14369"/>
                      </a:cubicBezTo>
                      <a:lnTo>
                        <a:pt x="109539" y="14369"/>
                      </a:lnTo>
                      <a:cubicBezTo>
                        <a:pt x="109539" y="12575"/>
                        <a:pt x="108190" y="10774"/>
                        <a:pt x="106847" y="9882"/>
                      </a:cubicBezTo>
                      <a:cubicBezTo>
                        <a:pt x="105052" y="8985"/>
                        <a:pt x="103252" y="8985"/>
                        <a:pt x="101457" y="9882"/>
                      </a:cubicBezTo>
                      <a:cubicBezTo>
                        <a:pt x="97417" y="12129"/>
                        <a:pt x="98314" y="18410"/>
                        <a:pt x="102806" y="19759"/>
                      </a:cubicBezTo>
                      <a:cubicBezTo>
                        <a:pt x="105052" y="20205"/>
                        <a:pt x="106847" y="19313"/>
                        <a:pt x="108196" y="18410"/>
                      </a:cubicBezTo>
                      <a:cubicBezTo>
                        <a:pt x="109990" y="16164"/>
                        <a:pt x="109990" y="12123"/>
                        <a:pt x="108196" y="107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9" name="Google Shape;1909;p44"/>
                <p:cNvSpPr/>
                <p:nvPr/>
              </p:nvSpPr>
              <p:spPr>
                <a:xfrm>
                  <a:off x="-5155833" y="4593934"/>
                  <a:ext cx="203515" cy="531347"/>
                </a:xfrm>
                <a:custGeom>
                  <a:rect b="b" l="l" r="r" t="t"/>
                  <a:pathLst>
                    <a:path extrusionOk="0" h="113475" w="43463">
                      <a:moveTo>
                        <a:pt x="8440" y="4863"/>
                      </a:moveTo>
                      <a:cubicBezTo>
                        <a:pt x="7995" y="4863"/>
                        <a:pt x="7995" y="4863"/>
                        <a:pt x="7543" y="4863"/>
                      </a:cubicBezTo>
                      <a:cubicBezTo>
                        <a:pt x="8440" y="5309"/>
                        <a:pt x="9789" y="5760"/>
                        <a:pt x="10686" y="6212"/>
                      </a:cubicBezTo>
                      <a:cubicBezTo>
                        <a:pt x="9789" y="5315"/>
                        <a:pt x="8440" y="4417"/>
                        <a:pt x="7092" y="4863"/>
                      </a:cubicBezTo>
                      <a:cubicBezTo>
                        <a:pt x="5297" y="4863"/>
                        <a:pt x="3948" y="5760"/>
                        <a:pt x="3051" y="7109"/>
                      </a:cubicBezTo>
                      <a:cubicBezTo>
                        <a:pt x="2153" y="8904"/>
                        <a:pt x="2153" y="11150"/>
                        <a:pt x="3948" y="12945"/>
                      </a:cubicBezTo>
                      <a:cubicBezTo>
                        <a:pt x="5297" y="14294"/>
                        <a:pt x="7092" y="14740"/>
                        <a:pt x="8435" y="14294"/>
                      </a:cubicBezTo>
                      <a:cubicBezTo>
                        <a:pt x="10681" y="13848"/>
                        <a:pt x="11578" y="12048"/>
                        <a:pt x="12029" y="9807"/>
                      </a:cubicBezTo>
                      <a:cubicBezTo>
                        <a:pt x="12029" y="10253"/>
                        <a:pt x="12029" y="10253"/>
                        <a:pt x="12029" y="10705"/>
                      </a:cubicBezTo>
                      <a:cubicBezTo>
                        <a:pt x="11132" y="11602"/>
                        <a:pt x="10235" y="12499"/>
                        <a:pt x="8886" y="13848"/>
                      </a:cubicBezTo>
                      <a:cubicBezTo>
                        <a:pt x="9783" y="13848"/>
                        <a:pt x="7537" y="13848"/>
                        <a:pt x="8440" y="13848"/>
                      </a:cubicBezTo>
                      <a:cubicBezTo>
                        <a:pt x="10686" y="13403"/>
                        <a:pt x="12481" y="12054"/>
                        <a:pt x="12481" y="9807"/>
                      </a:cubicBezTo>
                      <a:cubicBezTo>
                        <a:pt x="12481" y="6218"/>
                        <a:pt x="10686" y="4869"/>
                        <a:pt x="8440" y="4869"/>
                      </a:cubicBezTo>
                      <a:close/>
                      <a:moveTo>
                        <a:pt x="25952" y="2617"/>
                      </a:moveTo>
                      <a:cubicBezTo>
                        <a:pt x="26398" y="11145"/>
                        <a:pt x="28644" y="19678"/>
                        <a:pt x="29095" y="28658"/>
                      </a:cubicBezTo>
                      <a:cubicBezTo>
                        <a:pt x="29541" y="37637"/>
                        <a:pt x="28650" y="47068"/>
                        <a:pt x="28198" y="56047"/>
                      </a:cubicBezTo>
                      <a:cubicBezTo>
                        <a:pt x="27752" y="65473"/>
                        <a:pt x="25952" y="74904"/>
                        <a:pt x="24157" y="84335"/>
                      </a:cubicBezTo>
                      <a:cubicBezTo>
                        <a:pt x="22809" y="91971"/>
                        <a:pt x="19219" y="100499"/>
                        <a:pt x="21911" y="108129"/>
                      </a:cubicBezTo>
                      <a:cubicBezTo>
                        <a:pt x="23706" y="113519"/>
                        <a:pt x="29993" y="115314"/>
                        <a:pt x="34033" y="111273"/>
                      </a:cubicBezTo>
                      <a:cubicBezTo>
                        <a:pt x="40320" y="105437"/>
                        <a:pt x="40766" y="95109"/>
                        <a:pt x="41669" y="86581"/>
                      </a:cubicBezTo>
                      <a:cubicBezTo>
                        <a:pt x="43018" y="76252"/>
                        <a:pt x="43464" y="66376"/>
                        <a:pt x="43464" y="56047"/>
                      </a:cubicBezTo>
                      <a:cubicBezTo>
                        <a:pt x="43464" y="38986"/>
                        <a:pt x="40320" y="15637"/>
                        <a:pt x="31342" y="1274"/>
                      </a:cubicBezTo>
                      <a:cubicBezTo>
                        <a:pt x="29541" y="-973"/>
                        <a:pt x="25500" y="-75"/>
                        <a:pt x="25952" y="2617"/>
                      </a:cubicBezTo>
                      <a:close/>
                      <a:moveTo>
                        <a:pt x="5749" y="87924"/>
                      </a:moveTo>
                      <a:cubicBezTo>
                        <a:pt x="8440" y="87924"/>
                        <a:pt x="10686" y="85678"/>
                        <a:pt x="10686" y="82986"/>
                      </a:cubicBezTo>
                      <a:cubicBezTo>
                        <a:pt x="10686" y="80294"/>
                        <a:pt x="8440" y="78047"/>
                        <a:pt x="5749" y="78047"/>
                      </a:cubicBezTo>
                      <a:cubicBezTo>
                        <a:pt x="3057" y="78047"/>
                        <a:pt x="811" y="80294"/>
                        <a:pt x="811" y="82986"/>
                      </a:cubicBezTo>
                      <a:cubicBezTo>
                        <a:pt x="1256" y="85678"/>
                        <a:pt x="3502" y="87924"/>
                        <a:pt x="5749" y="87924"/>
                      </a:cubicBezTo>
                      <a:close/>
                      <a:moveTo>
                        <a:pt x="10686" y="104985"/>
                      </a:moveTo>
                      <a:cubicBezTo>
                        <a:pt x="10686" y="103636"/>
                        <a:pt x="10241" y="102739"/>
                        <a:pt x="9789" y="101842"/>
                      </a:cubicBezTo>
                      <a:cubicBezTo>
                        <a:pt x="9343" y="101396"/>
                        <a:pt x="9343" y="100944"/>
                        <a:pt x="8892" y="100493"/>
                      </a:cubicBezTo>
                      <a:cubicBezTo>
                        <a:pt x="8446" y="100047"/>
                        <a:pt x="7995" y="100047"/>
                        <a:pt x="7995" y="99595"/>
                      </a:cubicBezTo>
                      <a:cubicBezTo>
                        <a:pt x="6646" y="99150"/>
                        <a:pt x="6200" y="98698"/>
                        <a:pt x="7549" y="99595"/>
                      </a:cubicBezTo>
                      <a:cubicBezTo>
                        <a:pt x="6200" y="98698"/>
                        <a:pt x="4406" y="98698"/>
                        <a:pt x="3062" y="99595"/>
                      </a:cubicBezTo>
                      <a:cubicBezTo>
                        <a:pt x="371" y="100944"/>
                        <a:pt x="-978" y="104985"/>
                        <a:pt x="816" y="107677"/>
                      </a:cubicBezTo>
                      <a:cubicBezTo>
                        <a:pt x="2165" y="109472"/>
                        <a:pt x="4411" y="110821"/>
                        <a:pt x="6652" y="109924"/>
                      </a:cubicBezTo>
                      <a:cubicBezTo>
                        <a:pt x="8898" y="109472"/>
                        <a:pt x="10692" y="107232"/>
                        <a:pt x="10692" y="104985"/>
                      </a:cubicBezTo>
                      <a:close/>
                      <a:moveTo>
                        <a:pt x="13378" y="61883"/>
                      </a:moveTo>
                      <a:lnTo>
                        <a:pt x="13378" y="61883"/>
                      </a:lnTo>
                      <a:cubicBezTo>
                        <a:pt x="12029" y="60534"/>
                        <a:pt x="11132" y="59191"/>
                        <a:pt x="8892" y="59191"/>
                      </a:cubicBezTo>
                      <a:cubicBezTo>
                        <a:pt x="7097" y="59191"/>
                        <a:pt x="5749" y="60088"/>
                        <a:pt x="4406" y="61437"/>
                      </a:cubicBezTo>
                      <a:lnTo>
                        <a:pt x="4406" y="61437"/>
                      </a:lnTo>
                      <a:cubicBezTo>
                        <a:pt x="3508" y="62786"/>
                        <a:pt x="3508" y="65033"/>
                        <a:pt x="4406" y="66376"/>
                      </a:cubicBezTo>
                      <a:cubicBezTo>
                        <a:pt x="5303" y="67725"/>
                        <a:pt x="7097" y="69068"/>
                        <a:pt x="8892" y="69068"/>
                      </a:cubicBezTo>
                      <a:cubicBezTo>
                        <a:pt x="10686" y="69068"/>
                        <a:pt x="12487" y="68171"/>
                        <a:pt x="13378" y="66376"/>
                      </a:cubicBezTo>
                      <a:cubicBezTo>
                        <a:pt x="14276" y="65478"/>
                        <a:pt x="14727" y="63232"/>
                        <a:pt x="13378" y="61889"/>
                      </a:cubicBezTo>
                      <a:close/>
                      <a:moveTo>
                        <a:pt x="8440" y="48863"/>
                      </a:moveTo>
                      <a:cubicBezTo>
                        <a:pt x="11584" y="48863"/>
                        <a:pt x="13830" y="46616"/>
                        <a:pt x="13830" y="43473"/>
                      </a:cubicBezTo>
                      <a:cubicBezTo>
                        <a:pt x="13830" y="40329"/>
                        <a:pt x="11584" y="38083"/>
                        <a:pt x="8440" y="38083"/>
                      </a:cubicBezTo>
                      <a:cubicBezTo>
                        <a:pt x="5297" y="38083"/>
                        <a:pt x="3051" y="40329"/>
                        <a:pt x="3051" y="43473"/>
                      </a:cubicBezTo>
                      <a:cubicBezTo>
                        <a:pt x="3051" y="46616"/>
                        <a:pt x="5743" y="48863"/>
                        <a:pt x="8440" y="48863"/>
                      </a:cubicBezTo>
                      <a:close/>
                      <a:moveTo>
                        <a:pt x="8440" y="31801"/>
                      </a:moveTo>
                      <a:cubicBezTo>
                        <a:pt x="15173" y="31801"/>
                        <a:pt x="15173" y="21027"/>
                        <a:pt x="8440" y="21027"/>
                      </a:cubicBezTo>
                      <a:cubicBezTo>
                        <a:pt x="1708" y="21027"/>
                        <a:pt x="1708" y="31801"/>
                        <a:pt x="8440" y="3180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0" name="Google Shape;1910;p44"/>
                <p:cNvSpPr/>
                <p:nvPr/>
              </p:nvSpPr>
              <p:spPr>
                <a:xfrm>
                  <a:off x="-6123074" y="5068620"/>
                  <a:ext cx="86200" cy="71483"/>
                </a:xfrm>
                <a:custGeom>
                  <a:rect b="b" l="l" r="r" t="t"/>
                  <a:pathLst>
                    <a:path extrusionOk="0" h="15266" w="18409">
                      <a:moveTo>
                        <a:pt x="4041" y="8082"/>
                      </a:moveTo>
                      <a:cubicBezTo>
                        <a:pt x="6287" y="8082"/>
                        <a:pt x="8081" y="6287"/>
                        <a:pt x="8081" y="4041"/>
                      </a:cubicBezTo>
                      <a:cubicBezTo>
                        <a:pt x="8081" y="1795"/>
                        <a:pt x="6287" y="0"/>
                        <a:pt x="4041" y="0"/>
                      </a:cubicBezTo>
                      <a:cubicBezTo>
                        <a:pt x="1795" y="0"/>
                        <a:pt x="0" y="1795"/>
                        <a:pt x="0" y="4041"/>
                      </a:cubicBezTo>
                      <a:cubicBezTo>
                        <a:pt x="452" y="6287"/>
                        <a:pt x="2246" y="8082"/>
                        <a:pt x="4041" y="8082"/>
                      </a:cubicBezTo>
                      <a:close/>
                      <a:moveTo>
                        <a:pt x="14368" y="15267"/>
                      </a:moveTo>
                      <a:cubicBezTo>
                        <a:pt x="16614" y="15267"/>
                        <a:pt x="18409" y="13472"/>
                        <a:pt x="18409" y="11226"/>
                      </a:cubicBezTo>
                      <a:cubicBezTo>
                        <a:pt x="18409" y="8979"/>
                        <a:pt x="16614" y="7185"/>
                        <a:pt x="14368" y="7185"/>
                      </a:cubicBezTo>
                      <a:cubicBezTo>
                        <a:pt x="12122" y="7185"/>
                        <a:pt x="10328" y="8979"/>
                        <a:pt x="10328" y="11226"/>
                      </a:cubicBezTo>
                      <a:cubicBezTo>
                        <a:pt x="10328" y="13472"/>
                        <a:pt x="12122" y="15267"/>
                        <a:pt x="14368" y="152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1" name="Google Shape;1911;p44"/>
                <p:cNvSpPr/>
                <p:nvPr/>
              </p:nvSpPr>
              <p:spPr>
                <a:xfrm>
                  <a:off x="-6083154" y="5362853"/>
                  <a:ext cx="94629" cy="67311"/>
                </a:xfrm>
                <a:custGeom>
                  <a:rect b="b" l="l" r="r" t="t"/>
                  <a:pathLst>
                    <a:path extrusionOk="0" h="14375" w="20209">
                      <a:moveTo>
                        <a:pt x="3595" y="7191"/>
                      </a:moveTo>
                      <a:cubicBezTo>
                        <a:pt x="5390" y="7191"/>
                        <a:pt x="7190" y="5396"/>
                        <a:pt x="7190" y="3595"/>
                      </a:cubicBezTo>
                      <a:cubicBezTo>
                        <a:pt x="7190" y="1801"/>
                        <a:pt x="5395" y="0"/>
                        <a:pt x="3595" y="0"/>
                      </a:cubicBezTo>
                      <a:cubicBezTo>
                        <a:pt x="1800" y="0"/>
                        <a:pt x="0" y="1795"/>
                        <a:pt x="0" y="3595"/>
                      </a:cubicBezTo>
                      <a:cubicBezTo>
                        <a:pt x="0" y="5396"/>
                        <a:pt x="1349" y="7191"/>
                        <a:pt x="3595" y="7191"/>
                      </a:cubicBezTo>
                      <a:close/>
                      <a:moveTo>
                        <a:pt x="16169" y="14375"/>
                      </a:moveTo>
                      <a:cubicBezTo>
                        <a:pt x="18415" y="14375"/>
                        <a:pt x="20209" y="12581"/>
                        <a:pt x="20209" y="10334"/>
                      </a:cubicBezTo>
                      <a:cubicBezTo>
                        <a:pt x="20209" y="8088"/>
                        <a:pt x="18415" y="6293"/>
                        <a:pt x="16169" y="6293"/>
                      </a:cubicBezTo>
                      <a:cubicBezTo>
                        <a:pt x="13923" y="6293"/>
                        <a:pt x="12128" y="8088"/>
                        <a:pt x="12128" y="10334"/>
                      </a:cubicBezTo>
                      <a:cubicBezTo>
                        <a:pt x="11676" y="12129"/>
                        <a:pt x="13923" y="14375"/>
                        <a:pt x="16169" y="143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2" name="Google Shape;1912;p44"/>
                <p:cNvSpPr/>
                <p:nvPr/>
              </p:nvSpPr>
              <p:spPr>
                <a:xfrm>
                  <a:off x="-6018320" y="5573066"/>
                  <a:ext cx="46591" cy="103038"/>
                </a:xfrm>
                <a:custGeom>
                  <a:rect b="b" l="l" r="r" t="t"/>
                  <a:pathLst>
                    <a:path extrusionOk="0" h="22005" w="9950">
                      <a:moveTo>
                        <a:pt x="3663" y="7636"/>
                      </a:moveTo>
                      <a:cubicBezTo>
                        <a:pt x="5909" y="7636"/>
                        <a:pt x="7258" y="5842"/>
                        <a:pt x="7258" y="4041"/>
                      </a:cubicBezTo>
                      <a:cubicBezTo>
                        <a:pt x="7258" y="1795"/>
                        <a:pt x="5464" y="0"/>
                        <a:pt x="3663" y="0"/>
                      </a:cubicBezTo>
                      <a:cubicBezTo>
                        <a:pt x="1869" y="0"/>
                        <a:pt x="68" y="1795"/>
                        <a:pt x="68" y="4041"/>
                      </a:cubicBezTo>
                      <a:cubicBezTo>
                        <a:pt x="-377" y="5836"/>
                        <a:pt x="1417" y="7636"/>
                        <a:pt x="3663" y="7636"/>
                      </a:cubicBezTo>
                      <a:close/>
                      <a:moveTo>
                        <a:pt x="5909" y="22006"/>
                      </a:moveTo>
                      <a:cubicBezTo>
                        <a:pt x="8156" y="22006"/>
                        <a:pt x="9950" y="20211"/>
                        <a:pt x="9950" y="17965"/>
                      </a:cubicBezTo>
                      <a:cubicBezTo>
                        <a:pt x="9950" y="15718"/>
                        <a:pt x="8156" y="13924"/>
                        <a:pt x="5909" y="13924"/>
                      </a:cubicBezTo>
                      <a:cubicBezTo>
                        <a:pt x="3663" y="13924"/>
                        <a:pt x="1869" y="15718"/>
                        <a:pt x="1869" y="17965"/>
                      </a:cubicBezTo>
                      <a:cubicBezTo>
                        <a:pt x="1869" y="19759"/>
                        <a:pt x="3663" y="22006"/>
                        <a:pt x="5909" y="220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3" name="Google Shape;1913;p44"/>
                <p:cNvSpPr/>
                <p:nvPr/>
              </p:nvSpPr>
              <p:spPr>
                <a:xfrm>
                  <a:off x="-6027940" y="4464125"/>
                  <a:ext cx="61453" cy="61458"/>
                </a:xfrm>
                <a:custGeom>
                  <a:rect b="b" l="l" r="r" t="t"/>
                  <a:pathLst>
                    <a:path extrusionOk="0" h="13125" w="13124">
                      <a:moveTo>
                        <a:pt x="6562" y="0"/>
                      </a:moveTo>
                      <a:cubicBezTo>
                        <a:pt x="3126" y="0"/>
                        <a:pt x="0" y="3126"/>
                        <a:pt x="0" y="6563"/>
                      </a:cubicBezTo>
                      <a:cubicBezTo>
                        <a:pt x="0" y="10000"/>
                        <a:pt x="3126" y="13126"/>
                        <a:pt x="6562" y="13126"/>
                      </a:cubicBezTo>
                      <a:cubicBezTo>
                        <a:pt x="10005" y="13126"/>
                        <a:pt x="13125" y="10000"/>
                        <a:pt x="13125" y="6563"/>
                      </a:cubicBezTo>
                      <a:cubicBezTo>
                        <a:pt x="13125" y="3126"/>
                        <a:pt x="9999" y="0"/>
                        <a:pt x="65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4" name="Google Shape;1914;p44"/>
                <p:cNvSpPr/>
                <p:nvPr/>
              </p:nvSpPr>
              <p:spPr>
                <a:xfrm>
                  <a:off x="-7220544" y="5091742"/>
                  <a:ext cx="407350" cy="488781"/>
                </a:xfrm>
                <a:custGeom>
                  <a:rect b="b" l="l" r="r" t="t"/>
                  <a:pathLst>
                    <a:path extrusionOk="0" h="1261370" w="1051225">
                      <a:moveTo>
                        <a:pt x="998382" y="921665"/>
                      </a:moveTo>
                      <a:cubicBezTo>
                        <a:pt x="1068840" y="921665"/>
                        <a:pt x="1068840" y="1030086"/>
                        <a:pt x="998382" y="1030086"/>
                      </a:cubicBezTo>
                      <a:cubicBezTo>
                        <a:pt x="933297" y="1030086"/>
                        <a:pt x="933297" y="921665"/>
                        <a:pt x="998382" y="921665"/>
                      </a:cubicBezTo>
                      <a:close/>
                      <a:moveTo>
                        <a:pt x="835851" y="732002"/>
                      </a:moveTo>
                      <a:cubicBezTo>
                        <a:pt x="862912" y="732002"/>
                        <a:pt x="890032" y="753676"/>
                        <a:pt x="890032" y="786182"/>
                      </a:cubicBezTo>
                      <a:cubicBezTo>
                        <a:pt x="890032" y="813231"/>
                        <a:pt x="868357" y="840363"/>
                        <a:pt x="835851" y="840363"/>
                      </a:cubicBezTo>
                      <a:cubicBezTo>
                        <a:pt x="808803" y="840363"/>
                        <a:pt x="781683" y="813303"/>
                        <a:pt x="781683" y="786182"/>
                      </a:cubicBezTo>
                      <a:cubicBezTo>
                        <a:pt x="781683" y="759134"/>
                        <a:pt x="803357" y="732002"/>
                        <a:pt x="835851" y="732002"/>
                      </a:cubicBezTo>
                      <a:close/>
                      <a:moveTo>
                        <a:pt x="662134" y="526952"/>
                      </a:moveTo>
                      <a:cubicBezTo>
                        <a:pt x="695622" y="526952"/>
                        <a:pt x="722770" y="554100"/>
                        <a:pt x="722770" y="587588"/>
                      </a:cubicBezTo>
                      <a:cubicBezTo>
                        <a:pt x="722770" y="621076"/>
                        <a:pt x="695622" y="648224"/>
                        <a:pt x="662134" y="648224"/>
                      </a:cubicBezTo>
                      <a:cubicBezTo>
                        <a:pt x="653762" y="648224"/>
                        <a:pt x="645786" y="646527"/>
                        <a:pt x="638532" y="643459"/>
                      </a:cubicBezTo>
                      <a:lnTo>
                        <a:pt x="634965" y="641054"/>
                      </a:lnTo>
                      <a:lnTo>
                        <a:pt x="633510" y="640843"/>
                      </a:lnTo>
                      <a:lnTo>
                        <a:pt x="630097" y="637772"/>
                      </a:lnTo>
                      <a:lnTo>
                        <a:pt x="619258" y="630464"/>
                      </a:lnTo>
                      <a:lnTo>
                        <a:pt x="615066" y="624246"/>
                      </a:lnTo>
                      <a:lnTo>
                        <a:pt x="608260" y="618122"/>
                      </a:lnTo>
                      <a:lnTo>
                        <a:pt x="607573" y="613133"/>
                      </a:lnTo>
                      <a:lnTo>
                        <a:pt x="606263" y="611190"/>
                      </a:lnTo>
                      <a:lnTo>
                        <a:pt x="603181" y="595923"/>
                      </a:lnTo>
                      <a:lnTo>
                        <a:pt x="600064" y="585541"/>
                      </a:lnTo>
                      <a:lnTo>
                        <a:pt x="605730" y="566629"/>
                      </a:lnTo>
                      <a:lnTo>
                        <a:pt x="606263" y="563986"/>
                      </a:lnTo>
                      <a:lnTo>
                        <a:pt x="606728" y="563297"/>
                      </a:lnTo>
                      <a:lnTo>
                        <a:pt x="608188" y="558423"/>
                      </a:lnTo>
                      <a:lnTo>
                        <a:pt x="612806" y="554282"/>
                      </a:lnTo>
                      <a:lnTo>
                        <a:pt x="619258" y="544712"/>
                      </a:lnTo>
                      <a:cubicBezTo>
                        <a:pt x="630231" y="533739"/>
                        <a:pt x="645390" y="526952"/>
                        <a:pt x="662134" y="526952"/>
                      </a:cubicBezTo>
                      <a:close/>
                      <a:moveTo>
                        <a:pt x="509867" y="321399"/>
                      </a:moveTo>
                      <a:cubicBezTo>
                        <a:pt x="543355" y="321399"/>
                        <a:pt x="570503" y="348547"/>
                        <a:pt x="570503" y="382035"/>
                      </a:cubicBezTo>
                      <a:cubicBezTo>
                        <a:pt x="570503" y="398779"/>
                        <a:pt x="563716" y="413938"/>
                        <a:pt x="552743" y="424911"/>
                      </a:cubicBezTo>
                      <a:lnTo>
                        <a:pt x="546849" y="428885"/>
                      </a:lnTo>
                      <a:lnTo>
                        <a:pt x="541777" y="437092"/>
                      </a:lnTo>
                      <a:cubicBezTo>
                        <a:pt x="536359" y="441836"/>
                        <a:pt x="529579" y="444543"/>
                        <a:pt x="521441" y="444543"/>
                      </a:cubicBezTo>
                      <a:cubicBezTo>
                        <a:pt x="501100" y="448637"/>
                        <a:pt x="480753" y="443561"/>
                        <a:pt x="469584" y="429325"/>
                      </a:cubicBezTo>
                      <a:lnTo>
                        <a:pt x="467865" y="425500"/>
                      </a:lnTo>
                      <a:lnTo>
                        <a:pt x="466991" y="424911"/>
                      </a:lnTo>
                      <a:cubicBezTo>
                        <a:pt x="456018" y="413938"/>
                        <a:pt x="449231" y="398779"/>
                        <a:pt x="449231" y="382035"/>
                      </a:cubicBezTo>
                      <a:cubicBezTo>
                        <a:pt x="449231" y="348547"/>
                        <a:pt x="476379" y="321399"/>
                        <a:pt x="509867" y="321399"/>
                      </a:cubicBezTo>
                      <a:close/>
                      <a:moveTo>
                        <a:pt x="387231" y="178934"/>
                      </a:moveTo>
                      <a:cubicBezTo>
                        <a:pt x="400783" y="180289"/>
                        <a:pt x="412982" y="187073"/>
                        <a:pt x="418404" y="200639"/>
                      </a:cubicBezTo>
                      <a:lnTo>
                        <a:pt x="418404" y="206012"/>
                      </a:lnTo>
                      <a:cubicBezTo>
                        <a:pt x="434621" y="243904"/>
                        <a:pt x="396729" y="281868"/>
                        <a:pt x="353319" y="260193"/>
                      </a:cubicBezTo>
                      <a:lnTo>
                        <a:pt x="353392" y="260265"/>
                      </a:lnTo>
                      <a:cubicBezTo>
                        <a:pt x="326271" y="249434"/>
                        <a:pt x="326271" y="211470"/>
                        <a:pt x="347934" y="189795"/>
                      </a:cubicBezTo>
                      <a:cubicBezTo>
                        <a:pt x="358771" y="181651"/>
                        <a:pt x="373678" y="177579"/>
                        <a:pt x="387231" y="178934"/>
                      </a:cubicBezTo>
                      <a:close/>
                      <a:moveTo>
                        <a:pt x="70717" y="114303"/>
                      </a:moveTo>
                      <a:cubicBezTo>
                        <a:pt x="89029" y="109482"/>
                        <a:pt x="113436" y="120660"/>
                        <a:pt x="125644" y="141000"/>
                      </a:cubicBezTo>
                      <a:cubicBezTo>
                        <a:pt x="179825" y="222301"/>
                        <a:pt x="185210" y="325350"/>
                        <a:pt x="228620" y="412110"/>
                      </a:cubicBezTo>
                      <a:cubicBezTo>
                        <a:pt x="282789" y="515146"/>
                        <a:pt x="353247" y="607291"/>
                        <a:pt x="429163" y="694038"/>
                      </a:cubicBezTo>
                      <a:cubicBezTo>
                        <a:pt x="570091" y="840436"/>
                        <a:pt x="732754" y="959689"/>
                        <a:pt x="884502" y="1095244"/>
                      </a:cubicBezTo>
                      <a:cubicBezTo>
                        <a:pt x="965803" y="1165714"/>
                        <a:pt x="857454" y="1306642"/>
                        <a:pt x="765248" y="1247015"/>
                      </a:cubicBezTo>
                      <a:cubicBezTo>
                        <a:pt x="553874" y="1106014"/>
                        <a:pt x="353247" y="921665"/>
                        <a:pt x="201487" y="721098"/>
                      </a:cubicBezTo>
                      <a:cubicBezTo>
                        <a:pt x="87620" y="580098"/>
                        <a:pt x="-91260" y="298229"/>
                        <a:pt x="55113" y="124711"/>
                      </a:cubicBezTo>
                      <a:cubicBezTo>
                        <a:pt x="59186" y="119295"/>
                        <a:pt x="64613" y="115910"/>
                        <a:pt x="70717" y="114303"/>
                      </a:cubicBezTo>
                      <a:close/>
                      <a:moveTo>
                        <a:pt x="288235" y="0"/>
                      </a:moveTo>
                      <a:cubicBezTo>
                        <a:pt x="358705" y="0"/>
                        <a:pt x="358705" y="108422"/>
                        <a:pt x="288235" y="108422"/>
                      </a:cubicBezTo>
                      <a:cubicBezTo>
                        <a:pt x="217777" y="108422"/>
                        <a:pt x="217777" y="0"/>
                        <a:pt x="28823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15" name="Google Shape;1915;p44"/>
                <p:cNvSpPr/>
                <p:nvPr/>
              </p:nvSpPr>
              <p:spPr>
                <a:xfrm>
                  <a:off x="-6766766" y="4559904"/>
                  <a:ext cx="1169834" cy="554640"/>
                </a:xfrm>
                <a:custGeom>
                  <a:rect b="b" l="l" r="r" t="t"/>
                  <a:pathLst>
                    <a:path extrusionOk="0" h="1431328" w="3018926">
                      <a:moveTo>
                        <a:pt x="1264502" y="1317521"/>
                      </a:moveTo>
                      <a:cubicBezTo>
                        <a:pt x="1334960" y="1317521"/>
                        <a:pt x="1334960" y="1431328"/>
                        <a:pt x="1264502" y="1431328"/>
                      </a:cubicBezTo>
                      <a:cubicBezTo>
                        <a:pt x="1188587" y="1431328"/>
                        <a:pt x="1188587" y="1322894"/>
                        <a:pt x="1264502" y="1317521"/>
                      </a:cubicBezTo>
                      <a:close/>
                      <a:moveTo>
                        <a:pt x="1020550" y="1247051"/>
                      </a:moveTo>
                      <a:cubicBezTo>
                        <a:pt x="1096466" y="1247051"/>
                        <a:pt x="1096466" y="1360858"/>
                        <a:pt x="1020550" y="1360858"/>
                      </a:cubicBezTo>
                      <a:cubicBezTo>
                        <a:pt x="944634" y="1360858"/>
                        <a:pt x="944634" y="1247051"/>
                        <a:pt x="1020550" y="1247051"/>
                      </a:cubicBezTo>
                      <a:close/>
                      <a:moveTo>
                        <a:pt x="1465057" y="1165677"/>
                      </a:moveTo>
                      <a:cubicBezTo>
                        <a:pt x="1497551" y="1165677"/>
                        <a:pt x="1524684" y="1192798"/>
                        <a:pt x="1524684" y="1225304"/>
                      </a:cubicBezTo>
                      <a:cubicBezTo>
                        <a:pt x="1524684" y="1257810"/>
                        <a:pt x="1497551" y="1284943"/>
                        <a:pt x="1465057" y="1284943"/>
                      </a:cubicBezTo>
                      <a:cubicBezTo>
                        <a:pt x="1432551" y="1284943"/>
                        <a:pt x="1405431" y="1252437"/>
                        <a:pt x="1405431" y="1225304"/>
                      </a:cubicBezTo>
                      <a:cubicBezTo>
                        <a:pt x="1405431" y="1192798"/>
                        <a:pt x="1432551" y="1165677"/>
                        <a:pt x="1465057" y="1165677"/>
                      </a:cubicBezTo>
                      <a:close/>
                      <a:moveTo>
                        <a:pt x="2142685" y="1138629"/>
                      </a:moveTo>
                      <a:cubicBezTo>
                        <a:pt x="2207770" y="1138629"/>
                        <a:pt x="2207770" y="1241593"/>
                        <a:pt x="2142685" y="1241593"/>
                      </a:cubicBezTo>
                      <a:cubicBezTo>
                        <a:pt x="2077601" y="1241593"/>
                        <a:pt x="2077601" y="1138629"/>
                        <a:pt x="2142685" y="1138629"/>
                      </a:cubicBezTo>
                      <a:close/>
                      <a:moveTo>
                        <a:pt x="814550" y="1095207"/>
                      </a:moveTo>
                      <a:cubicBezTo>
                        <a:pt x="847044" y="1095207"/>
                        <a:pt x="874164" y="1122340"/>
                        <a:pt x="874164" y="1154846"/>
                      </a:cubicBezTo>
                      <a:cubicBezTo>
                        <a:pt x="874164" y="1187352"/>
                        <a:pt x="847044" y="1214473"/>
                        <a:pt x="814550" y="1214473"/>
                      </a:cubicBezTo>
                      <a:cubicBezTo>
                        <a:pt x="782043" y="1214473"/>
                        <a:pt x="754923" y="1181967"/>
                        <a:pt x="754923" y="1154846"/>
                      </a:cubicBezTo>
                      <a:cubicBezTo>
                        <a:pt x="754923" y="1122340"/>
                        <a:pt x="782043" y="1095207"/>
                        <a:pt x="814550" y="1095207"/>
                      </a:cubicBezTo>
                      <a:close/>
                      <a:moveTo>
                        <a:pt x="1936685" y="1035508"/>
                      </a:moveTo>
                      <a:cubicBezTo>
                        <a:pt x="1974637" y="1035508"/>
                        <a:pt x="2001757" y="1068087"/>
                        <a:pt x="2001757" y="1100593"/>
                      </a:cubicBezTo>
                      <a:cubicBezTo>
                        <a:pt x="2001757" y="1138557"/>
                        <a:pt x="1969191" y="1165677"/>
                        <a:pt x="1936685" y="1165677"/>
                      </a:cubicBezTo>
                      <a:cubicBezTo>
                        <a:pt x="1904106" y="1165677"/>
                        <a:pt x="1871600" y="1133099"/>
                        <a:pt x="1871600" y="1100593"/>
                      </a:cubicBezTo>
                      <a:cubicBezTo>
                        <a:pt x="1871600" y="1062629"/>
                        <a:pt x="1904179" y="1035508"/>
                        <a:pt x="1936685" y="1035508"/>
                      </a:cubicBezTo>
                      <a:close/>
                      <a:moveTo>
                        <a:pt x="2316879" y="1007894"/>
                      </a:moveTo>
                      <a:lnTo>
                        <a:pt x="2316835" y="1007982"/>
                      </a:lnTo>
                      <a:lnTo>
                        <a:pt x="2316252" y="1008521"/>
                      </a:lnTo>
                      <a:close/>
                      <a:moveTo>
                        <a:pt x="1572800" y="998268"/>
                      </a:moveTo>
                      <a:lnTo>
                        <a:pt x="1593967" y="1007918"/>
                      </a:lnTo>
                      <a:lnTo>
                        <a:pt x="1606014" y="1021980"/>
                      </a:lnTo>
                      <a:cubicBezTo>
                        <a:pt x="1611431" y="1028762"/>
                        <a:pt x="1616847" y="1035545"/>
                        <a:pt x="1622262" y="1040966"/>
                      </a:cubicBezTo>
                      <a:cubicBezTo>
                        <a:pt x="1618190" y="1028768"/>
                        <a:pt x="1611073" y="1018941"/>
                        <a:pt x="1602350" y="1011740"/>
                      </a:cubicBezTo>
                      <a:lnTo>
                        <a:pt x="1593967" y="1007918"/>
                      </a:lnTo>
                      <a:lnTo>
                        <a:pt x="1589756" y="1003002"/>
                      </a:lnTo>
                      <a:lnTo>
                        <a:pt x="1589829" y="1003002"/>
                      </a:lnTo>
                      <a:cubicBezTo>
                        <a:pt x="1643997" y="1013834"/>
                        <a:pt x="1643997" y="1095135"/>
                        <a:pt x="1589829" y="1105978"/>
                      </a:cubicBezTo>
                      <a:cubicBezTo>
                        <a:pt x="1584371" y="1105978"/>
                        <a:pt x="1584371" y="1105978"/>
                        <a:pt x="1595214" y="1100593"/>
                      </a:cubicBezTo>
                      <a:cubicBezTo>
                        <a:pt x="1546419" y="1133099"/>
                        <a:pt x="1492178" y="1073472"/>
                        <a:pt x="1519298" y="1024677"/>
                      </a:cubicBezTo>
                      <a:cubicBezTo>
                        <a:pt x="1530136" y="1003003"/>
                        <a:pt x="1551804" y="994876"/>
                        <a:pt x="1572800" y="998268"/>
                      </a:cubicBezTo>
                      <a:close/>
                      <a:moveTo>
                        <a:pt x="2337927" y="986858"/>
                      </a:moveTo>
                      <a:cubicBezTo>
                        <a:pt x="2335234" y="989551"/>
                        <a:pt x="2331162" y="993623"/>
                        <a:pt x="2327090" y="997694"/>
                      </a:cubicBezTo>
                      <a:lnTo>
                        <a:pt x="2316879" y="1007894"/>
                      </a:lnTo>
                      <a:lnTo>
                        <a:pt x="2317585" y="1006516"/>
                      </a:lnTo>
                      <a:cubicBezTo>
                        <a:pt x="2323002" y="999054"/>
                        <a:pt x="2329782" y="992274"/>
                        <a:pt x="2337927" y="986858"/>
                      </a:cubicBezTo>
                      <a:close/>
                      <a:moveTo>
                        <a:pt x="2402927" y="986786"/>
                      </a:moveTo>
                      <a:cubicBezTo>
                        <a:pt x="2419144" y="997689"/>
                        <a:pt x="2430048" y="1008521"/>
                        <a:pt x="2435433" y="1030195"/>
                      </a:cubicBezTo>
                      <a:cubicBezTo>
                        <a:pt x="2424602" y="1008460"/>
                        <a:pt x="2413770" y="997617"/>
                        <a:pt x="2402927" y="986786"/>
                      </a:cubicBezTo>
                      <a:close/>
                      <a:moveTo>
                        <a:pt x="2377189" y="980069"/>
                      </a:moveTo>
                      <a:cubicBezTo>
                        <a:pt x="2400222" y="984141"/>
                        <a:pt x="2421909" y="1000412"/>
                        <a:pt x="2430048" y="1024810"/>
                      </a:cubicBezTo>
                      <a:lnTo>
                        <a:pt x="2435433" y="1030195"/>
                      </a:lnTo>
                      <a:lnTo>
                        <a:pt x="2435578" y="1030195"/>
                      </a:lnTo>
                      <a:cubicBezTo>
                        <a:pt x="2446409" y="1068159"/>
                        <a:pt x="2413843" y="1111569"/>
                        <a:pt x="2370493" y="1111569"/>
                      </a:cubicBezTo>
                      <a:cubicBezTo>
                        <a:pt x="2327084" y="1111569"/>
                        <a:pt x="2289132" y="1073678"/>
                        <a:pt x="2305421" y="1030268"/>
                      </a:cubicBezTo>
                      <a:lnTo>
                        <a:pt x="2316835" y="1007982"/>
                      </a:lnTo>
                      <a:lnTo>
                        <a:pt x="2343155" y="983619"/>
                      </a:lnTo>
                      <a:cubicBezTo>
                        <a:pt x="2353819" y="979046"/>
                        <a:pt x="2365672" y="978033"/>
                        <a:pt x="2377189" y="980069"/>
                      </a:cubicBezTo>
                      <a:close/>
                      <a:moveTo>
                        <a:pt x="635670" y="976015"/>
                      </a:moveTo>
                      <a:cubicBezTo>
                        <a:pt x="662718" y="976015"/>
                        <a:pt x="689838" y="997689"/>
                        <a:pt x="689838" y="1030195"/>
                      </a:cubicBezTo>
                      <a:cubicBezTo>
                        <a:pt x="689838" y="1057256"/>
                        <a:pt x="668164" y="1084376"/>
                        <a:pt x="635670" y="1084376"/>
                      </a:cubicBezTo>
                      <a:cubicBezTo>
                        <a:pt x="603164" y="1084376"/>
                        <a:pt x="576043" y="1057328"/>
                        <a:pt x="581489" y="1030195"/>
                      </a:cubicBezTo>
                      <a:cubicBezTo>
                        <a:pt x="581489" y="1003147"/>
                        <a:pt x="603164" y="976015"/>
                        <a:pt x="635670" y="976015"/>
                      </a:cubicBezTo>
                      <a:close/>
                      <a:moveTo>
                        <a:pt x="1806600" y="948749"/>
                      </a:moveTo>
                      <a:cubicBezTo>
                        <a:pt x="1887890" y="948749"/>
                        <a:pt x="1887890" y="1073472"/>
                        <a:pt x="1806600" y="1073472"/>
                      </a:cubicBezTo>
                      <a:cubicBezTo>
                        <a:pt x="1725299" y="1073472"/>
                        <a:pt x="1725299" y="948749"/>
                        <a:pt x="1806600" y="948749"/>
                      </a:cubicBezTo>
                      <a:close/>
                      <a:moveTo>
                        <a:pt x="2543903" y="883805"/>
                      </a:moveTo>
                      <a:lnTo>
                        <a:pt x="2543927" y="883810"/>
                      </a:lnTo>
                      <a:lnTo>
                        <a:pt x="2543855" y="883810"/>
                      </a:lnTo>
                      <a:close/>
                      <a:moveTo>
                        <a:pt x="2543708" y="883765"/>
                      </a:moveTo>
                      <a:lnTo>
                        <a:pt x="2543879" y="883800"/>
                      </a:lnTo>
                      <a:lnTo>
                        <a:pt x="2543855" y="883810"/>
                      </a:lnTo>
                      <a:close/>
                      <a:moveTo>
                        <a:pt x="2540622" y="882832"/>
                      </a:moveTo>
                      <a:lnTo>
                        <a:pt x="2543708" y="883765"/>
                      </a:lnTo>
                      <a:lnTo>
                        <a:pt x="2540156" y="883044"/>
                      </a:lnTo>
                      <a:close/>
                      <a:moveTo>
                        <a:pt x="2537610" y="882527"/>
                      </a:moveTo>
                      <a:lnTo>
                        <a:pt x="2540156" y="883044"/>
                      </a:lnTo>
                      <a:lnTo>
                        <a:pt x="2538470" y="883810"/>
                      </a:lnTo>
                      <a:close/>
                      <a:moveTo>
                        <a:pt x="2583750" y="867739"/>
                      </a:moveTo>
                      <a:lnTo>
                        <a:pt x="2566885" y="881421"/>
                      </a:lnTo>
                      <a:lnTo>
                        <a:pt x="2543903" y="883805"/>
                      </a:lnTo>
                      <a:lnTo>
                        <a:pt x="2543879" y="883800"/>
                      </a:lnTo>
                      <a:close/>
                      <a:moveTo>
                        <a:pt x="2586519" y="865493"/>
                      </a:moveTo>
                      <a:lnTo>
                        <a:pt x="2585858" y="866890"/>
                      </a:lnTo>
                      <a:lnTo>
                        <a:pt x="2583750" y="867739"/>
                      </a:lnTo>
                      <a:close/>
                      <a:moveTo>
                        <a:pt x="1685549" y="856358"/>
                      </a:moveTo>
                      <a:cubicBezTo>
                        <a:pt x="1704591" y="859909"/>
                        <a:pt x="1719853" y="874159"/>
                        <a:pt x="1719853" y="894508"/>
                      </a:cubicBezTo>
                      <a:cubicBezTo>
                        <a:pt x="1719853" y="927087"/>
                        <a:pt x="1692793" y="943303"/>
                        <a:pt x="1665672" y="937918"/>
                      </a:cubicBezTo>
                      <a:cubicBezTo>
                        <a:pt x="1665672" y="937918"/>
                        <a:pt x="1660287" y="937918"/>
                        <a:pt x="1660287" y="937918"/>
                      </a:cubicBezTo>
                      <a:cubicBezTo>
                        <a:pt x="1616877" y="932532"/>
                        <a:pt x="1616877" y="867448"/>
                        <a:pt x="1660287" y="856617"/>
                      </a:cubicBezTo>
                      <a:cubicBezTo>
                        <a:pt x="1660287" y="856617"/>
                        <a:pt x="1665672" y="856617"/>
                        <a:pt x="1665672" y="856617"/>
                      </a:cubicBezTo>
                      <a:lnTo>
                        <a:pt x="1665672" y="856544"/>
                      </a:lnTo>
                      <a:cubicBezTo>
                        <a:pt x="1672434" y="855180"/>
                        <a:pt x="1679202" y="855174"/>
                        <a:pt x="1685549" y="856358"/>
                      </a:cubicBezTo>
                      <a:close/>
                      <a:moveTo>
                        <a:pt x="436490" y="837698"/>
                      </a:moveTo>
                      <a:cubicBezTo>
                        <a:pt x="455459" y="840415"/>
                        <a:pt x="473073" y="851267"/>
                        <a:pt x="483910" y="867520"/>
                      </a:cubicBezTo>
                      <a:cubicBezTo>
                        <a:pt x="489296" y="878364"/>
                        <a:pt x="489296" y="889195"/>
                        <a:pt x="489296" y="900026"/>
                      </a:cubicBezTo>
                      <a:cubicBezTo>
                        <a:pt x="489296" y="905484"/>
                        <a:pt x="489296" y="910942"/>
                        <a:pt x="489296" y="916316"/>
                      </a:cubicBezTo>
                      <a:lnTo>
                        <a:pt x="489356" y="916316"/>
                      </a:lnTo>
                      <a:cubicBezTo>
                        <a:pt x="478452" y="954280"/>
                        <a:pt x="435115" y="975954"/>
                        <a:pt x="391778" y="959665"/>
                      </a:cubicBezTo>
                      <a:cubicBezTo>
                        <a:pt x="359271" y="937990"/>
                        <a:pt x="353814" y="883810"/>
                        <a:pt x="380946" y="856689"/>
                      </a:cubicBezTo>
                      <a:cubicBezTo>
                        <a:pt x="397199" y="840400"/>
                        <a:pt x="417522" y="834981"/>
                        <a:pt x="436490" y="837698"/>
                      </a:cubicBezTo>
                      <a:close/>
                      <a:moveTo>
                        <a:pt x="2603482" y="829629"/>
                      </a:moveTo>
                      <a:cubicBezTo>
                        <a:pt x="2603482" y="839777"/>
                        <a:pt x="2599668" y="850690"/>
                        <a:pt x="2593187" y="860084"/>
                      </a:cubicBezTo>
                      <a:lnTo>
                        <a:pt x="2586519" y="865493"/>
                      </a:lnTo>
                      <a:close/>
                      <a:moveTo>
                        <a:pt x="2484301" y="829629"/>
                      </a:moveTo>
                      <a:cubicBezTo>
                        <a:pt x="2484301" y="845882"/>
                        <a:pt x="2491081" y="858081"/>
                        <a:pt x="2501242" y="866890"/>
                      </a:cubicBezTo>
                      <a:lnTo>
                        <a:pt x="2507046" y="869527"/>
                      </a:lnTo>
                      <a:lnTo>
                        <a:pt x="2521026" y="879160"/>
                      </a:lnTo>
                      <a:lnTo>
                        <a:pt x="2534063" y="881807"/>
                      </a:lnTo>
                      <a:lnTo>
                        <a:pt x="2538470" y="883810"/>
                      </a:lnTo>
                      <a:cubicBezTo>
                        <a:pt x="2511421" y="889268"/>
                        <a:pt x="2484301" y="856762"/>
                        <a:pt x="2484301" y="829629"/>
                      </a:cubicBezTo>
                      <a:close/>
                      <a:moveTo>
                        <a:pt x="2540546" y="776403"/>
                      </a:moveTo>
                      <a:lnTo>
                        <a:pt x="2575703" y="792370"/>
                      </a:lnTo>
                      <a:cubicBezTo>
                        <a:pt x="2585867" y="801177"/>
                        <a:pt x="2592650" y="813376"/>
                        <a:pt x="2592650" y="829629"/>
                      </a:cubicBezTo>
                      <a:cubicBezTo>
                        <a:pt x="2592650" y="845882"/>
                        <a:pt x="2585885" y="858081"/>
                        <a:pt x="2575730" y="866890"/>
                      </a:cubicBezTo>
                      <a:lnTo>
                        <a:pt x="2540622" y="882832"/>
                      </a:lnTo>
                      <a:lnTo>
                        <a:pt x="2537101" y="881768"/>
                      </a:lnTo>
                      <a:lnTo>
                        <a:pt x="2537610" y="882527"/>
                      </a:lnTo>
                      <a:lnTo>
                        <a:pt x="2534063" y="881807"/>
                      </a:lnTo>
                      <a:lnTo>
                        <a:pt x="2507046" y="869527"/>
                      </a:lnTo>
                      <a:lnTo>
                        <a:pt x="2503224" y="866894"/>
                      </a:lnTo>
                      <a:cubicBezTo>
                        <a:pt x="2493735" y="856741"/>
                        <a:pt x="2489680" y="843195"/>
                        <a:pt x="2495132" y="829629"/>
                      </a:cubicBezTo>
                      <a:cubicBezTo>
                        <a:pt x="2495132" y="816105"/>
                        <a:pt x="2500551" y="801216"/>
                        <a:pt x="2510031" y="790382"/>
                      </a:cubicBezTo>
                      <a:lnTo>
                        <a:pt x="2517244" y="785094"/>
                      </a:lnTo>
                      <a:lnTo>
                        <a:pt x="2535100" y="776990"/>
                      </a:lnTo>
                      <a:close/>
                      <a:moveTo>
                        <a:pt x="2549301" y="775460"/>
                      </a:moveTo>
                      <a:cubicBezTo>
                        <a:pt x="2576361" y="770002"/>
                        <a:pt x="2603482" y="802508"/>
                        <a:pt x="2603482" y="829629"/>
                      </a:cubicBezTo>
                      <a:cubicBezTo>
                        <a:pt x="2603482" y="797123"/>
                        <a:pt x="2576361" y="775460"/>
                        <a:pt x="2549301" y="775460"/>
                      </a:cubicBezTo>
                      <a:close/>
                      <a:moveTo>
                        <a:pt x="2538470" y="775460"/>
                      </a:moveTo>
                      <a:lnTo>
                        <a:pt x="2535100" y="776990"/>
                      </a:lnTo>
                      <a:lnTo>
                        <a:pt x="2527129" y="777848"/>
                      </a:lnTo>
                      <a:lnTo>
                        <a:pt x="2517244" y="785094"/>
                      </a:lnTo>
                      <a:lnTo>
                        <a:pt x="2501215" y="792370"/>
                      </a:lnTo>
                      <a:cubicBezTo>
                        <a:pt x="2491063" y="801177"/>
                        <a:pt x="2484301" y="813376"/>
                        <a:pt x="2484301" y="829629"/>
                      </a:cubicBezTo>
                      <a:cubicBezTo>
                        <a:pt x="2484301" y="802581"/>
                        <a:pt x="2511349" y="770075"/>
                        <a:pt x="2538470" y="775460"/>
                      </a:cubicBezTo>
                      <a:close/>
                      <a:moveTo>
                        <a:pt x="2538470" y="775460"/>
                      </a:moveTo>
                      <a:cubicBezTo>
                        <a:pt x="2543927" y="775460"/>
                        <a:pt x="2543927" y="775460"/>
                        <a:pt x="2549301" y="775460"/>
                      </a:cubicBezTo>
                      <a:lnTo>
                        <a:pt x="2540546" y="776403"/>
                      </a:lnTo>
                      <a:close/>
                      <a:moveTo>
                        <a:pt x="257088" y="744634"/>
                      </a:moveTo>
                      <a:cubicBezTo>
                        <a:pt x="290576" y="744634"/>
                        <a:pt x="317724" y="771782"/>
                        <a:pt x="317724" y="805270"/>
                      </a:cubicBezTo>
                      <a:lnTo>
                        <a:pt x="311545" y="820189"/>
                      </a:lnTo>
                      <a:lnTo>
                        <a:pt x="311655" y="820844"/>
                      </a:lnTo>
                      <a:lnTo>
                        <a:pt x="309186" y="825883"/>
                      </a:lnTo>
                      <a:lnTo>
                        <a:pt x="299964" y="848146"/>
                      </a:lnTo>
                      <a:lnTo>
                        <a:pt x="297444" y="849846"/>
                      </a:lnTo>
                      <a:lnTo>
                        <a:pt x="294054" y="856762"/>
                      </a:lnTo>
                      <a:cubicBezTo>
                        <a:pt x="256163" y="894653"/>
                        <a:pt x="191090" y="867520"/>
                        <a:pt x="191090" y="813340"/>
                      </a:cubicBezTo>
                      <a:cubicBezTo>
                        <a:pt x="191090" y="803170"/>
                        <a:pt x="193380" y="792999"/>
                        <a:pt x="197674" y="783975"/>
                      </a:cubicBezTo>
                      <a:lnTo>
                        <a:pt x="212895" y="765575"/>
                      </a:lnTo>
                      <a:lnTo>
                        <a:pt x="214212" y="762394"/>
                      </a:lnTo>
                      <a:cubicBezTo>
                        <a:pt x="225185" y="751421"/>
                        <a:pt x="240344" y="744634"/>
                        <a:pt x="257088" y="744634"/>
                      </a:cubicBezTo>
                      <a:close/>
                      <a:moveTo>
                        <a:pt x="126077" y="735030"/>
                      </a:moveTo>
                      <a:lnTo>
                        <a:pt x="126077" y="742809"/>
                      </a:lnTo>
                      <a:lnTo>
                        <a:pt x="126073" y="735043"/>
                      </a:lnTo>
                      <a:close/>
                      <a:moveTo>
                        <a:pt x="126077" y="713047"/>
                      </a:moveTo>
                      <a:lnTo>
                        <a:pt x="128794" y="726555"/>
                      </a:lnTo>
                      <a:lnTo>
                        <a:pt x="126077" y="735030"/>
                      </a:lnTo>
                      <a:close/>
                      <a:moveTo>
                        <a:pt x="125275" y="709059"/>
                      </a:moveTo>
                      <a:lnTo>
                        <a:pt x="126077" y="710303"/>
                      </a:lnTo>
                      <a:lnTo>
                        <a:pt x="126077" y="713047"/>
                      </a:lnTo>
                      <a:lnTo>
                        <a:pt x="126062" y="712970"/>
                      </a:lnTo>
                      <a:lnTo>
                        <a:pt x="126061" y="710948"/>
                      </a:lnTo>
                      <a:lnTo>
                        <a:pt x="125443" y="709893"/>
                      </a:lnTo>
                      <a:close/>
                      <a:moveTo>
                        <a:pt x="98957" y="672340"/>
                      </a:moveTo>
                      <a:cubicBezTo>
                        <a:pt x="109809" y="677758"/>
                        <a:pt x="117608" y="685890"/>
                        <a:pt x="122523" y="695378"/>
                      </a:cubicBezTo>
                      <a:lnTo>
                        <a:pt x="125275" y="709059"/>
                      </a:lnTo>
                      <a:lnTo>
                        <a:pt x="121770" y="703624"/>
                      </a:lnTo>
                      <a:lnTo>
                        <a:pt x="109788" y="683171"/>
                      </a:lnTo>
                      <a:lnTo>
                        <a:pt x="104702" y="679515"/>
                      </a:lnTo>
                      <a:close/>
                      <a:moveTo>
                        <a:pt x="73877" y="665570"/>
                      </a:moveTo>
                      <a:cubicBezTo>
                        <a:pt x="80318" y="666247"/>
                        <a:pt x="86588" y="667939"/>
                        <a:pt x="92601" y="670816"/>
                      </a:cubicBezTo>
                      <a:lnTo>
                        <a:pt x="104702" y="679515"/>
                      </a:lnTo>
                      <a:lnTo>
                        <a:pt x="112517" y="689275"/>
                      </a:lnTo>
                      <a:lnTo>
                        <a:pt x="121770" y="703624"/>
                      </a:lnTo>
                      <a:lnTo>
                        <a:pt x="125443" y="709893"/>
                      </a:lnTo>
                      <a:lnTo>
                        <a:pt x="126062" y="712970"/>
                      </a:lnTo>
                      <a:lnTo>
                        <a:pt x="126073" y="735043"/>
                      </a:lnTo>
                      <a:lnTo>
                        <a:pt x="118800" y="757730"/>
                      </a:lnTo>
                      <a:cubicBezTo>
                        <a:pt x="112873" y="767216"/>
                        <a:pt x="104406" y="775346"/>
                        <a:pt x="93571" y="780761"/>
                      </a:cubicBezTo>
                      <a:cubicBezTo>
                        <a:pt x="60993" y="802436"/>
                        <a:pt x="12210" y="780761"/>
                        <a:pt x="1366" y="742809"/>
                      </a:cubicBezTo>
                      <a:cubicBezTo>
                        <a:pt x="-4079" y="715749"/>
                        <a:pt x="6752" y="683171"/>
                        <a:pt x="33872" y="672340"/>
                      </a:cubicBezTo>
                      <a:cubicBezTo>
                        <a:pt x="47433" y="666924"/>
                        <a:pt x="60996" y="664216"/>
                        <a:pt x="73877" y="665570"/>
                      </a:cubicBezTo>
                      <a:close/>
                      <a:moveTo>
                        <a:pt x="1488963" y="619845"/>
                      </a:moveTo>
                      <a:lnTo>
                        <a:pt x="1485818" y="628073"/>
                      </a:lnTo>
                      <a:lnTo>
                        <a:pt x="1217261" y="663427"/>
                      </a:lnTo>
                      <a:cubicBezTo>
                        <a:pt x="1116731" y="672714"/>
                        <a:pt x="1015485" y="677797"/>
                        <a:pt x="912201" y="677797"/>
                      </a:cubicBezTo>
                      <a:cubicBezTo>
                        <a:pt x="869992" y="677797"/>
                        <a:pt x="828460" y="677797"/>
                        <a:pt x="787132" y="677080"/>
                      </a:cubicBezTo>
                      <a:lnTo>
                        <a:pt x="665912" y="672168"/>
                      </a:lnTo>
                      <a:lnTo>
                        <a:pt x="652937" y="662209"/>
                      </a:lnTo>
                      <a:cubicBezTo>
                        <a:pt x="656487" y="665469"/>
                        <a:pt x="659953" y="668802"/>
                        <a:pt x="663285" y="672062"/>
                      </a:cubicBezTo>
                      <a:lnTo>
                        <a:pt x="665912" y="672168"/>
                      </a:lnTo>
                      <a:lnTo>
                        <a:pt x="755859" y="741210"/>
                      </a:lnTo>
                      <a:cubicBezTo>
                        <a:pt x="857781" y="822382"/>
                        <a:pt x="959010" y="906807"/>
                        <a:pt x="1080310" y="965183"/>
                      </a:cubicBezTo>
                      <a:cubicBezTo>
                        <a:pt x="1120945" y="985524"/>
                        <a:pt x="1164644" y="1014993"/>
                        <a:pt x="1209140" y="1035328"/>
                      </a:cubicBezTo>
                      <a:lnTo>
                        <a:pt x="1252851" y="1051584"/>
                      </a:lnTo>
                      <a:lnTo>
                        <a:pt x="1251500" y="1054980"/>
                      </a:lnTo>
                      <a:cubicBezTo>
                        <a:pt x="1250757" y="1066177"/>
                        <a:pt x="1266024" y="1056027"/>
                        <a:pt x="1253816" y="1051943"/>
                      </a:cubicBezTo>
                      <a:lnTo>
                        <a:pt x="1252851" y="1051584"/>
                      </a:lnTo>
                      <a:lnTo>
                        <a:pt x="1259189" y="1035653"/>
                      </a:lnTo>
                      <a:cubicBezTo>
                        <a:pt x="1275479" y="1013979"/>
                        <a:pt x="1286322" y="992304"/>
                        <a:pt x="1297153" y="970569"/>
                      </a:cubicBezTo>
                      <a:cubicBezTo>
                        <a:pt x="1342453" y="886907"/>
                        <a:pt x="1412374" y="794327"/>
                        <a:pt x="1459440" y="697097"/>
                      </a:cubicBezTo>
                      <a:lnTo>
                        <a:pt x="1485818" y="628073"/>
                      </a:lnTo>
                      <a:lnTo>
                        <a:pt x="1492032" y="627255"/>
                      </a:lnTo>
                      <a:close/>
                      <a:moveTo>
                        <a:pt x="2728638" y="548448"/>
                      </a:moveTo>
                      <a:lnTo>
                        <a:pt x="2733566" y="553147"/>
                      </a:lnTo>
                      <a:lnTo>
                        <a:pt x="2734974" y="558807"/>
                      </a:lnTo>
                      <a:close/>
                      <a:moveTo>
                        <a:pt x="2728181" y="547701"/>
                      </a:moveTo>
                      <a:lnTo>
                        <a:pt x="2728638" y="548448"/>
                      </a:lnTo>
                      <a:lnTo>
                        <a:pt x="2728479" y="548296"/>
                      </a:lnTo>
                      <a:close/>
                      <a:moveTo>
                        <a:pt x="2684005" y="521880"/>
                      </a:moveTo>
                      <a:cubicBezTo>
                        <a:pt x="2691032" y="521797"/>
                        <a:pt x="2697979" y="522983"/>
                        <a:pt x="2704419" y="525355"/>
                      </a:cubicBezTo>
                      <a:lnTo>
                        <a:pt x="2728479" y="548296"/>
                      </a:lnTo>
                      <a:lnTo>
                        <a:pt x="2730874" y="553085"/>
                      </a:lnTo>
                      <a:cubicBezTo>
                        <a:pt x="2732220" y="554439"/>
                        <a:pt x="2733566" y="555803"/>
                        <a:pt x="2733566" y="558532"/>
                      </a:cubicBezTo>
                      <a:cubicBezTo>
                        <a:pt x="2733566" y="574821"/>
                        <a:pt x="2738952" y="591038"/>
                        <a:pt x="2738952" y="607327"/>
                      </a:cubicBezTo>
                      <a:cubicBezTo>
                        <a:pt x="2741645" y="599183"/>
                        <a:pt x="2741645" y="589692"/>
                        <a:pt x="2740298" y="580210"/>
                      </a:cubicBezTo>
                      <a:lnTo>
                        <a:pt x="2734974" y="558807"/>
                      </a:lnTo>
                      <a:lnTo>
                        <a:pt x="2742590" y="571259"/>
                      </a:lnTo>
                      <a:cubicBezTo>
                        <a:pt x="2751231" y="597187"/>
                        <a:pt x="2743076" y="627689"/>
                        <a:pt x="2722735" y="639906"/>
                      </a:cubicBezTo>
                      <a:cubicBezTo>
                        <a:pt x="2706446" y="645364"/>
                        <a:pt x="2695614" y="650737"/>
                        <a:pt x="2684771" y="650737"/>
                      </a:cubicBezTo>
                      <a:cubicBezTo>
                        <a:pt x="2652205" y="650737"/>
                        <a:pt x="2614313" y="618159"/>
                        <a:pt x="2619698" y="585653"/>
                      </a:cubicBezTo>
                      <a:cubicBezTo>
                        <a:pt x="2619698" y="558532"/>
                        <a:pt x="2635988" y="531412"/>
                        <a:pt x="2663108" y="526026"/>
                      </a:cubicBezTo>
                      <a:cubicBezTo>
                        <a:pt x="2669870" y="523318"/>
                        <a:pt x="2676978" y="521964"/>
                        <a:pt x="2684005" y="521880"/>
                      </a:cubicBezTo>
                      <a:close/>
                      <a:moveTo>
                        <a:pt x="282118" y="506096"/>
                      </a:moveTo>
                      <a:lnTo>
                        <a:pt x="274961" y="509075"/>
                      </a:lnTo>
                      <a:lnTo>
                        <a:pt x="274244" y="511405"/>
                      </a:lnTo>
                      <a:close/>
                      <a:moveTo>
                        <a:pt x="2814940" y="330918"/>
                      </a:moveTo>
                      <a:cubicBezTo>
                        <a:pt x="2890844" y="330918"/>
                        <a:pt x="2890844" y="444725"/>
                        <a:pt x="2814940" y="444725"/>
                      </a:cubicBezTo>
                      <a:cubicBezTo>
                        <a:pt x="2744470" y="444725"/>
                        <a:pt x="2744470" y="330918"/>
                        <a:pt x="2814940" y="330918"/>
                      </a:cubicBezTo>
                      <a:close/>
                      <a:moveTo>
                        <a:pt x="2512144" y="321567"/>
                      </a:moveTo>
                      <a:lnTo>
                        <a:pt x="2310806" y="412291"/>
                      </a:lnTo>
                      <a:cubicBezTo>
                        <a:pt x="2211024" y="451240"/>
                        <a:pt x="2112341" y="486897"/>
                        <a:pt x="2012782" y="518784"/>
                      </a:cubicBezTo>
                      <a:lnTo>
                        <a:pt x="1751721" y="590980"/>
                      </a:lnTo>
                      <a:lnTo>
                        <a:pt x="1750102" y="589224"/>
                      </a:lnTo>
                      <a:lnTo>
                        <a:pt x="1749071" y="591712"/>
                      </a:lnTo>
                      <a:lnTo>
                        <a:pt x="1751721" y="590980"/>
                      </a:lnTo>
                      <a:lnTo>
                        <a:pt x="1799967" y="643293"/>
                      </a:lnTo>
                      <a:cubicBezTo>
                        <a:pt x="1883087" y="718687"/>
                        <a:pt x="1987174" y="780115"/>
                        <a:pt x="2066842" y="845918"/>
                      </a:cubicBezTo>
                      <a:cubicBezTo>
                        <a:pt x="2079059" y="854051"/>
                        <a:pt x="2100398" y="874409"/>
                        <a:pt x="2119443" y="886347"/>
                      </a:cubicBezTo>
                      <a:lnTo>
                        <a:pt x="2127410" y="890080"/>
                      </a:lnTo>
                      <a:lnTo>
                        <a:pt x="2126870" y="891159"/>
                      </a:lnTo>
                      <a:cubicBezTo>
                        <a:pt x="2127466" y="893359"/>
                        <a:pt x="2130520" y="894713"/>
                        <a:pt x="2137300" y="894713"/>
                      </a:cubicBezTo>
                      <a:lnTo>
                        <a:pt x="2127410" y="890080"/>
                      </a:lnTo>
                      <a:lnTo>
                        <a:pt x="2131185" y="882527"/>
                      </a:lnTo>
                      <a:cubicBezTo>
                        <a:pt x="2137285" y="875756"/>
                        <a:pt x="2148137" y="867629"/>
                        <a:pt x="2153589" y="862207"/>
                      </a:cubicBezTo>
                      <a:cubicBezTo>
                        <a:pt x="2202384" y="802581"/>
                        <a:pt x="2262011" y="748328"/>
                        <a:pt x="2299963" y="683316"/>
                      </a:cubicBezTo>
                      <a:cubicBezTo>
                        <a:pt x="2342063" y="618020"/>
                        <a:pt x="2379489" y="550388"/>
                        <a:pt x="2416721" y="483436"/>
                      </a:cubicBezTo>
                      <a:lnTo>
                        <a:pt x="2512201" y="321705"/>
                      </a:lnTo>
                      <a:close/>
                      <a:moveTo>
                        <a:pt x="2978160" y="276079"/>
                      </a:moveTo>
                      <a:lnTo>
                        <a:pt x="2977591" y="276447"/>
                      </a:lnTo>
                      <a:lnTo>
                        <a:pt x="2977854" y="276185"/>
                      </a:lnTo>
                      <a:close/>
                      <a:moveTo>
                        <a:pt x="3000265" y="261758"/>
                      </a:moveTo>
                      <a:lnTo>
                        <a:pt x="2994605" y="270370"/>
                      </a:lnTo>
                      <a:lnTo>
                        <a:pt x="2978160" y="276079"/>
                      </a:lnTo>
                      <a:close/>
                      <a:moveTo>
                        <a:pt x="3014026" y="240822"/>
                      </a:moveTo>
                      <a:lnTo>
                        <a:pt x="3008152" y="256649"/>
                      </a:lnTo>
                      <a:lnTo>
                        <a:pt x="3000265" y="261758"/>
                      </a:lnTo>
                      <a:close/>
                      <a:moveTo>
                        <a:pt x="3015555" y="238495"/>
                      </a:moveTo>
                      <a:lnTo>
                        <a:pt x="3014026" y="240822"/>
                      </a:lnTo>
                      <a:lnTo>
                        <a:pt x="3014497" y="239554"/>
                      </a:lnTo>
                      <a:close/>
                      <a:moveTo>
                        <a:pt x="2991672" y="185220"/>
                      </a:moveTo>
                      <a:lnTo>
                        <a:pt x="2994551" y="187132"/>
                      </a:lnTo>
                      <a:lnTo>
                        <a:pt x="2994796" y="187480"/>
                      </a:lnTo>
                      <a:close/>
                      <a:moveTo>
                        <a:pt x="2982977" y="178929"/>
                      </a:moveTo>
                      <a:lnTo>
                        <a:pt x="2991672" y="185220"/>
                      </a:lnTo>
                      <a:lnTo>
                        <a:pt x="2984349" y="180356"/>
                      </a:lnTo>
                      <a:lnTo>
                        <a:pt x="2983049" y="179001"/>
                      </a:lnTo>
                      <a:close/>
                      <a:moveTo>
                        <a:pt x="2961374" y="173555"/>
                      </a:moveTo>
                      <a:cubicBezTo>
                        <a:pt x="2968139" y="173555"/>
                        <a:pt x="2974231" y="174914"/>
                        <a:pt x="2979733" y="177290"/>
                      </a:cubicBezTo>
                      <a:lnTo>
                        <a:pt x="2984349" y="180356"/>
                      </a:lnTo>
                      <a:lnTo>
                        <a:pt x="2999302" y="195941"/>
                      </a:lnTo>
                      <a:cubicBezTo>
                        <a:pt x="3004721" y="202040"/>
                        <a:pt x="3010140" y="208821"/>
                        <a:pt x="3015555" y="216965"/>
                      </a:cubicBezTo>
                      <a:lnTo>
                        <a:pt x="2994796" y="187480"/>
                      </a:lnTo>
                      <a:lnTo>
                        <a:pt x="3010340" y="198727"/>
                      </a:lnTo>
                      <a:cubicBezTo>
                        <a:pt x="3016355" y="207362"/>
                        <a:pt x="3019237" y="217525"/>
                        <a:pt x="3018900" y="227688"/>
                      </a:cubicBezTo>
                      <a:lnTo>
                        <a:pt x="3014497" y="239554"/>
                      </a:lnTo>
                      <a:lnTo>
                        <a:pt x="2998620" y="255429"/>
                      </a:lnTo>
                      <a:lnTo>
                        <a:pt x="2977854" y="276185"/>
                      </a:lnTo>
                      <a:lnTo>
                        <a:pt x="2961374" y="281905"/>
                      </a:lnTo>
                      <a:cubicBezTo>
                        <a:pt x="2934326" y="281905"/>
                        <a:pt x="2907206" y="260230"/>
                        <a:pt x="2907206" y="227724"/>
                      </a:cubicBezTo>
                      <a:cubicBezTo>
                        <a:pt x="2907206" y="200676"/>
                        <a:pt x="2928880" y="173555"/>
                        <a:pt x="2961374" y="173555"/>
                      </a:cubicBezTo>
                      <a:close/>
                      <a:moveTo>
                        <a:pt x="2795101" y="19586"/>
                      </a:moveTo>
                      <a:cubicBezTo>
                        <a:pt x="2786745" y="24755"/>
                        <a:pt x="2778534" y="30068"/>
                        <a:pt x="2770468" y="35526"/>
                      </a:cubicBezTo>
                      <a:cubicBezTo>
                        <a:pt x="2772520" y="36298"/>
                        <a:pt x="2774501" y="37216"/>
                        <a:pt x="2776481" y="38146"/>
                      </a:cubicBezTo>
                      <a:lnTo>
                        <a:pt x="2776481" y="38073"/>
                      </a:lnTo>
                      <a:cubicBezTo>
                        <a:pt x="2781722" y="31058"/>
                        <a:pt x="2788025" y="24755"/>
                        <a:pt x="2795101" y="19586"/>
                      </a:cubicBezTo>
                      <a:close/>
                      <a:moveTo>
                        <a:pt x="2844579" y="122"/>
                      </a:moveTo>
                      <a:cubicBezTo>
                        <a:pt x="2921953" y="-4525"/>
                        <a:pt x="2964040" y="124119"/>
                        <a:pt x="2869181" y="157326"/>
                      </a:cubicBezTo>
                      <a:cubicBezTo>
                        <a:pt x="2706591" y="216965"/>
                        <a:pt x="2603554" y="460942"/>
                        <a:pt x="2516807" y="596496"/>
                      </a:cubicBezTo>
                      <a:cubicBezTo>
                        <a:pt x="2430048" y="732039"/>
                        <a:pt x="2337927" y="878424"/>
                        <a:pt x="2224047" y="992244"/>
                      </a:cubicBezTo>
                      <a:cubicBezTo>
                        <a:pt x="2131854" y="1084376"/>
                        <a:pt x="2045167" y="1013906"/>
                        <a:pt x="1958420" y="948822"/>
                      </a:cubicBezTo>
                      <a:cubicBezTo>
                        <a:pt x="1854961" y="865190"/>
                        <a:pt x="1725154" y="793307"/>
                        <a:pt x="1631331" y="694509"/>
                      </a:cubicBezTo>
                      <a:cubicBezTo>
                        <a:pt x="1580410" y="820138"/>
                        <a:pt x="1492818" y="935938"/>
                        <a:pt x="1427166" y="1051725"/>
                      </a:cubicBezTo>
                      <a:cubicBezTo>
                        <a:pt x="1383828" y="1133026"/>
                        <a:pt x="1329587" y="1236075"/>
                        <a:pt x="1215780" y="1192725"/>
                      </a:cubicBezTo>
                      <a:cubicBezTo>
                        <a:pt x="1064020" y="1133099"/>
                        <a:pt x="917646" y="1030123"/>
                        <a:pt x="787489" y="937918"/>
                      </a:cubicBezTo>
                      <a:cubicBezTo>
                        <a:pt x="651947" y="840327"/>
                        <a:pt x="456790" y="650604"/>
                        <a:pt x="277910" y="661436"/>
                      </a:cubicBezTo>
                      <a:cubicBezTo>
                        <a:pt x="183040" y="666148"/>
                        <a:pt x="179474" y="529764"/>
                        <a:pt x="259956" y="506507"/>
                      </a:cubicBezTo>
                      <a:lnTo>
                        <a:pt x="283540" y="505138"/>
                      </a:lnTo>
                      <a:lnTo>
                        <a:pt x="284783" y="504299"/>
                      </a:lnTo>
                      <a:lnTo>
                        <a:pt x="287994" y="503651"/>
                      </a:lnTo>
                      <a:lnTo>
                        <a:pt x="299572" y="498833"/>
                      </a:lnTo>
                      <a:cubicBezTo>
                        <a:pt x="397163" y="482544"/>
                        <a:pt x="500127" y="509665"/>
                        <a:pt x="597706" y="515122"/>
                      </a:cubicBezTo>
                      <a:cubicBezTo>
                        <a:pt x="700742" y="520496"/>
                        <a:pt x="809164" y="525954"/>
                        <a:pt x="912128" y="520496"/>
                      </a:cubicBezTo>
                      <a:cubicBezTo>
                        <a:pt x="1128960" y="509665"/>
                        <a:pt x="1351250" y="493375"/>
                        <a:pt x="1568094" y="460869"/>
                      </a:cubicBezTo>
                      <a:cubicBezTo>
                        <a:pt x="1573044" y="459807"/>
                        <a:pt x="1578080" y="459094"/>
                        <a:pt x="1583175" y="458889"/>
                      </a:cubicBezTo>
                      <a:cubicBezTo>
                        <a:pt x="1586931" y="457476"/>
                        <a:pt x="1590964" y="456341"/>
                        <a:pt x="1595214" y="455484"/>
                      </a:cubicBezTo>
                      <a:cubicBezTo>
                        <a:pt x="1812046" y="406689"/>
                        <a:pt x="2023505" y="336231"/>
                        <a:pt x="2229505" y="260303"/>
                      </a:cubicBezTo>
                      <a:cubicBezTo>
                        <a:pt x="2343300" y="216893"/>
                        <a:pt x="2451795" y="173555"/>
                        <a:pt x="2560217" y="119302"/>
                      </a:cubicBezTo>
                      <a:cubicBezTo>
                        <a:pt x="2636121" y="81338"/>
                        <a:pt x="2711964" y="27170"/>
                        <a:pt x="2793338" y="5495"/>
                      </a:cubicBezTo>
                      <a:cubicBezTo>
                        <a:pt x="2803819" y="3152"/>
                        <a:pt x="2814300" y="3575"/>
                        <a:pt x="2823924" y="6207"/>
                      </a:cubicBezTo>
                      <a:lnTo>
                        <a:pt x="2823852" y="6207"/>
                      </a:lnTo>
                      <a:lnTo>
                        <a:pt x="2817287" y="8552"/>
                      </a:lnTo>
                      <a:lnTo>
                        <a:pt x="2809555" y="10941"/>
                      </a:lnTo>
                      <a:lnTo>
                        <a:pt x="2807997" y="11871"/>
                      </a:lnTo>
                      <a:lnTo>
                        <a:pt x="2817287" y="85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916" name="Google Shape;1916;p44"/>
              <p:cNvGrpSpPr/>
              <p:nvPr/>
            </p:nvGrpSpPr>
            <p:grpSpPr>
              <a:xfrm flipH="1">
                <a:off x="2260450" y="1287695"/>
                <a:ext cx="979418" cy="1184049"/>
                <a:chOff x="-7333631" y="47943"/>
                <a:chExt cx="2576738" cy="3115099"/>
              </a:xfrm>
            </p:grpSpPr>
            <p:sp>
              <p:nvSpPr>
                <p:cNvPr id="1917" name="Google Shape;1917;p44"/>
                <p:cNvSpPr/>
                <p:nvPr/>
              </p:nvSpPr>
              <p:spPr>
                <a:xfrm>
                  <a:off x="-7333631" y="47943"/>
                  <a:ext cx="2576738" cy="3115099"/>
                </a:xfrm>
                <a:custGeom>
                  <a:rect b="b" l="l" r="r" t="t"/>
                  <a:pathLst>
                    <a:path extrusionOk="0" h="665264" w="550291">
                      <a:moveTo>
                        <a:pt x="186877" y="222969"/>
                      </a:moveTo>
                      <a:cubicBezTo>
                        <a:pt x="186877" y="222969"/>
                        <a:pt x="73743" y="112964"/>
                        <a:pt x="20317" y="163703"/>
                      </a:cubicBezTo>
                      <a:cubicBezTo>
                        <a:pt x="-33110" y="214887"/>
                        <a:pt x="30644" y="277297"/>
                        <a:pt x="75989" y="310071"/>
                      </a:cubicBezTo>
                      <a:cubicBezTo>
                        <a:pt x="121780" y="343296"/>
                        <a:pt x="119986" y="349132"/>
                        <a:pt x="118637" y="357214"/>
                      </a:cubicBezTo>
                      <a:cubicBezTo>
                        <a:pt x="117288" y="365296"/>
                        <a:pt x="80927" y="458234"/>
                        <a:pt x="70148" y="474398"/>
                      </a:cubicBezTo>
                      <a:cubicBezTo>
                        <a:pt x="59375" y="490562"/>
                        <a:pt x="49945" y="514356"/>
                        <a:pt x="40966" y="517048"/>
                      </a:cubicBezTo>
                      <a:cubicBezTo>
                        <a:pt x="32439" y="519740"/>
                        <a:pt x="-16049" y="555658"/>
                        <a:pt x="26598" y="594273"/>
                      </a:cubicBezTo>
                      <a:cubicBezTo>
                        <a:pt x="68799" y="632437"/>
                        <a:pt x="155449" y="650848"/>
                        <a:pt x="173852" y="627047"/>
                      </a:cubicBezTo>
                      <a:cubicBezTo>
                        <a:pt x="192261" y="603253"/>
                        <a:pt x="221443" y="491453"/>
                        <a:pt x="246585" y="495494"/>
                      </a:cubicBezTo>
                      <a:cubicBezTo>
                        <a:pt x="272172" y="499981"/>
                        <a:pt x="262302" y="635129"/>
                        <a:pt x="295519" y="655334"/>
                      </a:cubicBezTo>
                      <a:cubicBezTo>
                        <a:pt x="329187" y="675094"/>
                        <a:pt x="448162" y="666109"/>
                        <a:pt x="452203" y="621663"/>
                      </a:cubicBezTo>
                      <a:cubicBezTo>
                        <a:pt x="456689" y="577664"/>
                        <a:pt x="429753" y="572274"/>
                        <a:pt x="421672" y="557910"/>
                      </a:cubicBezTo>
                      <a:cubicBezTo>
                        <a:pt x="413591" y="543992"/>
                        <a:pt x="400571" y="475747"/>
                        <a:pt x="400571" y="457336"/>
                      </a:cubicBezTo>
                      <a:cubicBezTo>
                        <a:pt x="400571" y="438926"/>
                        <a:pt x="390244" y="413337"/>
                        <a:pt x="396085" y="411988"/>
                      </a:cubicBezTo>
                      <a:cubicBezTo>
                        <a:pt x="402372" y="410639"/>
                        <a:pt x="499343" y="492356"/>
                        <a:pt x="543339" y="425905"/>
                      </a:cubicBezTo>
                      <a:cubicBezTo>
                        <a:pt x="581945" y="367537"/>
                        <a:pt x="448162" y="288065"/>
                        <a:pt x="426610" y="273696"/>
                      </a:cubicBezTo>
                      <a:cubicBezTo>
                        <a:pt x="405509" y="259326"/>
                        <a:pt x="394736" y="261127"/>
                        <a:pt x="394736" y="261127"/>
                      </a:cubicBezTo>
                      <a:cubicBezTo>
                        <a:pt x="394736" y="261127"/>
                        <a:pt x="464325" y="215779"/>
                        <a:pt x="449505" y="125979"/>
                      </a:cubicBezTo>
                      <a:cubicBezTo>
                        <a:pt x="434691" y="36179"/>
                        <a:pt x="367794" y="6994"/>
                        <a:pt x="313025" y="713"/>
                      </a:cubicBezTo>
                      <a:cubicBezTo>
                        <a:pt x="258255" y="-5574"/>
                        <a:pt x="187769" y="30343"/>
                        <a:pt x="168462" y="83774"/>
                      </a:cubicBezTo>
                      <a:cubicBezTo>
                        <a:pt x="150053" y="138102"/>
                        <a:pt x="153197" y="190635"/>
                        <a:pt x="186871" y="2229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8" name="Google Shape;1918;p44"/>
                <p:cNvSpPr/>
                <p:nvPr/>
              </p:nvSpPr>
              <p:spPr>
                <a:xfrm>
                  <a:off x="-6120958" y="143441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0"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9" name="Google Shape;1919;p44"/>
                <p:cNvSpPr/>
                <p:nvPr/>
              </p:nvSpPr>
              <p:spPr>
                <a:xfrm>
                  <a:off x="-6162992" y="171606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0" name="Google Shape;1920;p44"/>
                <p:cNvSpPr/>
                <p:nvPr/>
              </p:nvSpPr>
              <p:spPr>
                <a:xfrm>
                  <a:off x="-6200825" y="200612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1" name="Google Shape;1921;p44"/>
                <p:cNvSpPr/>
                <p:nvPr/>
              </p:nvSpPr>
              <p:spPr>
                <a:xfrm>
                  <a:off x="-6253931" y="648258"/>
                  <a:ext cx="112108" cy="113532"/>
                </a:xfrm>
                <a:custGeom>
                  <a:rect b="b" l="l" r="r" t="t"/>
                  <a:pathLst>
                    <a:path extrusionOk="0" h="24246" w="23942">
                      <a:moveTo>
                        <a:pt x="23912" y="18410"/>
                      </a:moveTo>
                      <a:cubicBezTo>
                        <a:pt x="24358" y="13924"/>
                        <a:pt x="19871" y="10774"/>
                        <a:pt x="16728" y="7636"/>
                      </a:cubicBezTo>
                      <a:cubicBezTo>
                        <a:pt x="13133" y="4493"/>
                        <a:pt x="10441" y="0"/>
                        <a:pt x="5503" y="0"/>
                      </a:cubicBezTo>
                      <a:cubicBezTo>
                        <a:pt x="2811" y="0"/>
                        <a:pt x="1462" y="1795"/>
                        <a:pt x="565" y="4041"/>
                      </a:cubicBezTo>
                      <a:cubicBezTo>
                        <a:pt x="-1681" y="8979"/>
                        <a:pt x="3257" y="13918"/>
                        <a:pt x="6852" y="17061"/>
                      </a:cubicBezTo>
                      <a:cubicBezTo>
                        <a:pt x="9995" y="19753"/>
                        <a:pt x="14036" y="24246"/>
                        <a:pt x="18528" y="24246"/>
                      </a:cubicBezTo>
                      <a:cubicBezTo>
                        <a:pt x="21672" y="23800"/>
                        <a:pt x="23918" y="21102"/>
                        <a:pt x="23918" y="184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2" name="Google Shape;1922;p44"/>
                <p:cNvSpPr/>
                <p:nvPr/>
              </p:nvSpPr>
              <p:spPr>
                <a:xfrm>
                  <a:off x="-5642400" y="840532"/>
                  <a:ext cx="127392" cy="86533"/>
                </a:xfrm>
                <a:custGeom>
                  <a:rect b="b" l="l" r="r" t="t"/>
                  <a:pathLst>
                    <a:path extrusionOk="0" h="18480" w="27206">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7977" y="6975"/>
                        <a:pt x="27977" y="1133"/>
                        <a:pt x="23485"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3" name="Google Shape;1923;p44"/>
                <p:cNvSpPr/>
                <p:nvPr/>
              </p:nvSpPr>
              <p:spPr>
                <a:xfrm>
                  <a:off x="-6070467" y="586035"/>
                  <a:ext cx="493170" cy="389294"/>
                </a:xfrm>
                <a:custGeom>
                  <a:rect b="b" l="l" r="r" t="t"/>
                  <a:pathLst>
                    <a:path extrusionOk="0" h="83138" w="105322">
                      <a:moveTo>
                        <a:pt x="20643" y="10147"/>
                      </a:moveTo>
                      <a:cubicBezTo>
                        <a:pt x="20643" y="9250"/>
                        <a:pt x="20643" y="7901"/>
                        <a:pt x="20198" y="7003"/>
                      </a:cubicBezTo>
                      <a:cubicBezTo>
                        <a:pt x="19752" y="4311"/>
                        <a:pt x="17951" y="2517"/>
                        <a:pt x="15711" y="1168"/>
                      </a:cubicBezTo>
                      <a:cubicBezTo>
                        <a:pt x="13465" y="-181"/>
                        <a:pt x="11225" y="-181"/>
                        <a:pt x="8527" y="270"/>
                      </a:cubicBezTo>
                      <a:cubicBezTo>
                        <a:pt x="6281" y="716"/>
                        <a:pt x="5384" y="1619"/>
                        <a:pt x="3589" y="2963"/>
                      </a:cubicBezTo>
                      <a:cubicBezTo>
                        <a:pt x="4035" y="2517"/>
                        <a:pt x="4938" y="2065"/>
                        <a:pt x="5384" y="1614"/>
                      </a:cubicBezTo>
                      <a:lnTo>
                        <a:pt x="4938" y="2059"/>
                      </a:lnTo>
                      <a:cubicBezTo>
                        <a:pt x="1794" y="3854"/>
                        <a:pt x="0" y="7449"/>
                        <a:pt x="0" y="11039"/>
                      </a:cubicBezTo>
                      <a:cubicBezTo>
                        <a:pt x="0" y="14634"/>
                        <a:pt x="1794" y="18223"/>
                        <a:pt x="4938" y="20018"/>
                      </a:cubicBezTo>
                      <a:cubicBezTo>
                        <a:pt x="8081" y="21813"/>
                        <a:pt x="12122" y="21813"/>
                        <a:pt x="15266" y="20018"/>
                      </a:cubicBezTo>
                      <a:cubicBezTo>
                        <a:pt x="16614" y="19121"/>
                        <a:pt x="17957" y="17772"/>
                        <a:pt x="18860" y="16423"/>
                      </a:cubicBezTo>
                      <a:cubicBezTo>
                        <a:pt x="20203" y="13731"/>
                        <a:pt x="20655" y="11936"/>
                        <a:pt x="20655" y="10135"/>
                      </a:cubicBezTo>
                      <a:close/>
                      <a:moveTo>
                        <a:pt x="7624" y="46516"/>
                      </a:moveTo>
                      <a:cubicBezTo>
                        <a:pt x="-3149" y="59982"/>
                        <a:pt x="12110" y="77050"/>
                        <a:pt x="24684" y="81537"/>
                      </a:cubicBezTo>
                      <a:cubicBezTo>
                        <a:pt x="33211" y="84680"/>
                        <a:pt x="42190" y="82886"/>
                        <a:pt x="50723" y="78845"/>
                      </a:cubicBezTo>
                      <a:cubicBezTo>
                        <a:pt x="57907" y="75249"/>
                        <a:pt x="69132" y="65378"/>
                        <a:pt x="65537" y="56393"/>
                      </a:cubicBezTo>
                      <a:cubicBezTo>
                        <a:pt x="64640" y="54598"/>
                        <a:pt x="62845" y="52798"/>
                        <a:pt x="60599" y="53701"/>
                      </a:cubicBezTo>
                      <a:cubicBezTo>
                        <a:pt x="54763" y="55496"/>
                        <a:pt x="52517" y="61783"/>
                        <a:pt x="48031" y="65824"/>
                      </a:cubicBezTo>
                      <a:cubicBezTo>
                        <a:pt x="43545" y="69865"/>
                        <a:pt x="37258" y="71660"/>
                        <a:pt x="31422" y="71660"/>
                      </a:cubicBezTo>
                      <a:cubicBezTo>
                        <a:pt x="25587" y="71660"/>
                        <a:pt x="20649" y="70311"/>
                        <a:pt x="16608" y="65824"/>
                      </a:cubicBezTo>
                      <a:cubicBezTo>
                        <a:pt x="11670" y="60434"/>
                        <a:pt x="13917" y="54147"/>
                        <a:pt x="12568" y="47865"/>
                      </a:cubicBezTo>
                      <a:cubicBezTo>
                        <a:pt x="12116" y="46071"/>
                        <a:pt x="8973" y="45173"/>
                        <a:pt x="7624" y="46516"/>
                      </a:cubicBezTo>
                      <a:close/>
                      <a:moveTo>
                        <a:pt x="59256" y="27209"/>
                      </a:moveTo>
                      <a:cubicBezTo>
                        <a:pt x="62851" y="27209"/>
                        <a:pt x="65988" y="23613"/>
                        <a:pt x="69583" y="22722"/>
                      </a:cubicBezTo>
                      <a:cubicBezTo>
                        <a:pt x="74070" y="20927"/>
                        <a:pt x="79008" y="21373"/>
                        <a:pt x="83500" y="22722"/>
                      </a:cubicBezTo>
                      <a:cubicBezTo>
                        <a:pt x="87541" y="24071"/>
                        <a:pt x="91581" y="26763"/>
                        <a:pt x="93376" y="30804"/>
                      </a:cubicBezTo>
                      <a:cubicBezTo>
                        <a:pt x="95622" y="35291"/>
                        <a:pt x="92027" y="39783"/>
                        <a:pt x="95622" y="43824"/>
                      </a:cubicBezTo>
                      <a:cubicBezTo>
                        <a:pt x="96519" y="44722"/>
                        <a:pt x="98314" y="45173"/>
                        <a:pt x="99663" y="44722"/>
                      </a:cubicBezTo>
                      <a:cubicBezTo>
                        <a:pt x="106847" y="42475"/>
                        <a:pt x="105950" y="33044"/>
                        <a:pt x="103703" y="27660"/>
                      </a:cubicBezTo>
                      <a:cubicBezTo>
                        <a:pt x="101012" y="20927"/>
                        <a:pt x="95176" y="16886"/>
                        <a:pt x="88438" y="14194"/>
                      </a:cubicBezTo>
                      <a:cubicBezTo>
                        <a:pt x="82151" y="11948"/>
                        <a:pt x="74973" y="12399"/>
                        <a:pt x="68680" y="14194"/>
                      </a:cubicBezTo>
                      <a:cubicBezTo>
                        <a:pt x="64194" y="16434"/>
                        <a:pt x="57010" y="21373"/>
                        <a:pt x="59256" y="27215"/>
                      </a:cubicBezTo>
                      <a:cubicBezTo>
                        <a:pt x="58810" y="27215"/>
                        <a:pt x="59256" y="27215"/>
                        <a:pt x="59256" y="272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4" name="Google Shape;1924;p44"/>
                <p:cNvSpPr/>
                <p:nvPr/>
              </p:nvSpPr>
              <p:spPr>
                <a:xfrm>
                  <a:off x="-6212926" y="450675"/>
                  <a:ext cx="3147" cy="4198"/>
                </a:xfrm>
                <a:custGeom>
                  <a:rect b="b" l="l" r="r" t="t"/>
                  <a:pathLst>
                    <a:path extrusionOk="0" h="897" w="672">
                      <a:moveTo>
                        <a:pt x="339" y="897"/>
                      </a:moveTo>
                      <a:cubicBezTo>
                        <a:pt x="784" y="897"/>
                        <a:pt x="784" y="0"/>
                        <a:pt x="339" y="0"/>
                      </a:cubicBezTo>
                      <a:cubicBezTo>
                        <a:pt x="-113" y="0"/>
                        <a:pt x="-113" y="897"/>
                        <a:pt x="339" y="897"/>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5" name="Google Shape;1925;p44"/>
                <p:cNvSpPr/>
                <p:nvPr/>
              </p:nvSpPr>
              <p:spPr>
                <a:xfrm>
                  <a:off x="-6015417" y="995067"/>
                  <a:ext cx="124868" cy="73600"/>
                </a:xfrm>
                <a:custGeom>
                  <a:rect b="b" l="l" r="r" t="t"/>
                  <a:pathLst>
                    <a:path extrusionOk="0" h="15718" w="26667">
                      <a:moveTo>
                        <a:pt x="2598" y="10328"/>
                      </a:moveTo>
                      <a:cubicBezTo>
                        <a:pt x="4844" y="11677"/>
                        <a:pt x="7084" y="12575"/>
                        <a:pt x="9782" y="13472"/>
                      </a:cubicBezTo>
                      <a:cubicBezTo>
                        <a:pt x="12925" y="14369"/>
                        <a:pt x="16514" y="15718"/>
                        <a:pt x="19658" y="15718"/>
                      </a:cubicBezTo>
                      <a:cubicBezTo>
                        <a:pt x="22801" y="15718"/>
                        <a:pt x="25493" y="13472"/>
                        <a:pt x="26390" y="10328"/>
                      </a:cubicBezTo>
                      <a:cubicBezTo>
                        <a:pt x="27287" y="7636"/>
                        <a:pt x="25944" y="3595"/>
                        <a:pt x="23247" y="2246"/>
                      </a:cubicBezTo>
                      <a:cubicBezTo>
                        <a:pt x="17857" y="0"/>
                        <a:pt x="11125" y="0"/>
                        <a:pt x="5741" y="0"/>
                      </a:cubicBezTo>
                      <a:cubicBezTo>
                        <a:pt x="351" y="446"/>
                        <a:pt x="-2340" y="7630"/>
                        <a:pt x="2598" y="10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6" name="Google Shape;1926;p44"/>
                <p:cNvSpPr/>
                <p:nvPr/>
              </p:nvSpPr>
              <p:spPr>
                <a:xfrm>
                  <a:off x="-6755698" y="1020301"/>
                  <a:ext cx="206208" cy="237553"/>
                </a:xfrm>
                <a:custGeom>
                  <a:rect b="b" l="l" r="r" t="t"/>
                  <a:pathLst>
                    <a:path extrusionOk="0" h="50732" w="44038">
                      <a:moveTo>
                        <a:pt x="43100" y="4487"/>
                      </a:moveTo>
                      <a:cubicBezTo>
                        <a:pt x="41306" y="1795"/>
                        <a:pt x="38162" y="0"/>
                        <a:pt x="35019" y="0"/>
                      </a:cubicBezTo>
                      <a:cubicBezTo>
                        <a:pt x="31876" y="0"/>
                        <a:pt x="28732" y="1795"/>
                        <a:pt x="26938" y="4487"/>
                      </a:cubicBezTo>
                      <a:cubicBezTo>
                        <a:pt x="26040" y="5836"/>
                        <a:pt x="25589" y="7630"/>
                        <a:pt x="25589" y="9425"/>
                      </a:cubicBezTo>
                      <a:cubicBezTo>
                        <a:pt x="25589" y="11220"/>
                        <a:pt x="26034" y="12569"/>
                        <a:pt x="26938" y="14363"/>
                      </a:cubicBezTo>
                      <a:lnTo>
                        <a:pt x="26938" y="14809"/>
                      </a:lnTo>
                      <a:cubicBezTo>
                        <a:pt x="27835" y="16158"/>
                        <a:pt x="28732" y="17501"/>
                        <a:pt x="30081" y="17953"/>
                      </a:cubicBezTo>
                      <a:cubicBezTo>
                        <a:pt x="31430" y="18850"/>
                        <a:pt x="33224" y="19302"/>
                        <a:pt x="34567" y="19302"/>
                      </a:cubicBezTo>
                      <a:cubicBezTo>
                        <a:pt x="36362" y="19302"/>
                        <a:pt x="37711" y="18856"/>
                        <a:pt x="39054" y="17953"/>
                      </a:cubicBezTo>
                      <a:cubicBezTo>
                        <a:pt x="40403" y="17055"/>
                        <a:pt x="41746" y="16158"/>
                        <a:pt x="42197" y="14809"/>
                      </a:cubicBezTo>
                      <a:lnTo>
                        <a:pt x="42197" y="14363"/>
                      </a:lnTo>
                      <a:cubicBezTo>
                        <a:pt x="43095" y="13015"/>
                        <a:pt x="43546" y="11220"/>
                        <a:pt x="43546" y="9425"/>
                      </a:cubicBezTo>
                      <a:cubicBezTo>
                        <a:pt x="44449" y="7630"/>
                        <a:pt x="43998" y="6281"/>
                        <a:pt x="43100" y="4487"/>
                      </a:cubicBezTo>
                      <a:close/>
                      <a:moveTo>
                        <a:pt x="38162" y="43548"/>
                      </a:moveTo>
                      <a:cubicBezTo>
                        <a:pt x="38162" y="42651"/>
                        <a:pt x="38162" y="41753"/>
                        <a:pt x="37717" y="40856"/>
                      </a:cubicBezTo>
                      <a:cubicBezTo>
                        <a:pt x="36819" y="37712"/>
                        <a:pt x="34122" y="35918"/>
                        <a:pt x="30984" y="35918"/>
                      </a:cubicBezTo>
                      <a:cubicBezTo>
                        <a:pt x="27841" y="35918"/>
                        <a:pt x="25149" y="38164"/>
                        <a:pt x="24252" y="40856"/>
                      </a:cubicBezTo>
                      <a:cubicBezTo>
                        <a:pt x="23806" y="41753"/>
                        <a:pt x="23806" y="42651"/>
                        <a:pt x="23806" y="43548"/>
                      </a:cubicBezTo>
                      <a:cubicBezTo>
                        <a:pt x="23806" y="45343"/>
                        <a:pt x="24703" y="47143"/>
                        <a:pt x="26052" y="48486"/>
                      </a:cubicBezTo>
                      <a:cubicBezTo>
                        <a:pt x="27401" y="49835"/>
                        <a:pt x="29195" y="50733"/>
                        <a:pt x="30990" y="50733"/>
                      </a:cubicBezTo>
                      <a:cubicBezTo>
                        <a:pt x="32785" y="50733"/>
                        <a:pt x="34585" y="49835"/>
                        <a:pt x="35928" y="48486"/>
                      </a:cubicBezTo>
                      <a:cubicBezTo>
                        <a:pt x="37277" y="47589"/>
                        <a:pt x="38174" y="45343"/>
                        <a:pt x="38174" y="43548"/>
                      </a:cubicBezTo>
                      <a:close/>
                      <a:moveTo>
                        <a:pt x="4042" y="13466"/>
                      </a:moveTo>
                      <a:cubicBezTo>
                        <a:pt x="-1347" y="13466"/>
                        <a:pt x="-1347" y="21994"/>
                        <a:pt x="4042" y="21994"/>
                      </a:cubicBezTo>
                      <a:cubicBezTo>
                        <a:pt x="9432" y="21548"/>
                        <a:pt x="9432" y="13466"/>
                        <a:pt x="4042" y="13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7" name="Google Shape;1927;p44"/>
                <p:cNvSpPr/>
                <p:nvPr/>
              </p:nvSpPr>
              <p:spPr>
                <a:xfrm>
                  <a:off x="-5389590" y="1425953"/>
                  <a:ext cx="241772" cy="273285"/>
                </a:xfrm>
                <a:custGeom>
                  <a:rect b="b" l="l" r="r" t="t"/>
                  <a:pathLst>
                    <a:path extrusionOk="0" h="58363" w="51633">
                      <a:moveTo>
                        <a:pt x="6740" y="34574"/>
                      </a:moveTo>
                      <a:lnTo>
                        <a:pt x="6740" y="34574"/>
                      </a:lnTo>
                      <a:cubicBezTo>
                        <a:pt x="4946" y="32328"/>
                        <a:pt x="2254" y="32328"/>
                        <a:pt x="905" y="34129"/>
                      </a:cubicBezTo>
                      <a:lnTo>
                        <a:pt x="459" y="34574"/>
                      </a:lnTo>
                      <a:cubicBezTo>
                        <a:pt x="-890" y="36821"/>
                        <a:pt x="905" y="39964"/>
                        <a:pt x="3603" y="39964"/>
                      </a:cubicBezTo>
                      <a:cubicBezTo>
                        <a:pt x="6295" y="39964"/>
                        <a:pt x="8089" y="36821"/>
                        <a:pt x="6746" y="34574"/>
                      </a:cubicBezTo>
                      <a:close/>
                      <a:moveTo>
                        <a:pt x="48490" y="42656"/>
                      </a:moveTo>
                      <a:cubicBezTo>
                        <a:pt x="47593" y="41759"/>
                        <a:pt x="46244" y="40862"/>
                        <a:pt x="44895" y="40410"/>
                      </a:cubicBezTo>
                      <a:cubicBezTo>
                        <a:pt x="42649" y="39964"/>
                        <a:pt x="40409" y="40410"/>
                        <a:pt x="38608" y="41307"/>
                      </a:cubicBezTo>
                      <a:cubicBezTo>
                        <a:pt x="38163" y="41307"/>
                        <a:pt x="37711" y="41753"/>
                        <a:pt x="37711" y="41753"/>
                      </a:cubicBezTo>
                      <a:cubicBezTo>
                        <a:pt x="35917" y="42651"/>
                        <a:pt x="34116" y="44897"/>
                        <a:pt x="33670" y="47143"/>
                      </a:cubicBezTo>
                      <a:cubicBezTo>
                        <a:pt x="32773" y="50287"/>
                        <a:pt x="33670" y="53430"/>
                        <a:pt x="35917" y="55671"/>
                      </a:cubicBezTo>
                      <a:cubicBezTo>
                        <a:pt x="37711" y="57466"/>
                        <a:pt x="39957" y="58363"/>
                        <a:pt x="42203" y="58363"/>
                      </a:cubicBezTo>
                      <a:cubicBezTo>
                        <a:pt x="44895" y="58363"/>
                        <a:pt x="48490" y="56568"/>
                        <a:pt x="49839" y="53876"/>
                      </a:cubicBezTo>
                      <a:lnTo>
                        <a:pt x="50285" y="52979"/>
                      </a:lnTo>
                      <a:cubicBezTo>
                        <a:pt x="51182" y="51630"/>
                        <a:pt x="51634" y="50287"/>
                        <a:pt x="51634" y="48938"/>
                      </a:cubicBezTo>
                      <a:cubicBezTo>
                        <a:pt x="51188" y="46246"/>
                        <a:pt x="50291" y="44451"/>
                        <a:pt x="48496" y="42651"/>
                      </a:cubicBezTo>
                      <a:close/>
                      <a:moveTo>
                        <a:pt x="38614" y="7185"/>
                      </a:moveTo>
                      <a:lnTo>
                        <a:pt x="38614" y="7185"/>
                      </a:lnTo>
                      <a:cubicBezTo>
                        <a:pt x="37265" y="2698"/>
                        <a:pt x="33676" y="0"/>
                        <a:pt x="29636" y="0"/>
                      </a:cubicBezTo>
                      <a:cubicBezTo>
                        <a:pt x="25595" y="0"/>
                        <a:pt x="22000" y="2692"/>
                        <a:pt x="20657" y="6733"/>
                      </a:cubicBezTo>
                      <a:lnTo>
                        <a:pt x="20657" y="7179"/>
                      </a:lnTo>
                      <a:cubicBezTo>
                        <a:pt x="19760" y="9871"/>
                        <a:pt x="20657" y="13015"/>
                        <a:pt x="22451" y="15261"/>
                      </a:cubicBezTo>
                      <a:lnTo>
                        <a:pt x="22451" y="15261"/>
                      </a:lnTo>
                      <a:cubicBezTo>
                        <a:pt x="23800" y="17953"/>
                        <a:pt x="26938" y="19302"/>
                        <a:pt x="29636" y="19302"/>
                      </a:cubicBezTo>
                      <a:cubicBezTo>
                        <a:pt x="32327" y="19302"/>
                        <a:pt x="35922" y="17953"/>
                        <a:pt x="36820" y="15261"/>
                      </a:cubicBezTo>
                      <a:lnTo>
                        <a:pt x="36820" y="15261"/>
                      </a:lnTo>
                      <a:cubicBezTo>
                        <a:pt x="39066" y="13015"/>
                        <a:pt x="39511" y="9871"/>
                        <a:pt x="38614" y="71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8" name="Google Shape;1928;p44"/>
                <p:cNvSpPr/>
                <p:nvPr/>
              </p:nvSpPr>
              <p:spPr>
                <a:xfrm>
                  <a:off x="-5583441" y="1007698"/>
                  <a:ext cx="215072" cy="269108"/>
                </a:xfrm>
                <a:custGeom>
                  <a:rect b="b" l="l" r="r" t="t"/>
                  <a:pathLst>
                    <a:path extrusionOk="0" h="57471" w="45931">
                      <a:moveTo>
                        <a:pt x="5049" y="47143"/>
                      </a:moveTo>
                      <a:cubicBezTo>
                        <a:pt x="-1683" y="47143"/>
                        <a:pt x="-1683" y="57472"/>
                        <a:pt x="5049" y="57472"/>
                      </a:cubicBezTo>
                      <a:cubicBezTo>
                        <a:pt x="11782" y="57472"/>
                        <a:pt x="11782" y="47143"/>
                        <a:pt x="5049" y="47143"/>
                      </a:cubicBezTo>
                      <a:close/>
                      <a:moveTo>
                        <a:pt x="42764" y="1795"/>
                      </a:moveTo>
                      <a:cubicBezTo>
                        <a:pt x="41416" y="897"/>
                        <a:pt x="39621" y="0"/>
                        <a:pt x="37827" y="0"/>
                      </a:cubicBezTo>
                      <a:cubicBezTo>
                        <a:pt x="36032" y="0"/>
                        <a:pt x="34232" y="446"/>
                        <a:pt x="32889" y="1795"/>
                      </a:cubicBezTo>
                      <a:cubicBezTo>
                        <a:pt x="31094" y="3144"/>
                        <a:pt x="29745" y="5390"/>
                        <a:pt x="29745" y="7630"/>
                      </a:cubicBezTo>
                      <a:cubicBezTo>
                        <a:pt x="29745" y="10886"/>
                        <a:pt x="30238" y="12610"/>
                        <a:pt x="32889" y="15261"/>
                      </a:cubicBezTo>
                      <a:cubicBezTo>
                        <a:pt x="34237" y="16158"/>
                        <a:pt x="36032" y="17056"/>
                        <a:pt x="37827" y="17056"/>
                      </a:cubicBezTo>
                      <a:cubicBezTo>
                        <a:pt x="39621" y="17056"/>
                        <a:pt x="41422" y="16610"/>
                        <a:pt x="42764" y="15261"/>
                      </a:cubicBezTo>
                      <a:cubicBezTo>
                        <a:pt x="46987" y="12094"/>
                        <a:pt x="46987" y="4962"/>
                        <a:pt x="42764" y="1795"/>
                      </a:cubicBezTo>
                      <a:close/>
                      <a:moveTo>
                        <a:pt x="8644" y="12569"/>
                      </a:moveTo>
                      <a:cubicBezTo>
                        <a:pt x="4604" y="12569"/>
                        <a:pt x="1009" y="16164"/>
                        <a:pt x="1009" y="20205"/>
                      </a:cubicBezTo>
                      <a:cubicBezTo>
                        <a:pt x="1009" y="24246"/>
                        <a:pt x="4604" y="27841"/>
                        <a:pt x="8644" y="27841"/>
                      </a:cubicBezTo>
                      <a:cubicBezTo>
                        <a:pt x="12685" y="27841"/>
                        <a:pt x="16280" y="24246"/>
                        <a:pt x="16280" y="20205"/>
                      </a:cubicBezTo>
                      <a:cubicBezTo>
                        <a:pt x="16280" y="16164"/>
                        <a:pt x="13137" y="12569"/>
                        <a:pt x="8644" y="125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9" name="Google Shape;1929;p44"/>
                <p:cNvSpPr/>
                <p:nvPr/>
              </p:nvSpPr>
              <p:spPr>
                <a:xfrm>
                  <a:off x="-6490019" y="801711"/>
                  <a:ext cx="292399" cy="264880"/>
                </a:xfrm>
                <a:custGeom>
                  <a:rect b="b" l="l" r="r" t="t"/>
                  <a:pathLst>
                    <a:path extrusionOk="0" h="56568" w="62445">
                      <a:moveTo>
                        <a:pt x="18675" y="7179"/>
                      </a:moveTo>
                      <a:lnTo>
                        <a:pt x="18675" y="7179"/>
                      </a:lnTo>
                      <a:cubicBezTo>
                        <a:pt x="18230" y="6281"/>
                        <a:pt x="18230" y="5384"/>
                        <a:pt x="17326" y="4487"/>
                      </a:cubicBezTo>
                      <a:cubicBezTo>
                        <a:pt x="15978" y="1795"/>
                        <a:pt x="12388" y="0"/>
                        <a:pt x="9245" y="0"/>
                      </a:cubicBezTo>
                      <a:cubicBezTo>
                        <a:pt x="5204" y="0"/>
                        <a:pt x="1164" y="2692"/>
                        <a:pt x="266" y="6733"/>
                      </a:cubicBezTo>
                      <a:cubicBezTo>
                        <a:pt x="-179" y="9425"/>
                        <a:pt x="-179" y="12123"/>
                        <a:pt x="1164" y="14369"/>
                      </a:cubicBezTo>
                      <a:cubicBezTo>
                        <a:pt x="2061" y="15718"/>
                        <a:pt x="3410" y="17061"/>
                        <a:pt x="4759" y="17965"/>
                      </a:cubicBezTo>
                      <a:cubicBezTo>
                        <a:pt x="7005" y="18862"/>
                        <a:pt x="7005" y="18862"/>
                        <a:pt x="9697" y="19314"/>
                      </a:cubicBezTo>
                      <a:cubicBezTo>
                        <a:pt x="12840" y="19759"/>
                        <a:pt x="15983" y="17519"/>
                        <a:pt x="17778" y="14827"/>
                      </a:cubicBezTo>
                      <a:cubicBezTo>
                        <a:pt x="18675" y="13478"/>
                        <a:pt x="19127" y="11683"/>
                        <a:pt x="19127" y="10340"/>
                      </a:cubicBezTo>
                      <a:cubicBezTo>
                        <a:pt x="19127" y="8094"/>
                        <a:pt x="18675" y="8094"/>
                        <a:pt x="18675" y="7191"/>
                      </a:cubicBezTo>
                      <a:close/>
                      <a:moveTo>
                        <a:pt x="53693" y="30076"/>
                      </a:moveTo>
                      <a:cubicBezTo>
                        <a:pt x="42016" y="30076"/>
                        <a:pt x="42016" y="48035"/>
                        <a:pt x="53693" y="48035"/>
                      </a:cubicBezTo>
                      <a:cubicBezTo>
                        <a:pt x="65363" y="48035"/>
                        <a:pt x="65363" y="30076"/>
                        <a:pt x="53693" y="30076"/>
                      </a:cubicBezTo>
                      <a:close/>
                      <a:moveTo>
                        <a:pt x="31695" y="40404"/>
                      </a:moveTo>
                      <a:cubicBezTo>
                        <a:pt x="30346" y="39055"/>
                        <a:pt x="29003" y="38610"/>
                        <a:pt x="27654" y="38158"/>
                      </a:cubicBezTo>
                      <a:cubicBezTo>
                        <a:pt x="25859" y="37712"/>
                        <a:pt x="24511" y="37712"/>
                        <a:pt x="22716" y="38158"/>
                      </a:cubicBezTo>
                      <a:cubicBezTo>
                        <a:pt x="21819" y="38158"/>
                        <a:pt x="20921" y="39055"/>
                        <a:pt x="20024" y="39507"/>
                      </a:cubicBezTo>
                      <a:cubicBezTo>
                        <a:pt x="14189" y="42199"/>
                        <a:pt x="14189" y="51630"/>
                        <a:pt x="20024" y="54774"/>
                      </a:cubicBezTo>
                      <a:cubicBezTo>
                        <a:pt x="20921" y="55219"/>
                        <a:pt x="21819" y="55671"/>
                        <a:pt x="22716" y="56123"/>
                      </a:cubicBezTo>
                      <a:cubicBezTo>
                        <a:pt x="23613" y="56123"/>
                        <a:pt x="24511" y="56123"/>
                        <a:pt x="24962" y="56568"/>
                      </a:cubicBezTo>
                      <a:cubicBezTo>
                        <a:pt x="26757" y="56568"/>
                        <a:pt x="28105" y="56123"/>
                        <a:pt x="29448" y="55219"/>
                      </a:cubicBezTo>
                      <a:cubicBezTo>
                        <a:pt x="32140" y="53425"/>
                        <a:pt x="33935" y="50733"/>
                        <a:pt x="33935" y="47583"/>
                      </a:cubicBezTo>
                      <a:cubicBezTo>
                        <a:pt x="34386" y="44445"/>
                        <a:pt x="33489" y="42199"/>
                        <a:pt x="31695" y="40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0" name="Google Shape;1930;p44"/>
                <p:cNvSpPr/>
                <p:nvPr/>
              </p:nvSpPr>
              <p:spPr>
                <a:xfrm>
                  <a:off x="-5557671" y="328763"/>
                  <a:ext cx="175519" cy="104836"/>
                </a:xfrm>
                <a:custGeom>
                  <a:rect b="b" l="l" r="r" t="t"/>
                  <a:pathLst>
                    <a:path extrusionOk="0" h="22389" w="37484">
                      <a:moveTo>
                        <a:pt x="31424" y="0"/>
                      </a:moveTo>
                      <a:cubicBezTo>
                        <a:pt x="23342" y="0"/>
                        <a:pt x="23342" y="12569"/>
                        <a:pt x="31424" y="12569"/>
                      </a:cubicBezTo>
                      <a:cubicBezTo>
                        <a:pt x="39505" y="12569"/>
                        <a:pt x="39505" y="0"/>
                        <a:pt x="31424" y="0"/>
                      </a:cubicBezTo>
                      <a:close/>
                      <a:moveTo>
                        <a:pt x="10323" y="6733"/>
                      </a:moveTo>
                      <a:cubicBezTo>
                        <a:pt x="9877" y="6733"/>
                        <a:pt x="9877" y="6733"/>
                        <a:pt x="9426" y="6733"/>
                      </a:cubicBezTo>
                      <a:cubicBezTo>
                        <a:pt x="-3142" y="3138"/>
                        <a:pt x="-3142" y="25589"/>
                        <a:pt x="9426" y="22000"/>
                      </a:cubicBezTo>
                      <a:cubicBezTo>
                        <a:pt x="9872" y="22000"/>
                        <a:pt x="9872" y="22000"/>
                        <a:pt x="10323" y="22000"/>
                      </a:cubicBezTo>
                      <a:cubicBezTo>
                        <a:pt x="17959" y="19753"/>
                        <a:pt x="17959" y="8979"/>
                        <a:pt x="10323" y="67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1" name="Google Shape;1931;p44"/>
                <p:cNvSpPr/>
                <p:nvPr/>
              </p:nvSpPr>
              <p:spPr>
                <a:xfrm>
                  <a:off x="-6629565" y="2029215"/>
                  <a:ext cx="245396" cy="361629"/>
                </a:xfrm>
                <a:custGeom>
                  <a:rect b="b" l="l" r="r" t="t"/>
                  <a:pathLst>
                    <a:path extrusionOk="0" h="77230" w="52407">
                      <a:moveTo>
                        <a:pt x="16157" y="0"/>
                      </a:moveTo>
                      <a:cubicBezTo>
                        <a:pt x="12116" y="0"/>
                        <a:pt x="8973" y="3144"/>
                        <a:pt x="8973" y="7185"/>
                      </a:cubicBezTo>
                      <a:cubicBezTo>
                        <a:pt x="8973" y="11226"/>
                        <a:pt x="12116" y="14369"/>
                        <a:pt x="16157" y="14369"/>
                      </a:cubicBezTo>
                      <a:cubicBezTo>
                        <a:pt x="20198" y="14369"/>
                        <a:pt x="23341" y="11226"/>
                        <a:pt x="23341" y="7185"/>
                      </a:cubicBezTo>
                      <a:cubicBezTo>
                        <a:pt x="23341" y="3144"/>
                        <a:pt x="19752" y="0"/>
                        <a:pt x="16157" y="0"/>
                      </a:cubicBezTo>
                      <a:close/>
                      <a:moveTo>
                        <a:pt x="16609" y="69595"/>
                      </a:moveTo>
                      <a:cubicBezTo>
                        <a:pt x="16609" y="66451"/>
                        <a:pt x="14814" y="64205"/>
                        <a:pt x="12122" y="62862"/>
                      </a:cubicBezTo>
                      <a:cubicBezTo>
                        <a:pt x="10328" y="61964"/>
                        <a:pt x="7636" y="61513"/>
                        <a:pt x="5835" y="61964"/>
                      </a:cubicBezTo>
                      <a:cubicBezTo>
                        <a:pt x="2240" y="62862"/>
                        <a:pt x="0" y="66005"/>
                        <a:pt x="0" y="69600"/>
                      </a:cubicBezTo>
                      <a:cubicBezTo>
                        <a:pt x="0" y="72293"/>
                        <a:pt x="1349" y="74990"/>
                        <a:pt x="4041" y="76334"/>
                      </a:cubicBezTo>
                      <a:cubicBezTo>
                        <a:pt x="5390" y="77231"/>
                        <a:pt x="6733" y="77231"/>
                        <a:pt x="8081" y="77231"/>
                      </a:cubicBezTo>
                      <a:cubicBezTo>
                        <a:pt x="9430" y="77231"/>
                        <a:pt x="10773" y="76785"/>
                        <a:pt x="12122" y="76334"/>
                      </a:cubicBezTo>
                      <a:cubicBezTo>
                        <a:pt x="14814" y="74985"/>
                        <a:pt x="16609" y="72738"/>
                        <a:pt x="16609" y="69600"/>
                      </a:cubicBezTo>
                      <a:close/>
                      <a:moveTo>
                        <a:pt x="23341" y="36821"/>
                      </a:moveTo>
                      <a:cubicBezTo>
                        <a:pt x="22444" y="34129"/>
                        <a:pt x="20649" y="31882"/>
                        <a:pt x="18403" y="30088"/>
                      </a:cubicBezTo>
                      <a:cubicBezTo>
                        <a:pt x="15711" y="28293"/>
                        <a:pt x="11671" y="27841"/>
                        <a:pt x="8527" y="28739"/>
                      </a:cubicBezTo>
                      <a:cubicBezTo>
                        <a:pt x="5835" y="29636"/>
                        <a:pt x="3589" y="31431"/>
                        <a:pt x="2240" y="33677"/>
                      </a:cubicBezTo>
                      <a:cubicBezTo>
                        <a:pt x="446" y="37272"/>
                        <a:pt x="446" y="41313"/>
                        <a:pt x="2240" y="44451"/>
                      </a:cubicBezTo>
                      <a:cubicBezTo>
                        <a:pt x="3138" y="46246"/>
                        <a:pt x="4932" y="47595"/>
                        <a:pt x="6727" y="48938"/>
                      </a:cubicBezTo>
                      <a:cubicBezTo>
                        <a:pt x="8521" y="50287"/>
                        <a:pt x="10767" y="50287"/>
                        <a:pt x="13013" y="50733"/>
                      </a:cubicBezTo>
                      <a:cubicBezTo>
                        <a:pt x="14808" y="50733"/>
                        <a:pt x="16609" y="50287"/>
                        <a:pt x="18403" y="49384"/>
                      </a:cubicBezTo>
                      <a:cubicBezTo>
                        <a:pt x="20649" y="48035"/>
                        <a:pt x="22890" y="45788"/>
                        <a:pt x="23341" y="42651"/>
                      </a:cubicBezTo>
                      <a:cubicBezTo>
                        <a:pt x="23793" y="40856"/>
                        <a:pt x="23793" y="39055"/>
                        <a:pt x="23341" y="36815"/>
                      </a:cubicBezTo>
                      <a:close/>
                      <a:moveTo>
                        <a:pt x="45339" y="31882"/>
                      </a:moveTo>
                      <a:cubicBezTo>
                        <a:pt x="35915" y="31882"/>
                        <a:pt x="35915" y="46697"/>
                        <a:pt x="45339" y="46697"/>
                      </a:cubicBezTo>
                      <a:cubicBezTo>
                        <a:pt x="54764" y="46697"/>
                        <a:pt x="54764" y="31882"/>
                        <a:pt x="45339" y="318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2" name="Google Shape;1932;p44"/>
                <p:cNvSpPr/>
                <p:nvPr/>
              </p:nvSpPr>
              <p:spPr>
                <a:xfrm>
                  <a:off x="-5854042" y="2409662"/>
                  <a:ext cx="562307" cy="544509"/>
                </a:xfrm>
                <a:custGeom>
                  <a:rect b="b" l="l" r="r" t="t"/>
                  <a:pathLst>
                    <a:path extrusionOk="0" h="116286" w="120087">
                      <a:moveTo>
                        <a:pt x="116729" y="96984"/>
                      </a:moveTo>
                      <a:cubicBezTo>
                        <a:pt x="112242" y="92498"/>
                        <a:pt x="105053" y="92498"/>
                        <a:pt x="100566" y="96984"/>
                      </a:cubicBezTo>
                      <a:cubicBezTo>
                        <a:pt x="98320" y="99231"/>
                        <a:pt x="97423" y="101923"/>
                        <a:pt x="97423" y="105066"/>
                      </a:cubicBezTo>
                      <a:cubicBezTo>
                        <a:pt x="97423" y="105964"/>
                        <a:pt x="97423" y="107313"/>
                        <a:pt x="97868" y="108662"/>
                      </a:cubicBezTo>
                      <a:cubicBezTo>
                        <a:pt x="98314" y="110456"/>
                        <a:pt x="99217" y="112257"/>
                        <a:pt x="100560" y="113148"/>
                      </a:cubicBezTo>
                      <a:cubicBezTo>
                        <a:pt x="101909" y="114497"/>
                        <a:pt x="103704" y="115395"/>
                        <a:pt x="105047" y="115841"/>
                      </a:cubicBezTo>
                      <a:cubicBezTo>
                        <a:pt x="106396" y="116286"/>
                        <a:pt x="107293" y="116286"/>
                        <a:pt x="108642" y="116286"/>
                      </a:cubicBezTo>
                      <a:cubicBezTo>
                        <a:pt x="111785" y="116286"/>
                        <a:pt x="114477" y="114937"/>
                        <a:pt x="116723" y="113143"/>
                      </a:cubicBezTo>
                      <a:cubicBezTo>
                        <a:pt x="121209" y="108650"/>
                        <a:pt x="121209" y="101020"/>
                        <a:pt x="116723" y="96978"/>
                      </a:cubicBezTo>
                      <a:close/>
                      <a:moveTo>
                        <a:pt x="17957" y="52985"/>
                      </a:moveTo>
                      <a:cubicBezTo>
                        <a:pt x="17060" y="51190"/>
                        <a:pt x="14814" y="48944"/>
                        <a:pt x="12568" y="48944"/>
                      </a:cubicBezTo>
                      <a:cubicBezTo>
                        <a:pt x="11671" y="48944"/>
                        <a:pt x="10322" y="48498"/>
                        <a:pt x="9424" y="48498"/>
                      </a:cubicBezTo>
                      <a:cubicBezTo>
                        <a:pt x="4486" y="48498"/>
                        <a:pt x="0" y="52539"/>
                        <a:pt x="0" y="57923"/>
                      </a:cubicBezTo>
                      <a:cubicBezTo>
                        <a:pt x="0" y="62862"/>
                        <a:pt x="4041" y="67348"/>
                        <a:pt x="9424" y="67348"/>
                      </a:cubicBezTo>
                      <a:cubicBezTo>
                        <a:pt x="10322" y="67348"/>
                        <a:pt x="11671" y="67348"/>
                        <a:pt x="12568" y="66902"/>
                      </a:cubicBezTo>
                      <a:cubicBezTo>
                        <a:pt x="13917" y="66457"/>
                        <a:pt x="15711" y="65554"/>
                        <a:pt x="16609" y="64656"/>
                      </a:cubicBezTo>
                      <a:cubicBezTo>
                        <a:pt x="18403" y="62862"/>
                        <a:pt x="19300" y="60615"/>
                        <a:pt x="19300" y="57923"/>
                      </a:cubicBezTo>
                      <a:cubicBezTo>
                        <a:pt x="19300" y="56128"/>
                        <a:pt x="18849" y="54334"/>
                        <a:pt x="17952" y="52985"/>
                      </a:cubicBezTo>
                      <a:close/>
                      <a:moveTo>
                        <a:pt x="31423" y="48944"/>
                      </a:moveTo>
                      <a:cubicBezTo>
                        <a:pt x="22444" y="48944"/>
                        <a:pt x="22444" y="62410"/>
                        <a:pt x="31423" y="62410"/>
                      </a:cubicBezTo>
                      <a:cubicBezTo>
                        <a:pt x="40401" y="62410"/>
                        <a:pt x="40401" y="48944"/>
                        <a:pt x="31423" y="48944"/>
                      </a:cubicBezTo>
                      <a:close/>
                      <a:moveTo>
                        <a:pt x="56118" y="5390"/>
                      </a:moveTo>
                      <a:cubicBezTo>
                        <a:pt x="55673" y="4041"/>
                        <a:pt x="55221" y="3144"/>
                        <a:pt x="54324" y="2246"/>
                      </a:cubicBezTo>
                      <a:cubicBezTo>
                        <a:pt x="52975" y="897"/>
                        <a:pt x="50729" y="0"/>
                        <a:pt x="48934" y="0"/>
                      </a:cubicBezTo>
                      <a:cubicBezTo>
                        <a:pt x="47585" y="0"/>
                        <a:pt x="46242" y="446"/>
                        <a:pt x="44893" y="897"/>
                      </a:cubicBezTo>
                      <a:cubicBezTo>
                        <a:pt x="43099" y="1795"/>
                        <a:pt x="42202" y="3589"/>
                        <a:pt x="41299" y="5384"/>
                      </a:cubicBezTo>
                      <a:cubicBezTo>
                        <a:pt x="40853" y="6733"/>
                        <a:pt x="40853" y="8979"/>
                        <a:pt x="41299" y="10322"/>
                      </a:cubicBezTo>
                      <a:cubicBezTo>
                        <a:pt x="42647" y="13466"/>
                        <a:pt x="44893" y="15712"/>
                        <a:pt x="48483" y="15712"/>
                      </a:cubicBezTo>
                      <a:cubicBezTo>
                        <a:pt x="52078" y="15712"/>
                        <a:pt x="54769" y="13466"/>
                        <a:pt x="55667" y="10322"/>
                      </a:cubicBezTo>
                      <a:cubicBezTo>
                        <a:pt x="56118" y="8973"/>
                        <a:pt x="56564" y="6727"/>
                        <a:pt x="56118" y="5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3" name="Google Shape;1933;p44"/>
                <p:cNvSpPr/>
                <p:nvPr/>
              </p:nvSpPr>
              <p:spPr>
                <a:xfrm>
                  <a:off x="-6507692" y="1056020"/>
                  <a:ext cx="2744" cy="2744"/>
                </a:xfrm>
                <a:custGeom>
                  <a:rect b="b" l="l" r="r" t="t"/>
                  <a:pathLst>
                    <a:path extrusionOk="0" h="586" w="586">
                      <a:moveTo>
                        <a:pt x="0" y="0"/>
                      </a:moveTo>
                      <a:lnTo>
                        <a:pt x="0" y="0"/>
                      </a:lnTo>
                      <a:close/>
                    </a:path>
                  </a:pathLst>
                </a:custGeom>
                <a:solidFill>
                  <a:srgbClr val="9E25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4" name="Google Shape;1934;p44"/>
                <p:cNvSpPr/>
                <p:nvPr/>
              </p:nvSpPr>
              <p:spPr>
                <a:xfrm>
                  <a:off x="-7310601" y="103584"/>
                  <a:ext cx="2509684" cy="3034363"/>
                </a:xfrm>
                <a:custGeom>
                  <a:rect b="b" l="l" r="r" t="t"/>
                  <a:pathLst>
                    <a:path extrusionOk="0" h="648022" w="535971">
                      <a:moveTo>
                        <a:pt x="175548" y="208386"/>
                      </a:moveTo>
                      <a:cubicBezTo>
                        <a:pt x="147714" y="185489"/>
                        <a:pt x="117635" y="161694"/>
                        <a:pt x="83063" y="149571"/>
                      </a:cubicBezTo>
                      <a:cubicBezTo>
                        <a:pt x="67346" y="144181"/>
                        <a:pt x="50292" y="142386"/>
                        <a:pt x="34575" y="149125"/>
                      </a:cubicBezTo>
                      <a:cubicBezTo>
                        <a:pt x="19309" y="155858"/>
                        <a:pt x="4947" y="168885"/>
                        <a:pt x="906" y="185494"/>
                      </a:cubicBezTo>
                      <a:cubicBezTo>
                        <a:pt x="-3580" y="206145"/>
                        <a:pt x="9433" y="227248"/>
                        <a:pt x="21555" y="242966"/>
                      </a:cubicBezTo>
                      <a:cubicBezTo>
                        <a:pt x="38164" y="264069"/>
                        <a:pt x="58367" y="282027"/>
                        <a:pt x="79022" y="299089"/>
                      </a:cubicBezTo>
                      <a:cubicBezTo>
                        <a:pt x="92042" y="309863"/>
                        <a:pt x="107753" y="319294"/>
                        <a:pt x="119875" y="331417"/>
                      </a:cubicBezTo>
                      <a:cubicBezTo>
                        <a:pt x="121224" y="332766"/>
                        <a:pt x="123916" y="330520"/>
                        <a:pt x="122121" y="329171"/>
                      </a:cubicBezTo>
                      <a:cubicBezTo>
                        <a:pt x="110445" y="317493"/>
                        <a:pt x="95631" y="308068"/>
                        <a:pt x="82611" y="297740"/>
                      </a:cubicBezTo>
                      <a:cubicBezTo>
                        <a:pt x="61962" y="281130"/>
                        <a:pt x="41759" y="262720"/>
                        <a:pt x="25144" y="242063"/>
                      </a:cubicBezTo>
                      <a:cubicBezTo>
                        <a:pt x="11679" y="224556"/>
                        <a:pt x="-3141" y="200310"/>
                        <a:pt x="7187" y="177858"/>
                      </a:cubicBezTo>
                      <a:cubicBezTo>
                        <a:pt x="13919" y="163043"/>
                        <a:pt x="31431" y="151817"/>
                        <a:pt x="46697" y="148674"/>
                      </a:cubicBezTo>
                      <a:cubicBezTo>
                        <a:pt x="62414" y="145530"/>
                        <a:pt x="79022" y="150920"/>
                        <a:pt x="93385" y="157202"/>
                      </a:cubicBezTo>
                      <a:cubicBezTo>
                        <a:pt x="122567" y="170222"/>
                        <a:pt x="148606" y="190427"/>
                        <a:pt x="173296" y="210632"/>
                      </a:cubicBezTo>
                      <a:cubicBezTo>
                        <a:pt x="175096" y="212427"/>
                        <a:pt x="177342" y="209735"/>
                        <a:pt x="175542" y="208386"/>
                      </a:cubicBezTo>
                      <a:lnTo>
                        <a:pt x="175542" y="208386"/>
                      </a:lnTo>
                      <a:close/>
                      <a:moveTo>
                        <a:pt x="180937" y="207037"/>
                      </a:moveTo>
                      <a:cubicBezTo>
                        <a:pt x="166569" y="172017"/>
                        <a:pt x="160288" y="133853"/>
                        <a:pt x="171061" y="96586"/>
                      </a:cubicBezTo>
                      <a:cubicBezTo>
                        <a:pt x="177794" y="73238"/>
                        <a:pt x="191265" y="52587"/>
                        <a:pt x="209222" y="35971"/>
                      </a:cubicBezTo>
                      <a:cubicBezTo>
                        <a:pt x="222687" y="23402"/>
                        <a:pt x="236158" y="16212"/>
                        <a:pt x="253670" y="11279"/>
                      </a:cubicBezTo>
                      <a:cubicBezTo>
                        <a:pt x="272525" y="5443"/>
                        <a:pt x="292728" y="3197"/>
                        <a:pt x="312480" y="3197"/>
                      </a:cubicBezTo>
                      <a:cubicBezTo>
                        <a:pt x="329540" y="3197"/>
                        <a:pt x="345703" y="8587"/>
                        <a:pt x="360968" y="15766"/>
                      </a:cubicBezTo>
                      <a:cubicBezTo>
                        <a:pt x="400924" y="34176"/>
                        <a:pt x="431003" y="70540"/>
                        <a:pt x="436393" y="114991"/>
                      </a:cubicBezTo>
                      <a:cubicBezTo>
                        <a:pt x="442680" y="167524"/>
                        <a:pt x="412600" y="215565"/>
                        <a:pt x="375782" y="249687"/>
                      </a:cubicBezTo>
                      <a:cubicBezTo>
                        <a:pt x="374434" y="251036"/>
                        <a:pt x="376680" y="253283"/>
                        <a:pt x="378028" y="251934"/>
                      </a:cubicBezTo>
                      <a:lnTo>
                        <a:pt x="379887" y="250174"/>
                      </a:lnTo>
                      <a:cubicBezTo>
                        <a:pt x="418477" y="269922"/>
                        <a:pt x="457505" y="291013"/>
                        <a:pt x="490711" y="319282"/>
                      </a:cubicBezTo>
                      <a:cubicBezTo>
                        <a:pt x="509120" y="335000"/>
                        <a:pt x="527523" y="355200"/>
                        <a:pt x="532015" y="379897"/>
                      </a:cubicBezTo>
                      <a:cubicBezTo>
                        <a:pt x="533810" y="389774"/>
                        <a:pt x="532461" y="399657"/>
                        <a:pt x="529323" y="409082"/>
                      </a:cubicBezTo>
                      <a:cubicBezTo>
                        <a:pt x="525283" y="421651"/>
                        <a:pt x="515858" y="427938"/>
                        <a:pt x="502387" y="428841"/>
                      </a:cubicBezTo>
                      <a:cubicBezTo>
                        <a:pt x="472759" y="431533"/>
                        <a:pt x="440434" y="416272"/>
                        <a:pt x="415292" y="401451"/>
                      </a:cubicBezTo>
                      <a:cubicBezTo>
                        <a:pt x="404519" y="395164"/>
                        <a:pt x="394191" y="387985"/>
                        <a:pt x="386110" y="378103"/>
                      </a:cubicBezTo>
                      <a:cubicBezTo>
                        <a:pt x="381624" y="373164"/>
                        <a:pt x="376685" y="372713"/>
                        <a:pt x="376685" y="380349"/>
                      </a:cubicBezTo>
                      <a:cubicBezTo>
                        <a:pt x="376240" y="392918"/>
                        <a:pt x="380726" y="406390"/>
                        <a:pt x="383418" y="418513"/>
                      </a:cubicBezTo>
                      <a:cubicBezTo>
                        <a:pt x="386110" y="431533"/>
                        <a:pt x="387904" y="444554"/>
                        <a:pt x="390151" y="457574"/>
                      </a:cubicBezTo>
                      <a:cubicBezTo>
                        <a:pt x="395540" y="487656"/>
                        <a:pt x="401827" y="517286"/>
                        <a:pt x="408560" y="546922"/>
                      </a:cubicBezTo>
                      <a:cubicBezTo>
                        <a:pt x="411703" y="562641"/>
                        <a:pt x="428317" y="567573"/>
                        <a:pt x="435496" y="580148"/>
                      </a:cubicBezTo>
                      <a:cubicBezTo>
                        <a:pt x="446720" y="599004"/>
                        <a:pt x="437742" y="617860"/>
                        <a:pt x="420230" y="628640"/>
                      </a:cubicBezTo>
                      <a:cubicBezTo>
                        <a:pt x="403621" y="638517"/>
                        <a:pt x="379823" y="640763"/>
                        <a:pt x="360968" y="643009"/>
                      </a:cubicBezTo>
                      <a:cubicBezTo>
                        <a:pt x="339868" y="645256"/>
                        <a:pt x="311583" y="645256"/>
                        <a:pt x="295420" y="629543"/>
                      </a:cubicBezTo>
                      <a:cubicBezTo>
                        <a:pt x="288687" y="623256"/>
                        <a:pt x="288687" y="612933"/>
                        <a:pt x="284647" y="604851"/>
                      </a:cubicBezTo>
                      <a:cubicBezTo>
                        <a:pt x="283298" y="602159"/>
                        <a:pt x="282852" y="598564"/>
                        <a:pt x="282400" y="595426"/>
                      </a:cubicBezTo>
                      <a:cubicBezTo>
                        <a:pt x="280154" y="583303"/>
                        <a:pt x="277914" y="570734"/>
                        <a:pt x="275668" y="558611"/>
                      </a:cubicBezTo>
                      <a:cubicBezTo>
                        <a:pt x="272976" y="543796"/>
                        <a:pt x="270278" y="528981"/>
                        <a:pt x="266689" y="514160"/>
                      </a:cubicBezTo>
                      <a:cubicBezTo>
                        <a:pt x="264443" y="503386"/>
                        <a:pt x="261751" y="492160"/>
                        <a:pt x="256362" y="482729"/>
                      </a:cubicBezTo>
                      <a:cubicBezTo>
                        <a:pt x="236158" y="447709"/>
                        <a:pt x="202038" y="523139"/>
                        <a:pt x="196203" y="534811"/>
                      </a:cubicBezTo>
                      <a:cubicBezTo>
                        <a:pt x="191265" y="545139"/>
                        <a:pt x="186778" y="555462"/>
                        <a:pt x="182286" y="565790"/>
                      </a:cubicBezTo>
                      <a:cubicBezTo>
                        <a:pt x="177800" y="577016"/>
                        <a:pt x="173759" y="588241"/>
                        <a:pt x="165677" y="598118"/>
                      </a:cubicBezTo>
                      <a:cubicBezTo>
                        <a:pt x="154904" y="611139"/>
                        <a:pt x="139187" y="616529"/>
                        <a:pt x="123030" y="616077"/>
                      </a:cubicBezTo>
                      <a:cubicBezTo>
                        <a:pt x="107765" y="615631"/>
                        <a:pt x="92499" y="610241"/>
                        <a:pt x="78582" y="604851"/>
                      </a:cubicBezTo>
                      <a:cubicBezTo>
                        <a:pt x="61974" y="598118"/>
                        <a:pt x="45360" y="590036"/>
                        <a:pt x="32340" y="577913"/>
                      </a:cubicBezTo>
                      <a:cubicBezTo>
                        <a:pt x="16623" y="563544"/>
                        <a:pt x="14383" y="545139"/>
                        <a:pt x="26505" y="527626"/>
                      </a:cubicBezTo>
                      <a:cubicBezTo>
                        <a:pt x="37278" y="512359"/>
                        <a:pt x="54338" y="503380"/>
                        <a:pt x="64666" y="487216"/>
                      </a:cubicBezTo>
                      <a:cubicBezTo>
                        <a:pt x="82172" y="458929"/>
                        <a:pt x="96540" y="428401"/>
                        <a:pt x="108662" y="397416"/>
                      </a:cubicBezTo>
                      <a:cubicBezTo>
                        <a:pt x="116298" y="378108"/>
                        <a:pt x="122579" y="357903"/>
                        <a:pt x="126619" y="337253"/>
                      </a:cubicBezTo>
                      <a:cubicBezTo>
                        <a:pt x="126625" y="336349"/>
                        <a:pt x="123482" y="335452"/>
                        <a:pt x="123036" y="337698"/>
                      </a:cubicBezTo>
                      <a:lnTo>
                        <a:pt x="123036" y="337698"/>
                      </a:lnTo>
                      <a:cubicBezTo>
                        <a:pt x="114955" y="378554"/>
                        <a:pt x="98346" y="417170"/>
                        <a:pt x="79486" y="453985"/>
                      </a:cubicBezTo>
                      <a:cubicBezTo>
                        <a:pt x="73650" y="465662"/>
                        <a:pt x="67363" y="477333"/>
                        <a:pt x="60179" y="488553"/>
                      </a:cubicBezTo>
                      <a:cubicBezTo>
                        <a:pt x="49852" y="505163"/>
                        <a:pt x="30997" y="514594"/>
                        <a:pt x="20670" y="531204"/>
                      </a:cubicBezTo>
                      <a:cubicBezTo>
                        <a:pt x="1363" y="562183"/>
                        <a:pt x="32792" y="586881"/>
                        <a:pt x="57933" y="599901"/>
                      </a:cubicBezTo>
                      <a:cubicBezTo>
                        <a:pt x="82177" y="612470"/>
                        <a:pt x="113154" y="625045"/>
                        <a:pt x="140988" y="618757"/>
                      </a:cubicBezTo>
                      <a:cubicBezTo>
                        <a:pt x="154904" y="615614"/>
                        <a:pt x="166129" y="606189"/>
                        <a:pt x="173759" y="594511"/>
                      </a:cubicBezTo>
                      <a:cubicBezTo>
                        <a:pt x="179149" y="586429"/>
                        <a:pt x="182286" y="577004"/>
                        <a:pt x="185881" y="568019"/>
                      </a:cubicBezTo>
                      <a:cubicBezTo>
                        <a:pt x="191271" y="554998"/>
                        <a:pt x="197106" y="541978"/>
                        <a:pt x="203387" y="529409"/>
                      </a:cubicBezTo>
                      <a:cubicBezTo>
                        <a:pt x="208325" y="519532"/>
                        <a:pt x="213263" y="510101"/>
                        <a:pt x="218652" y="500676"/>
                      </a:cubicBezTo>
                      <a:cubicBezTo>
                        <a:pt x="223590" y="492594"/>
                        <a:pt x="230329" y="482718"/>
                        <a:pt x="239753" y="479128"/>
                      </a:cubicBezTo>
                      <a:cubicBezTo>
                        <a:pt x="254121" y="473292"/>
                        <a:pt x="259511" y="500676"/>
                        <a:pt x="262203" y="510107"/>
                      </a:cubicBezTo>
                      <a:cubicBezTo>
                        <a:pt x="268935" y="537497"/>
                        <a:pt x="273428" y="565333"/>
                        <a:pt x="278366" y="593168"/>
                      </a:cubicBezTo>
                      <a:cubicBezTo>
                        <a:pt x="280160" y="603045"/>
                        <a:pt x="282852" y="611578"/>
                        <a:pt x="286001" y="621004"/>
                      </a:cubicBezTo>
                      <a:cubicBezTo>
                        <a:pt x="291837" y="638962"/>
                        <a:pt x="310691" y="645250"/>
                        <a:pt x="327751" y="647044"/>
                      </a:cubicBezTo>
                      <a:cubicBezTo>
                        <a:pt x="347955" y="649291"/>
                        <a:pt x="368158" y="647490"/>
                        <a:pt x="387910" y="643449"/>
                      </a:cubicBezTo>
                      <a:cubicBezTo>
                        <a:pt x="403176" y="640305"/>
                        <a:pt x="418441" y="636716"/>
                        <a:pt x="430558" y="626388"/>
                      </a:cubicBezTo>
                      <a:cubicBezTo>
                        <a:pt x="441782" y="616963"/>
                        <a:pt x="446275" y="603491"/>
                        <a:pt x="442234" y="589121"/>
                      </a:cubicBezTo>
                      <a:cubicBezTo>
                        <a:pt x="440439" y="581485"/>
                        <a:pt x="435947" y="575203"/>
                        <a:pt x="430558" y="570265"/>
                      </a:cubicBezTo>
                      <a:cubicBezTo>
                        <a:pt x="423825" y="564429"/>
                        <a:pt x="413949" y="558588"/>
                        <a:pt x="412149" y="549163"/>
                      </a:cubicBezTo>
                      <a:cubicBezTo>
                        <a:pt x="405862" y="520430"/>
                        <a:pt x="399581" y="492143"/>
                        <a:pt x="394191" y="463404"/>
                      </a:cubicBezTo>
                      <a:cubicBezTo>
                        <a:pt x="391499" y="449938"/>
                        <a:pt x="390151" y="436466"/>
                        <a:pt x="387459" y="423445"/>
                      </a:cubicBezTo>
                      <a:cubicBezTo>
                        <a:pt x="384767" y="409979"/>
                        <a:pt x="380275" y="396056"/>
                        <a:pt x="379823" y="382138"/>
                      </a:cubicBezTo>
                      <a:cubicBezTo>
                        <a:pt x="379377" y="374953"/>
                        <a:pt x="383418" y="381240"/>
                        <a:pt x="386110" y="383933"/>
                      </a:cubicBezTo>
                      <a:cubicBezTo>
                        <a:pt x="389705" y="387974"/>
                        <a:pt x="394191" y="391569"/>
                        <a:pt x="398678" y="394707"/>
                      </a:cubicBezTo>
                      <a:cubicBezTo>
                        <a:pt x="410354" y="403686"/>
                        <a:pt x="423368" y="410871"/>
                        <a:pt x="436839" y="416706"/>
                      </a:cubicBezTo>
                      <a:cubicBezTo>
                        <a:pt x="459288" y="427035"/>
                        <a:pt x="490265" y="438706"/>
                        <a:pt x="514955" y="429727"/>
                      </a:cubicBezTo>
                      <a:cubicBezTo>
                        <a:pt x="532912" y="422994"/>
                        <a:pt x="537405" y="399645"/>
                        <a:pt x="535604" y="383035"/>
                      </a:cubicBezTo>
                      <a:cubicBezTo>
                        <a:pt x="533358" y="361035"/>
                        <a:pt x="518996" y="342179"/>
                        <a:pt x="503730" y="326913"/>
                      </a:cubicBezTo>
                      <a:cubicBezTo>
                        <a:pt x="469358" y="292983"/>
                        <a:pt x="424769" y="269259"/>
                        <a:pt x="382333" y="247805"/>
                      </a:cubicBezTo>
                      <a:cubicBezTo>
                        <a:pt x="408618" y="222063"/>
                        <a:pt x="429619" y="190708"/>
                        <a:pt x="437290" y="154498"/>
                      </a:cubicBezTo>
                      <a:cubicBezTo>
                        <a:pt x="443577" y="124416"/>
                        <a:pt x="438639" y="92985"/>
                        <a:pt x="422922" y="66047"/>
                      </a:cubicBezTo>
                      <a:cubicBezTo>
                        <a:pt x="406759" y="38211"/>
                        <a:pt x="379371" y="18904"/>
                        <a:pt x="349744" y="7678"/>
                      </a:cubicBezTo>
                      <a:cubicBezTo>
                        <a:pt x="317418" y="-4445"/>
                        <a:pt x="282400" y="-850"/>
                        <a:pt x="249629" y="9027"/>
                      </a:cubicBezTo>
                      <a:cubicBezTo>
                        <a:pt x="221796" y="17109"/>
                        <a:pt x="201141" y="35519"/>
                        <a:pt x="184978" y="59314"/>
                      </a:cubicBezTo>
                      <a:cubicBezTo>
                        <a:pt x="154447" y="104211"/>
                        <a:pt x="158042" y="159888"/>
                        <a:pt x="177342" y="208380"/>
                      </a:cubicBezTo>
                      <a:cubicBezTo>
                        <a:pt x="178691" y="209729"/>
                        <a:pt x="181829" y="209277"/>
                        <a:pt x="180931" y="207031"/>
                      </a:cubicBezTo>
                      <a:lnTo>
                        <a:pt x="180931" y="2070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5" name="Google Shape;1935;p44"/>
                <p:cNvSpPr/>
                <p:nvPr/>
              </p:nvSpPr>
              <p:spPr>
                <a:xfrm>
                  <a:off x="-6856712" y="1021990"/>
                  <a:ext cx="401866" cy="752445"/>
                </a:xfrm>
                <a:custGeom>
                  <a:rect b="b" l="l" r="r" t="t"/>
                  <a:pathLst>
                    <a:path extrusionOk="0" h="160693" w="85823">
                      <a:moveTo>
                        <a:pt x="71861" y="5023"/>
                      </a:moveTo>
                      <a:cubicBezTo>
                        <a:pt x="79045" y="33310"/>
                        <a:pt x="72307" y="60700"/>
                        <a:pt x="58396" y="85392"/>
                      </a:cubicBezTo>
                      <a:cubicBezTo>
                        <a:pt x="44931" y="109186"/>
                        <a:pt x="27419" y="131638"/>
                        <a:pt x="3626" y="146007"/>
                      </a:cubicBezTo>
                      <a:cubicBezTo>
                        <a:pt x="-4901" y="150945"/>
                        <a:pt x="3181" y="164863"/>
                        <a:pt x="11708" y="159473"/>
                      </a:cubicBezTo>
                      <a:cubicBezTo>
                        <a:pt x="37295" y="142863"/>
                        <a:pt x="59299" y="117720"/>
                        <a:pt x="71867" y="89879"/>
                      </a:cubicBezTo>
                      <a:cubicBezTo>
                        <a:pt x="83989" y="62940"/>
                        <a:pt x="92070" y="29715"/>
                        <a:pt x="79503" y="1879"/>
                      </a:cubicBezTo>
                      <a:cubicBezTo>
                        <a:pt x="77256" y="-2162"/>
                        <a:pt x="70524" y="982"/>
                        <a:pt x="71867" y="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6" name="Google Shape;1936;p44"/>
                <p:cNvSpPr/>
                <p:nvPr/>
              </p:nvSpPr>
              <p:spPr>
                <a:xfrm>
                  <a:off x="-6848580" y="1074831"/>
                  <a:ext cx="395606" cy="723488"/>
                </a:xfrm>
                <a:custGeom>
                  <a:rect b="b" l="l" r="r" t="t"/>
                  <a:pathLst>
                    <a:path extrusionOk="0" h="154509" w="84486">
                      <a:moveTo>
                        <a:pt x="74610" y="1372"/>
                      </a:moveTo>
                      <a:cubicBezTo>
                        <a:pt x="71919" y="9454"/>
                        <a:pt x="73262" y="17982"/>
                        <a:pt x="72816" y="26064"/>
                      </a:cubicBezTo>
                      <a:cubicBezTo>
                        <a:pt x="72370" y="35941"/>
                        <a:pt x="71021" y="45824"/>
                        <a:pt x="68775" y="55249"/>
                      </a:cubicBezTo>
                      <a:cubicBezTo>
                        <a:pt x="64289" y="75454"/>
                        <a:pt x="54858" y="92064"/>
                        <a:pt x="42736" y="108228"/>
                      </a:cubicBezTo>
                      <a:cubicBezTo>
                        <a:pt x="37347" y="115864"/>
                        <a:pt x="30169" y="122145"/>
                        <a:pt x="22979" y="128433"/>
                      </a:cubicBezTo>
                      <a:cubicBezTo>
                        <a:pt x="19384" y="131576"/>
                        <a:pt x="15794" y="134268"/>
                        <a:pt x="11754" y="136961"/>
                      </a:cubicBezTo>
                      <a:cubicBezTo>
                        <a:pt x="10856" y="137406"/>
                        <a:pt x="9507" y="138310"/>
                        <a:pt x="8610" y="138755"/>
                      </a:cubicBezTo>
                      <a:cubicBezTo>
                        <a:pt x="14897" y="146837"/>
                        <a:pt x="17589" y="148180"/>
                        <a:pt x="16246" y="142796"/>
                      </a:cubicBezTo>
                      <a:cubicBezTo>
                        <a:pt x="15800" y="141447"/>
                        <a:pt x="15349" y="140550"/>
                        <a:pt x="14897" y="139201"/>
                      </a:cubicBezTo>
                      <a:cubicBezTo>
                        <a:pt x="13103" y="136057"/>
                        <a:pt x="8165" y="134263"/>
                        <a:pt x="5021" y="136509"/>
                      </a:cubicBezTo>
                      <a:cubicBezTo>
                        <a:pt x="-7101" y="145037"/>
                        <a:pt x="5021" y="158960"/>
                        <a:pt x="17143" y="153119"/>
                      </a:cubicBezTo>
                      <a:cubicBezTo>
                        <a:pt x="28820" y="147283"/>
                        <a:pt x="39141" y="137400"/>
                        <a:pt x="48120" y="127975"/>
                      </a:cubicBezTo>
                      <a:cubicBezTo>
                        <a:pt x="62488" y="114057"/>
                        <a:pt x="72810" y="92058"/>
                        <a:pt x="79097" y="73202"/>
                      </a:cubicBezTo>
                      <a:cubicBezTo>
                        <a:pt x="83137" y="61524"/>
                        <a:pt x="84486" y="48510"/>
                        <a:pt x="84486" y="35935"/>
                      </a:cubicBezTo>
                      <a:cubicBezTo>
                        <a:pt x="84486" y="25161"/>
                        <a:pt x="83137" y="9894"/>
                        <a:pt x="77302" y="463"/>
                      </a:cubicBezTo>
                      <a:cubicBezTo>
                        <a:pt x="76405" y="-428"/>
                        <a:pt x="75056" y="18"/>
                        <a:pt x="74610" y="13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7" name="Google Shape;1937;p44"/>
                <p:cNvSpPr/>
                <p:nvPr/>
              </p:nvSpPr>
              <p:spPr>
                <a:xfrm>
                  <a:off x="-5607260" y="1225167"/>
                  <a:ext cx="207978" cy="820458"/>
                </a:xfrm>
                <a:custGeom>
                  <a:rect b="b" l="l" r="r" t="t"/>
                  <a:pathLst>
                    <a:path extrusionOk="0" h="175218" w="44416">
                      <a:moveTo>
                        <a:pt x="38422" y="690"/>
                      </a:moveTo>
                      <a:cubicBezTo>
                        <a:pt x="13732" y="18197"/>
                        <a:pt x="4753" y="49628"/>
                        <a:pt x="1158" y="78367"/>
                      </a:cubicBezTo>
                      <a:cubicBezTo>
                        <a:pt x="-2883" y="109346"/>
                        <a:pt x="3850" y="143469"/>
                        <a:pt x="18218" y="171305"/>
                      </a:cubicBezTo>
                      <a:cubicBezTo>
                        <a:pt x="22705" y="180284"/>
                        <a:pt x="36627" y="172202"/>
                        <a:pt x="31683" y="163223"/>
                      </a:cubicBezTo>
                      <a:cubicBezTo>
                        <a:pt x="18218" y="138976"/>
                        <a:pt x="14178" y="110689"/>
                        <a:pt x="14623" y="83305"/>
                      </a:cubicBezTo>
                      <a:cubicBezTo>
                        <a:pt x="15069" y="54572"/>
                        <a:pt x="22705" y="27628"/>
                        <a:pt x="43354" y="6978"/>
                      </a:cubicBezTo>
                      <a:cubicBezTo>
                        <a:pt x="46497" y="3834"/>
                        <a:pt x="42011" y="-2002"/>
                        <a:pt x="38416" y="6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8" name="Google Shape;1938;p44"/>
                <p:cNvSpPr/>
                <p:nvPr/>
              </p:nvSpPr>
              <p:spPr>
                <a:xfrm>
                  <a:off x="-5644573" y="1269894"/>
                  <a:ext cx="202865" cy="783635"/>
                </a:xfrm>
                <a:custGeom>
                  <a:rect b="b" l="l" r="r" t="t"/>
                  <a:pathLst>
                    <a:path extrusionOk="0" h="167354" w="43324">
                      <a:moveTo>
                        <a:pt x="41454" y="116"/>
                      </a:moveTo>
                      <a:cubicBezTo>
                        <a:pt x="32927" y="4157"/>
                        <a:pt x="27085" y="13582"/>
                        <a:pt x="21696" y="20766"/>
                      </a:cubicBezTo>
                      <a:cubicBezTo>
                        <a:pt x="14512" y="30192"/>
                        <a:pt x="10020" y="40972"/>
                        <a:pt x="5979" y="51746"/>
                      </a:cubicBezTo>
                      <a:cubicBezTo>
                        <a:pt x="1492" y="63869"/>
                        <a:pt x="589" y="77335"/>
                        <a:pt x="144" y="89910"/>
                      </a:cubicBezTo>
                      <a:cubicBezTo>
                        <a:pt x="144" y="100684"/>
                        <a:pt x="-754" y="112361"/>
                        <a:pt x="1938" y="123135"/>
                      </a:cubicBezTo>
                      <a:cubicBezTo>
                        <a:pt x="5082" y="135704"/>
                        <a:pt x="9122" y="149628"/>
                        <a:pt x="15855" y="160847"/>
                      </a:cubicBezTo>
                      <a:cubicBezTo>
                        <a:pt x="23039" y="172525"/>
                        <a:pt x="41894" y="167580"/>
                        <a:pt x="35161" y="153211"/>
                      </a:cubicBezTo>
                      <a:cubicBezTo>
                        <a:pt x="33367" y="149616"/>
                        <a:pt x="28428" y="148724"/>
                        <a:pt x="25285" y="150519"/>
                      </a:cubicBezTo>
                      <a:cubicBezTo>
                        <a:pt x="23491" y="151416"/>
                        <a:pt x="22142" y="152765"/>
                        <a:pt x="20799" y="154560"/>
                      </a:cubicBezTo>
                      <a:cubicBezTo>
                        <a:pt x="27531" y="145581"/>
                        <a:pt x="32921" y="156806"/>
                        <a:pt x="29777" y="151416"/>
                      </a:cubicBezTo>
                      <a:cubicBezTo>
                        <a:pt x="27531" y="147821"/>
                        <a:pt x="25737" y="143334"/>
                        <a:pt x="24388" y="139293"/>
                      </a:cubicBezTo>
                      <a:cubicBezTo>
                        <a:pt x="20793" y="129868"/>
                        <a:pt x="17655" y="119986"/>
                        <a:pt x="16752" y="110109"/>
                      </a:cubicBezTo>
                      <a:cubicBezTo>
                        <a:pt x="14958" y="88109"/>
                        <a:pt x="15403" y="68355"/>
                        <a:pt x="22587" y="47253"/>
                      </a:cubicBezTo>
                      <a:cubicBezTo>
                        <a:pt x="25279" y="39617"/>
                        <a:pt x="28874" y="31535"/>
                        <a:pt x="32463" y="24356"/>
                      </a:cubicBezTo>
                      <a:cubicBezTo>
                        <a:pt x="36058" y="17171"/>
                        <a:pt x="41888" y="10438"/>
                        <a:pt x="43237" y="2356"/>
                      </a:cubicBezTo>
                      <a:cubicBezTo>
                        <a:pt x="43682" y="561"/>
                        <a:pt x="42333" y="-336"/>
                        <a:pt x="41442" y="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9" name="Google Shape;1939;p44"/>
                <p:cNvSpPr/>
                <p:nvPr/>
              </p:nvSpPr>
              <p:spPr>
                <a:xfrm>
                  <a:off x="-6097868" y="1468045"/>
                  <a:ext cx="103029" cy="96694"/>
                </a:xfrm>
                <a:custGeom>
                  <a:rect b="b" l="l" r="r" t="t"/>
                  <a:pathLst>
                    <a:path extrusionOk="0" h="20650" w="22003">
                      <a:moveTo>
                        <a:pt x="3595" y="15261"/>
                      </a:moveTo>
                      <a:cubicBezTo>
                        <a:pt x="5841" y="15261"/>
                        <a:pt x="7190" y="13466"/>
                        <a:pt x="7190" y="11666"/>
                      </a:cubicBezTo>
                      <a:cubicBezTo>
                        <a:pt x="7190" y="9419"/>
                        <a:pt x="5395" y="8070"/>
                        <a:pt x="3595" y="8070"/>
                      </a:cubicBezTo>
                      <a:cubicBezTo>
                        <a:pt x="1349" y="8070"/>
                        <a:pt x="0" y="9865"/>
                        <a:pt x="0" y="11666"/>
                      </a:cubicBezTo>
                      <a:cubicBezTo>
                        <a:pt x="0" y="13460"/>
                        <a:pt x="1794" y="15261"/>
                        <a:pt x="3595" y="15261"/>
                      </a:cubicBezTo>
                      <a:close/>
                      <a:moveTo>
                        <a:pt x="13923" y="20651"/>
                      </a:moveTo>
                      <a:cubicBezTo>
                        <a:pt x="16169" y="20651"/>
                        <a:pt x="17963" y="18856"/>
                        <a:pt x="17963" y="16610"/>
                      </a:cubicBezTo>
                      <a:cubicBezTo>
                        <a:pt x="17963" y="14363"/>
                        <a:pt x="16169" y="12569"/>
                        <a:pt x="13923" y="12569"/>
                      </a:cubicBezTo>
                      <a:cubicBezTo>
                        <a:pt x="11676" y="12569"/>
                        <a:pt x="9882" y="14363"/>
                        <a:pt x="9882" y="16610"/>
                      </a:cubicBezTo>
                      <a:cubicBezTo>
                        <a:pt x="9882" y="19302"/>
                        <a:pt x="11676" y="20651"/>
                        <a:pt x="13923" y="20651"/>
                      </a:cubicBezTo>
                      <a:close/>
                      <a:moveTo>
                        <a:pt x="22004" y="8979"/>
                      </a:moveTo>
                      <a:cubicBezTo>
                        <a:pt x="22004" y="10328"/>
                        <a:pt x="22004" y="8979"/>
                        <a:pt x="22004" y="8979"/>
                      </a:cubicBezTo>
                      <a:cubicBezTo>
                        <a:pt x="22004" y="7630"/>
                        <a:pt x="21558" y="6733"/>
                        <a:pt x="21107" y="6287"/>
                      </a:cubicBezTo>
                      <a:cubicBezTo>
                        <a:pt x="20209" y="5390"/>
                        <a:pt x="19312" y="5390"/>
                        <a:pt x="17963" y="5390"/>
                      </a:cubicBezTo>
                      <a:cubicBezTo>
                        <a:pt x="17517" y="5390"/>
                        <a:pt x="16614" y="5836"/>
                        <a:pt x="16169" y="6287"/>
                      </a:cubicBezTo>
                      <a:cubicBezTo>
                        <a:pt x="14820" y="8082"/>
                        <a:pt x="14820" y="10774"/>
                        <a:pt x="17066" y="11677"/>
                      </a:cubicBezTo>
                      <a:cubicBezTo>
                        <a:pt x="19312" y="13472"/>
                        <a:pt x="22004" y="11677"/>
                        <a:pt x="22004" y="8985"/>
                      </a:cubicBezTo>
                      <a:close/>
                      <a:moveTo>
                        <a:pt x="11231" y="6287"/>
                      </a:moveTo>
                      <a:cubicBezTo>
                        <a:pt x="13025" y="6287"/>
                        <a:pt x="14374" y="4938"/>
                        <a:pt x="14374" y="3144"/>
                      </a:cubicBezTo>
                      <a:cubicBezTo>
                        <a:pt x="14374" y="1349"/>
                        <a:pt x="13025" y="0"/>
                        <a:pt x="11231" y="0"/>
                      </a:cubicBezTo>
                      <a:cubicBezTo>
                        <a:pt x="9436" y="0"/>
                        <a:pt x="8087" y="1349"/>
                        <a:pt x="8087" y="3144"/>
                      </a:cubicBezTo>
                      <a:cubicBezTo>
                        <a:pt x="7636" y="4938"/>
                        <a:pt x="9436" y="6287"/>
                        <a:pt x="11231"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0" name="Google Shape;1940;p44"/>
                <p:cNvSpPr/>
                <p:nvPr/>
              </p:nvSpPr>
              <p:spPr>
                <a:xfrm>
                  <a:off x="-6131501" y="1751733"/>
                  <a:ext cx="93491" cy="96722"/>
                </a:xfrm>
                <a:custGeom>
                  <a:rect b="b" l="l" r="r" t="t"/>
                  <a:pathLst>
                    <a:path extrusionOk="0" h="20656" w="19966">
                      <a:moveTo>
                        <a:pt x="3595" y="16170"/>
                      </a:moveTo>
                      <a:cubicBezTo>
                        <a:pt x="5390" y="16170"/>
                        <a:pt x="7190" y="14821"/>
                        <a:pt x="7190" y="12575"/>
                      </a:cubicBezTo>
                      <a:cubicBezTo>
                        <a:pt x="7190" y="10780"/>
                        <a:pt x="5841" y="8979"/>
                        <a:pt x="3595" y="8979"/>
                      </a:cubicBezTo>
                      <a:cubicBezTo>
                        <a:pt x="1800" y="8979"/>
                        <a:pt x="0" y="10328"/>
                        <a:pt x="0" y="12575"/>
                      </a:cubicBezTo>
                      <a:cubicBezTo>
                        <a:pt x="0" y="14369"/>
                        <a:pt x="1794" y="16170"/>
                        <a:pt x="3595" y="16170"/>
                      </a:cubicBezTo>
                      <a:close/>
                      <a:moveTo>
                        <a:pt x="9882" y="7191"/>
                      </a:moveTo>
                      <a:cubicBezTo>
                        <a:pt x="12128" y="7191"/>
                        <a:pt x="13477" y="5396"/>
                        <a:pt x="13477" y="3595"/>
                      </a:cubicBezTo>
                      <a:cubicBezTo>
                        <a:pt x="13477" y="1349"/>
                        <a:pt x="11682" y="0"/>
                        <a:pt x="9882" y="0"/>
                      </a:cubicBezTo>
                      <a:cubicBezTo>
                        <a:pt x="7636" y="0"/>
                        <a:pt x="6287" y="1795"/>
                        <a:pt x="6287" y="3595"/>
                      </a:cubicBezTo>
                      <a:cubicBezTo>
                        <a:pt x="5841" y="5390"/>
                        <a:pt x="7636" y="7191"/>
                        <a:pt x="9882" y="7191"/>
                      </a:cubicBezTo>
                      <a:close/>
                      <a:moveTo>
                        <a:pt x="19758" y="8985"/>
                      </a:moveTo>
                      <a:lnTo>
                        <a:pt x="19758" y="8985"/>
                      </a:lnTo>
                      <a:cubicBezTo>
                        <a:pt x="18409" y="5390"/>
                        <a:pt x="14368" y="5390"/>
                        <a:pt x="13025" y="8540"/>
                      </a:cubicBezTo>
                      <a:lnTo>
                        <a:pt x="13025" y="8985"/>
                      </a:lnTo>
                      <a:cubicBezTo>
                        <a:pt x="12128" y="11232"/>
                        <a:pt x="14374" y="13472"/>
                        <a:pt x="16169" y="13472"/>
                      </a:cubicBezTo>
                      <a:cubicBezTo>
                        <a:pt x="18415" y="13472"/>
                        <a:pt x="20661" y="11226"/>
                        <a:pt x="19764" y="8985"/>
                      </a:cubicBezTo>
                      <a:close/>
                      <a:moveTo>
                        <a:pt x="10779" y="20657"/>
                      </a:moveTo>
                      <a:cubicBezTo>
                        <a:pt x="15265" y="20657"/>
                        <a:pt x="15265" y="13924"/>
                        <a:pt x="10779" y="13924"/>
                      </a:cubicBezTo>
                      <a:cubicBezTo>
                        <a:pt x="6738" y="13924"/>
                        <a:pt x="6738" y="20657"/>
                        <a:pt x="10779" y="206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1" name="Google Shape;1941;p44"/>
                <p:cNvSpPr/>
                <p:nvPr/>
              </p:nvSpPr>
              <p:spPr>
                <a:xfrm>
                  <a:off x="-6175623" y="2033443"/>
                  <a:ext cx="95467" cy="94137"/>
                </a:xfrm>
                <a:custGeom>
                  <a:rect b="b" l="l" r="r" t="t"/>
                  <a:pathLst>
                    <a:path extrusionOk="0" h="20104" w="20388">
                      <a:moveTo>
                        <a:pt x="5390" y="15261"/>
                      </a:moveTo>
                      <a:cubicBezTo>
                        <a:pt x="5835" y="14815"/>
                        <a:pt x="6287" y="14815"/>
                        <a:pt x="6738" y="14363"/>
                      </a:cubicBezTo>
                      <a:cubicBezTo>
                        <a:pt x="8087" y="13466"/>
                        <a:pt x="8087" y="11220"/>
                        <a:pt x="6738" y="9877"/>
                      </a:cubicBezTo>
                      <a:cubicBezTo>
                        <a:pt x="6293" y="9431"/>
                        <a:pt x="5841" y="8979"/>
                        <a:pt x="5390" y="8979"/>
                      </a:cubicBezTo>
                      <a:cubicBezTo>
                        <a:pt x="3143" y="7630"/>
                        <a:pt x="0" y="9425"/>
                        <a:pt x="0" y="12123"/>
                      </a:cubicBezTo>
                      <a:cubicBezTo>
                        <a:pt x="0" y="15267"/>
                        <a:pt x="3137" y="16616"/>
                        <a:pt x="5390" y="15267"/>
                      </a:cubicBezTo>
                      <a:close/>
                      <a:moveTo>
                        <a:pt x="9166" y="18141"/>
                      </a:moveTo>
                      <a:cubicBezTo>
                        <a:pt x="9823" y="21325"/>
                        <a:pt x="14444" y="20369"/>
                        <a:pt x="13794" y="17184"/>
                      </a:cubicBezTo>
                      <a:cubicBezTo>
                        <a:pt x="13195" y="14293"/>
                        <a:pt x="8574" y="15249"/>
                        <a:pt x="9166" y="18141"/>
                      </a:cubicBezTo>
                      <a:close/>
                      <a:moveTo>
                        <a:pt x="16685" y="15413"/>
                      </a:moveTo>
                      <a:cubicBezTo>
                        <a:pt x="21623" y="15413"/>
                        <a:pt x="21623" y="8229"/>
                        <a:pt x="16685" y="8229"/>
                      </a:cubicBezTo>
                      <a:cubicBezTo>
                        <a:pt x="12198" y="8229"/>
                        <a:pt x="12198" y="15413"/>
                        <a:pt x="16685" y="15413"/>
                      </a:cubicBezTo>
                      <a:close/>
                      <a:moveTo>
                        <a:pt x="12122" y="7185"/>
                      </a:moveTo>
                      <a:cubicBezTo>
                        <a:pt x="17060" y="7185"/>
                        <a:pt x="17060" y="0"/>
                        <a:pt x="12122" y="0"/>
                      </a:cubicBezTo>
                      <a:cubicBezTo>
                        <a:pt x="7636" y="0"/>
                        <a:pt x="7636" y="7185"/>
                        <a:pt x="12122"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2" name="Google Shape;1942;p44"/>
                <p:cNvSpPr/>
                <p:nvPr/>
              </p:nvSpPr>
              <p:spPr>
                <a:xfrm>
                  <a:off x="-6810356" y="1070739"/>
                  <a:ext cx="335066" cy="685368"/>
                </a:xfrm>
                <a:custGeom>
                  <a:rect b="b" l="l" r="r" t="t"/>
                  <a:pathLst>
                    <a:path extrusionOk="0" h="146368" w="71557">
                      <a:moveTo>
                        <a:pt x="66897" y="4041"/>
                      </a:moveTo>
                      <a:cubicBezTo>
                        <a:pt x="69589" y="4041"/>
                        <a:pt x="69589" y="0"/>
                        <a:pt x="66897" y="0"/>
                      </a:cubicBezTo>
                      <a:cubicBezTo>
                        <a:pt x="64206" y="0"/>
                        <a:pt x="64206" y="4041"/>
                        <a:pt x="66897" y="4041"/>
                      </a:cubicBezTo>
                      <a:close/>
                      <a:moveTo>
                        <a:pt x="3595" y="146368"/>
                      </a:moveTo>
                      <a:cubicBezTo>
                        <a:pt x="5390" y="146368"/>
                        <a:pt x="7190" y="145019"/>
                        <a:pt x="7190" y="142773"/>
                      </a:cubicBezTo>
                      <a:cubicBezTo>
                        <a:pt x="7190" y="140978"/>
                        <a:pt x="5841" y="139178"/>
                        <a:pt x="3595" y="139178"/>
                      </a:cubicBezTo>
                      <a:cubicBezTo>
                        <a:pt x="1800" y="139178"/>
                        <a:pt x="0" y="140527"/>
                        <a:pt x="0" y="142773"/>
                      </a:cubicBezTo>
                      <a:cubicBezTo>
                        <a:pt x="446" y="144568"/>
                        <a:pt x="1794" y="146368"/>
                        <a:pt x="3595" y="146368"/>
                      </a:cubicBezTo>
                      <a:close/>
                      <a:moveTo>
                        <a:pt x="16614" y="137834"/>
                      </a:moveTo>
                      <a:cubicBezTo>
                        <a:pt x="21101" y="137834"/>
                        <a:pt x="21101" y="130650"/>
                        <a:pt x="16614" y="130650"/>
                      </a:cubicBezTo>
                      <a:cubicBezTo>
                        <a:pt x="12128" y="130650"/>
                        <a:pt x="11676" y="137834"/>
                        <a:pt x="16614" y="137834"/>
                      </a:cubicBezTo>
                      <a:close/>
                      <a:moveTo>
                        <a:pt x="27839" y="126609"/>
                      </a:moveTo>
                      <a:cubicBezTo>
                        <a:pt x="29634" y="126609"/>
                        <a:pt x="31434" y="125260"/>
                        <a:pt x="31434" y="123014"/>
                      </a:cubicBezTo>
                      <a:cubicBezTo>
                        <a:pt x="31434" y="121219"/>
                        <a:pt x="30085" y="119418"/>
                        <a:pt x="27839" y="119418"/>
                      </a:cubicBezTo>
                      <a:cubicBezTo>
                        <a:pt x="26045" y="119418"/>
                        <a:pt x="24244" y="120767"/>
                        <a:pt x="24244" y="123014"/>
                      </a:cubicBezTo>
                      <a:cubicBezTo>
                        <a:pt x="24244" y="125260"/>
                        <a:pt x="26039" y="126609"/>
                        <a:pt x="27839" y="126609"/>
                      </a:cubicBezTo>
                      <a:close/>
                      <a:moveTo>
                        <a:pt x="39510" y="114931"/>
                      </a:moveTo>
                      <a:cubicBezTo>
                        <a:pt x="41756" y="114931"/>
                        <a:pt x="43105" y="113137"/>
                        <a:pt x="43105" y="111336"/>
                      </a:cubicBezTo>
                      <a:cubicBezTo>
                        <a:pt x="43105" y="109090"/>
                        <a:pt x="41310" y="107741"/>
                        <a:pt x="39510" y="107741"/>
                      </a:cubicBezTo>
                      <a:cubicBezTo>
                        <a:pt x="37263" y="107741"/>
                        <a:pt x="35915" y="109536"/>
                        <a:pt x="35915" y="111336"/>
                      </a:cubicBezTo>
                      <a:cubicBezTo>
                        <a:pt x="35469" y="113137"/>
                        <a:pt x="37263" y="114931"/>
                        <a:pt x="39510" y="114931"/>
                      </a:cubicBezTo>
                      <a:close/>
                      <a:moveTo>
                        <a:pt x="52529" y="96521"/>
                      </a:moveTo>
                      <a:cubicBezTo>
                        <a:pt x="52529" y="95624"/>
                        <a:pt x="52975" y="95172"/>
                        <a:pt x="52529" y="94275"/>
                      </a:cubicBezTo>
                      <a:cubicBezTo>
                        <a:pt x="51632" y="91131"/>
                        <a:pt x="47140" y="91131"/>
                        <a:pt x="46242" y="94275"/>
                      </a:cubicBezTo>
                      <a:cubicBezTo>
                        <a:pt x="46242" y="95172"/>
                        <a:pt x="46242" y="95624"/>
                        <a:pt x="46242" y="96521"/>
                      </a:cubicBezTo>
                      <a:cubicBezTo>
                        <a:pt x="46688" y="99665"/>
                        <a:pt x="52077" y="99665"/>
                        <a:pt x="52529" y="96521"/>
                      </a:cubicBezTo>
                      <a:close/>
                      <a:moveTo>
                        <a:pt x="57467" y="83952"/>
                      </a:moveTo>
                      <a:cubicBezTo>
                        <a:pt x="58816" y="83952"/>
                        <a:pt x="60159" y="82603"/>
                        <a:pt x="60159" y="81260"/>
                      </a:cubicBezTo>
                      <a:cubicBezTo>
                        <a:pt x="60159" y="79911"/>
                        <a:pt x="58810" y="78568"/>
                        <a:pt x="57467" y="78568"/>
                      </a:cubicBezTo>
                      <a:cubicBezTo>
                        <a:pt x="56118" y="78568"/>
                        <a:pt x="54775" y="79917"/>
                        <a:pt x="54775" y="81260"/>
                      </a:cubicBezTo>
                      <a:cubicBezTo>
                        <a:pt x="54775" y="82609"/>
                        <a:pt x="55673" y="83952"/>
                        <a:pt x="57467" y="83952"/>
                      </a:cubicBezTo>
                      <a:close/>
                      <a:moveTo>
                        <a:pt x="64200" y="70480"/>
                      </a:moveTo>
                      <a:cubicBezTo>
                        <a:pt x="67343" y="70480"/>
                        <a:pt x="67343" y="65994"/>
                        <a:pt x="64200" y="65994"/>
                      </a:cubicBezTo>
                      <a:cubicBezTo>
                        <a:pt x="61056" y="65994"/>
                        <a:pt x="61056" y="70480"/>
                        <a:pt x="64200" y="70480"/>
                      </a:cubicBezTo>
                      <a:close/>
                      <a:moveTo>
                        <a:pt x="66891" y="55214"/>
                      </a:moveTo>
                      <a:cubicBezTo>
                        <a:pt x="69583" y="55214"/>
                        <a:pt x="69583" y="51173"/>
                        <a:pt x="66891" y="51173"/>
                      </a:cubicBezTo>
                      <a:cubicBezTo>
                        <a:pt x="64200" y="50727"/>
                        <a:pt x="64200" y="55214"/>
                        <a:pt x="66891" y="55214"/>
                      </a:cubicBezTo>
                      <a:close/>
                      <a:moveTo>
                        <a:pt x="69583" y="39501"/>
                      </a:moveTo>
                      <a:lnTo>
                        <a:pt x="69138" y="39501"/>
                      </a:lnTo>
                      <a:cubicBezTo>
                        <a:pt x="67343" y="39947"/>
                        <a:pt x="67343" y="42193"/>
                        <a:pt x="69138" y="42193"/>
                      </a:cubicBezTo>
                      <a:lnTo>
                        <a:pt x="69583" y="42193"/>
                      </a:lnTo>
                      <a:cubicBezTo>
                        <a:pt x="71378" y="42639"/>
                        <a:pt x="71378" y="39050"/>
                        <a:pt x="69583" y="39501"/>
                      </a:cubicBezTo>
                      <a:close/>
                      <a:moveTo>
                        <a:pt x="70932" y="24234"/>
                      </a:moveTo>
                      <a:lnTo>
                        <a:pt x="70932" y="24234"/>
                      </a:lnTo>
                      <a:cubicBezTo>
                        <a:pt x="70932" y="24680"/>
                        <a:pt x="71378" y="24680"/>
                        <a:pt x="71378" y="25132"/>
                      </a:cubicBezTo>
                      <a:cubicBezTo>
                        <a:pt x="70932" y="22885"/>
                        <a:pt x="67337" y="23337"/>
                        <a:pt x="67337" y="25578"/>
                      </a:cubicBezTo>
                      <a:cubicBezTo>
                        <a:pt x="67337" y="27824"/>
                        <a:pt x="70932" y="28721"/>
                        <a:pt x="71378" y="26023"/>
                      </a:cubicBezTo>
                      <a:cubicBezTo>
                        <a:pt x="70932" y="26469"/>
                        <a:pt x="70932" y="26921"/>
                        <a:pt x="70481" y="26921"/>
                      </a:cubicBezTo>
                      <a:lnTo>
                        <a:pt x="70481" y="26921"/>
                      </a:lnTo>
                      <a:cubicBezTo>
                        <a:pt x="71830" y="26023"/>
                        <a:pt x="71830" y="24674"/>
                        <a:pt x="70932" y="24229"/>
                      </a:cubicBezTo>
                      <a:close/>
                      <a:moveTo>
                        <a:pt x="68686" y="16152"/>
                      </a:moveTo>
                      <a:cubicBezTo>
                        <a:pt x="70481" y="16152"/>
                        <a:pt x="70481" y="13460"/>
                        <a:pt x="68686" y="13460"/>
                      </a:cubicBezTo>
                      <a:cubicBezTo>
                        <a:pt x="66891" y="13460"/>
                        <a:pt x="67337" y="16152"/>
                        <a:pt x="68686" y="1615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3" name="Google Shape;1943;p44"/>
                <p:cNvSpPr/>
                <p:nvPr/>
              </p:nvSpPr>
              <p:spPr>
                <a:xfrm>
                  <a:off x="-5614385" y="1356597"/>
                  <a:ext cx="117151" cy="655953"/>
                </a:xfrm>
                <a:custGeom>
                  <a:rect b="b" l="l" r="r" t="t"/>
                  <a:pathLst>
                    <a:path extrusionOk="0" h="140086" w="25019">
                      <a:moveTo>
                        <a:pt x="23335" y="3595"/>
                      </a:moveTo>
                      <a:cubicBezTo>
                        <a:pt x="25581" y="3595"/>
                        <a:pt x="25581" y="0"/>
                        <a:pt x="23335" y="0"/>
                      </a:cubicBezTo>
                      <a:cubicBezTo>
                        <a:pt x="21089" y="0"/>
                        <a:pt x="21089" y="3595"/>
                        <a:pt x="23335" y="3595"/>
                      </a:cubicBezTo>
                      <a:close/>
                      <a:moveTo>
                        <a:pt x="20643" y="140087"/>
                      </a:moveTo>
                      <a:cubicBezTo>
                        <a:pt x="22438" y="140087"/>
                        <a:pt x="24238" y="138292"/>
                        <a:pt x="24238" y="136491"/>
                      </a:cubicBezTo>
                      <a:cubicBezTo>
                        <a:pt x="24238" y="134697"/>
                        <a:pt x="22444" y="132896"/>
                        <a:pt x="20643" y="132896"/>
                      </a:cubicBezTo>
                      <a:cubicBezTo>
                        <a:pt x="18849" y="132896"/>
                        <a:pt x="17048" y="134691"/>
                        <a:pt x="17048" y="136491"/>
                      </a:cubicBezTo>
                      <a:cubicBezTo>
                        <a:pt x="17048" y="138286"/>
                        <a:pt x="18397" y="140087"/>
                        <a:pt x="20643" y="140087"/>
                      </a:cubicBezTo>
                      <a:close/>
                      <a:moveTo>
                        <a:pt x="18397" y="124820"/>
                      </a:moveTo>
                      <a:cubicBezTo>
                        <a:pt x="18397" y="124374"/>
                        <a:pt x="18397" y="123923"/>
                        <a:pt x="18397" y="123471"/>
                      </a:cubicBezTo>
                      <a:cubicBezTo>
                        <a:pt x="17952" y="122574"/>
                        <a:pt x="17952" y="122574"/>
                        <a:pt x="18397" y="123025"/>
                      </a:cubicBezTo>
                      <a:lnTo>
                        <a:pt x="18397" y="122579"/>
                      </a:lnTo>
                      <a:cubicBezTo>
                        <a:pt x="18397" y="121682"/>
                        <a:pt x="17500" y="120785"/>
                        <a:pt x="16603" y="120333"/>
                      </a:cubicBezTo>
                      <a:cubicBezTo>
                        <a:pt x="16157" y="119887"/>
                        <a:pt x="14808" y="119887"/>
                        <a:pt x="14357" y="120333"/>
                      </a:cubicBezTo>
                      <a:cubicBezTo>
                        <a:pt x="13459" y="120779"/>
                        <a:pt x="12562" y="121682"/>
                        <a:pt x="12562" y="122579"/>
                      </a:cubicBezTo>
                      <a:cubicBezTo>
                        <a:pt x="12562" y="123025"/>
                        <a:pt x="12116" y="123025"/>
                        <a:pt x="12562" y="122579"/>
                      </a:cubicBezTo>
                      <a:cubicBezTo>
                        <a:pt x="12116" y="123025"/>
                        <a:pt x="12116" y="123928"/>
                        <a:pt x="12116" y="124374"/>
                      </a:cubicBezTo>
                      <a:cubicBezTo>
                        <a:pt x="12116" y="126169"/>
                        <a:pt x="13911" y="127518"/>
                        <a:pt x="15260" y="127518"/>
                      </a:cubicBezTo>
                      <a:cubicBezTo>
                        <a:pt x="16609" y="127964"/>
                        <a:pt x="18403" y="126615"/>
                        <a:pt x="18403" y="124820"/>
                      </a:cubicBezTo>
                      <a:close/>
                      <a:moveTo>
                        <a:pt x="12562" y="108204"/>
                      </a:moveTo>
                      <a:lnTo>
                        <a:pt x="12562" y="108204"/>
                      </a:lnTo>
                      <a:cubicBezTo>
                        <a:pt x="12116" y="107307"/>
                        <a:pt x="12116" y="106855"/>
                        <a:pt x="11665" y="106410"/>
                      </a:cubicBezTo>
                      <a:cubicBezTo>
                        <a:pt x="10767" y="105964"/>
                        <a:pt x="10767" y="105512"/>
                        <a:pt x="11219" y="105964"/>
                      </a:cubicBezTo>
                      <a:cubicBezTo>
                        <a:pt x="11665" y="106410"/>
                        <a:pt x="11665" y="106861"/>
                        <a:pt x="12116" y="107313"/>
                      </a:cubicBezTo>
                      <a:cubicBezTo>
                        <a:pt x="11671" y="106415"/>
                        <a:pt x="11219" y="105964"/>
                        <a:pt x="10767" y="105066"/>
                      </a:cubicBezTo>
                      <a:cubicBezTo>
                        <a:pt x="9870" y="104621"/>
                        <a:pt x="8973" y="104621"/>
                        <a:pt x="8076" y="105066"/>
                      </a:cubicBezTo>
                      <a:cubicBezTo>
                        <a:pt x="7178" y="105512"/>
                        <a:pt x="6727" y="106415"/>
                        <a:pt x="6727" y="107313"/>
                      </a:cubicBezTo>
                      <a:cubicBezTo>
                        <a:pt x="7172" y="106867"/>
                        <a:pt x="7172" y="106415"/>
                        <a:pt x="7624" y="105964"/>
                      </a:cubicBezTo>
                      <a:cubicBezTo>
                        <a:pt x="8521" y="105066"/>
                        <a:pt x="6727" y="106861"/>
                        <a:pt x="6727" y="106861"/>
                      </a:cubicBezTo>
                      <a:cubicBezTo>
                        <a:pt x="6727" y="107307"/>
                        <a:pt x="6281" y="107759"/>
                        <a:pt x="6281" y="108210"/>
                      </a:cubicBezTo>
                      <a:cubicBezTo>
                        <a:pt x="5835" y="110456"/>
                        <a:pt x="7178" y="112697"/>
                        <a:pt x="9424" y="112697"/>
                      </a:cubicBezTo>
                      <a:cubicBezTo>
                        <a:pt x="11219" y="112697"/>
                        <a:pt x="13013" y="110450"/>
                        <a:pt x="12562" y="108210"/>
                      </a:cubicBezTo>
                      <a:close/>
                      <a:moveTo>
                        <a:pt x="4932" y="96533"/>
                      </a:moveTo>
                      <a:cubicBezTo>
                        <a:pt x="6727" y="96533"/>
                        <a:pt x="8527" y="94738"/>
                        <a:pt x="8527" y="92938"/>
                      </a:cubicBezTo>
                      <a:cubicBezTo>
                        <a:pt x="8527" y="91143"/>
                        <a:pt x="6733" y="89342"/>
                        <a:pt x="4932" y="89342"/>
                      </a:cubicBezTo>
                      <a:cubicBezTo>
                        <a:pt x="3138" y="89342"/>
                        <a:pt x="1337" y="91137"/>
                        <a:pt x="1337" y="92938"/>
                      </a:cubicBezTo>
                      <a:cubicBezTo>
                        <a:pt x="1337" y="94732"/>
                        <a:pt x="3132" y="96533"/>
                        <a:pt x="4932" y="96533"/>
                      </a:cubicBezTo>
                      <a:close/>
                      <a:moveTo>
                        <a:pt x="7178" y="73636"/>
                      </a:moveTo>
                      <a:cubicBezTo>
                        <a:pt x="7178" y="73190"/>
                        <a:pt x="7178" y="72287"/>
                        <a:pt x="7178" y="71841"/>
                      </a:cubicBezTo>
                      <a:lnTo>
                        <a:pt x="7178" y="72287"/>
                      </a:lnTo>
                      <a:cubicBezTo>
                        <a:pt x="7178" y="71841"/>
                        <a:pt x="7178" y="70938"/>
                        <a:pt x="6733" y="70492"/>
                      </a:cubicBezTo>
                      <a:cubicBezTo>
                        <a:pt x="6733" y="70046"/>
                        <a:pt x="6287" y="69595"/>
                        <a:pt x="5835" y="69595"/>
                      </a:cubicBezTo>
                      <a:cubicBezTo>
                        <a:pt x="6281" y="70040"/>
                        <a:pt x="6281" y="70492"/>
                        <a:pt x="6733" y="70944"/>
                      </a:cubicBezTo>
                      <a:lnTo>
                        <a:pt x="6733" y="70944"/>
                      </a:lnTo>
                      <a:cubicBezTo>
                        <a:pt x="6287" y="69149"/>
                        <a:pt x="4486" y="68697"/>
                        <a:pt x="2692" y="69595"/>
                      </a:cubicBezTo>
                      <a:lnTo>
                        <a:pt x="2692" y="69595"/>
                      </a:lnTo>
                      <a:cubicBezTo>
                        <a:pt x="2246" y="69595"/>
                        <a:pt x="1795" y="70040"/>
                        <a:pt x="1343" y="70492"/>
                      </a:cubicBezTo>
                      <a:cubicBezTo>
                        <a:pt x="897" y="70938"/>
                        <a:pt x="446" y="71389"/>
                        <a:pt x="446" y="72287"/>
                      </a:cubicBezTo>
                      <a:cubicBezTo>
                        <a:pt x="0" y="73184"/>
                        <a:pt x="0" y="73636"/>
                        <a:pt x="0" y="74533"/>
                      </a:cubicBezTo>
                      <a:cubicBezTo>
                        <a:pt x="0" y="76328"/>
                        <a:pt x="1795" y="78128"/>
                        <a:pt x="3595" y="78128"/>
                      </a:cubicBezTo>
                      <a:cubicBezTo>
                        <a:pt x="5835" y="77231"/>
                        <a:pt x="7184" y="75436"/>
                        <a:pt x="7184" y="73641"/>
                      </a:cubicBezTo>
                      <a:close/>
                      <a:moveTo>
                        <a:pt x="4486" y="57026"/>
                      </a:moveTo>
                      <a:cubicBezTo>
                        <a:pt x="6733" y="57026"/>
                        <a:pt x="8081" y="55231"/>
                        <a:pt x="8081" y="53430"/>
                      </a:cubicBezTo>
                      <a:cubicBezTo>
                        <a:pt x="8081" y="51184"/>
                        <a:pt x="6287" y="49835"/>
                        <a:pt x="4486" y="49835"/>
                      </a:cubicBezTo>
                      <a:cubicBezTo>
                        <a:pt x="2240" y="49835"/>
                        <a:pt x="891" y="51630"/>
                        <a:pt x="891" y="53430"/>
                      </a:cubicBezTo>
                      <a:cubicBezTo>
                        <a:pt x="891" y="55225"/>
                        <a:pt x="2240" y="57026"/>
                        <a:pt x="4486" y="57026"/>
                      </a:cubicBezTo>
                      <a:close/>
                      <a:moveTo>
                        <a:pt x="7178" y="42211"/>
                      </a:moveTo>
                      <a:cubicBezTo>
                        <a:pt x="9870" y="42211"/>
                        <a:pt x="9870" y="37724"/>
                        <a:pt x="7178" y="37724"/>
                      </a:cubicBezTo>
                      <a:cubicBezTo>
                        <a:pt x="4486" y="38170"/>
                        <a:pt x="4486" y="42211"/>
                        <a:pt x="7178" y="42211"/>
                      </a:cubicBezTo>
                      <a:close/>
                      <a:moveTo>
                        <a:pt x="10773" y="27396"/>
                      </a:moveTo>
                      <a:cubicBezTo>
                        <a:pt x="12122" y="27396"/>
                        <a:pt x="13465" y="26047"/>
                        <a:pt x="13465" y="24704"/>
                      </a:cubicBezTo>
                      <a:cubicBezTo>
                        <a:pt x="13465" y="23355"/>
                        <a:pt x="12116" y="22012"/>
                        <a:pt x="10773" y="22012"/>
                      </a:cubicBezTo>
                      <a:cubicBezTo>
                        <a:pt x="9424" y="22012"/>
                        <a:pt x="8081" y="23360"/>
                        <a:pt x="8081" y="24704"/>
                      </a:cubicBezTo>
                      <a:cubicBezTo>
                        <a:pt x="7630" y="26052"/>
                        <a:pt x="8979" y="27396"/>
                        <a:pt x="10773" y="27396"/>
                      </a:cubicBezTo>
                      <a:close/>
                      <a:moveTo>
                        <a:pt x="17060" y="13929"/>
                      </a:moveTo>
                      <a:cubicBezTo>
                        <a:pt x="19752" y="13929"/>
                        <a:pt x="19752" y="9888"/>
                        <a:pt x="17060" y="9888"/>
                      </a:cubicBezTo>
                      <a:cubicBezTo>
                        <a:pt x="14368" y="9888"/>
                        <a:pt x="14368" y="13929"/>
                        <a:pt x="17060" y="1392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4" name="Google Shape;1944;p44"/>
                <p:cNvSpPr/>
                <p:nvPr/>
              </p:nvSpPr>
              <p:spPr>
                <a:xfrm>
                  <a:off x="-6226637" y="1210749"/>
                  <a:ext cx="6865" cy="6602"/>
                </a:xfrm>
                <a:custGeom>
                  <a:rect b="b" l="l" r="r" t="t"/>
                  <a:pathLst>
                    <a:path extrusionOk="0" h="1410" w="1466">
                      <a:moveTo>
                        <a:pt x="1021" y="1072"/>
                      </a:moveTo>
                      <a:cubicBezTo>
                        <a:pt x="1021" y="626"/>
                        <a:pt x="1021" y="626"/>
                        <a:pt x="1021" y="1072"/>
                      </a:cubicBezTo>
                      <a:lnTo>
                        <a:pt x="1021" y="1072"/>
                      </a:lnTo>
                      <a:cubicBezTo>
                        <a:pt x="1467" y="626"/>
                        <a:pt x="1467" y="175"/>
                        <a:pt x="1467" y="175"/>
                      </a:cubicBezTo>
                      <a:cubicBezTo>
                        <a:pt x="570" y="-271"/>
                        <a:pt x="-328" y="175"/>
                        <a:pt x="118" y="1072"/>
                      </a:cubicBezTo>
                      <a:cubicBezTo>
                        <a:pt x="-328" y="1524"/>
                        <a:pt x="1015" y="1524"/>
                        <a:pt x="1015" y="1072"/>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5" name="Google Shape;1945;p44"/>
                <p:cNvSpPr/>
                <p:nvPr/>
              </p:nvSpPr>
              <p:spPr>
                <a:xfrm>
                  <a:off x="-6319817" y="1138242"/>
                  <a:ext cx="588637" cy="1074629"/>
                </a:xfrm>
                <a:custGeom>
                  <a:rect b="b" l="l" r="r" t="t"/>
                  <a:pathLst>
                    <a:path extrusionOk="0" h="229499" w="125710">
                      <a:moveTo>
                        <a:pt x="36191" y="78073"/>
                      </a:moveTo>
                      <a:cubicBezTo>
                        <a:pt x="32596" y="83012"/>
                        <a:pt x="33499" y="88847"/>
                        <a:pt x="36191" y="93792"/>
                      </a:cubicBezTo>
                      <a:cubicBezTo>
                        <a:pt x="37985" y="97387"/>
                        <a:pt x="44272" y="106360"/>
                        <a:pt x="49210" y="103217"/>
                      </a:cubicBezTo>
                      <a:cubicBezTo>
                        <a:pt x="49656" y="102771"/>
                        <a:pt x="50107" y="102319"/>
                        <a:pt x="49656" y="101422"/>
                      </a:cubicBezTo>
                      <a:cubicBezTo>
                        <a:pt x="48758" y="98278"/>
                        <a:pt x="43820" y="96032"/>
                        <a:pt x="41574" y="93340"/>
                      </a:cubicBezTo>
                      <a:cubicBezTo>
                        <a:pt x="38882" y="89745"/>
                        <a:pt x="36185" y="83463"/>
                        <a:pt x="37979" y="78525"/>
                      </a:cubicBezTo>
                      <a:cubicBezTo>
                        <a:pt x="38877" y="77628"/>
                        <a:pt x="36630" y="77176"/>
                        <a:pt x="36185" y="78079"/>
                      </a:cubicBezTo>
                      <a:close/>
                      <a:moveTo>
                        <a:pt x="100390" y="40807"/>
                      </a:moveTo>
                      <a:cubicBezTo>
                        <a:pt x="98144" y="39910"/>
                        <a:pt x="96350" y="39012"/>
                        <a:pt x="94555" y="38115"/>
                      </a:cubicBezTo>
                      <a:cubicBezTo>
                        <a:pt x="92309" y="37217"/>
                        <a:pt x="90514" y="36766"/>
                        <a:pt x="88268" y="36320"/>
                      </a:cubicBezTo>
                      <a:lnTo>
                        <a:pt x="88268" y="36766"/>
                      </a:lnTo>
                      <a:cubicBezTo>
                        <a:pt x="90063" y="37663"/>
                        <a:pt x="91863" y="39012"/>
                        <a:pt x="93658" y="40361"/>
                      </a:cubicBezTo>
                      <a:cubicBezTo>
                        <a:pt x="95904" y="41710"/>
                        <a:pt x="97698" y="42607"/>
                        <a:pt x="99945" y="43053"/>
                      </a:cubicBezTo>
                      <a:cubicBezTo>
                        <a:pt x="101293" y="43505"/>
                        <a:pt x="101739" y="41258"/>
                        <a:pt x="100396" y="40807"/>
                      </a:cubicBezTo>
                      <a:close/>
                      <a:moveTo>
                        <a:pt x="104883" y="26889"/>
                      </a:moveTo>
                      <a:cubicBezTo>
                        <a:pt x="97247" y="25540"/>
                        <a:pt x="89165" y="24643"/>
                        <a:pt x="81090" y="25094"/>
                      </a:cubicBezTo>
                      <a:cubicBezTo>
                        <a:pt x="81002" y="25094"/>
                        <a:pt x="80896" y="25112"/>
                        <a:pt x="80779" y="25141"/>
                      </a:cubicBezTo>
                      <a:cubicBezTo>
                        <a:pt x="80691" y="24913"/>
                        <a:pt x="80597" y="24690"/>
                        <a:pt x="80492" y="24467"/>
                      </a:cubicBezTo>
                      <a:cubicBezTo>
                        <a:pt x="81764" y="23822"/>
                        <a:pt x="83002" y="23018"/>
                        <a:pt x="84233" y="22402"/>
                      </a:cubicBezTo>
                      <a:cubicBezTo>
                        <a:pt x="88720" y="20156"/>
                        <a:pt x="93658" y="18807"/>
                        <a:pt x="98602" y="17464"/>
                      </a:cubicBezTo>
                      <a:cubicBezTo>
                        <a:pt x="103088" y="16115"/>
                        <a:pt x="107580" y="15669"/>
                        <a:pt x="112067" y="16115"/>
                      </a:cubicBezTo>
                      <a:cubicBezTo>
                        <a:pt x="121491" y="16561"/>
                        <a:pt x="121045" y="24643"/>
                        <a:pt x="120594" y="31833"/>
                      </a:cubicBezTo>
                      <a:cubicBezTo>
                        <a:pt x="120148" y="40813"/>
                        <a:pt x="117450" y="52484"/>
                        <a:pt x="106677" y="52936"/>
                      </a:cubicBezTo>
                      <a:cubicBezTo>
                        <a:pt x="96338" y="52936"/>
                        <a:pt x="85617" y="44942"/>
                        <a:pt x="77677" y="38414"/>
                      </a:cubicBezTo>
                      <a:cubicBezTo>
                        <a:pt x="79389" y="36308"/>
                        <a:pt x="80597" y="33845"/>
                        <a:pt x="81090" y="31388"/>
                      </a:cubicBezTo>
                      <a:cubicBezTo>
                        <a:pt x="81301" y="30543"/>
                        <a:pt x="81413" y="29692"/>
                        <a:pt x="81424" y="28860"/>
                      </a:cubicBezTo>
                      <a:cubicBezTo>
                        <a:pt x="83805" y="29329"/>
                        <a:pt x="87019" y="28695"/>
                        <a:pt x="89171" y="28695"/>
                      </a:cubicBezTo>
                      <a:cubicBezTo>
                        <a:pt x="94561" y="28695"/>
                        <a:pt x="99499" y="28695"/>
                        <a:pt x="104888" y="27346"/>
                      </a:cubicBezTo>
                      <a:cubicBezTo>
                        <a:pt x="105334" y="27346"/>
                        <a:pt x="105334" y="26901"/>
                        <a:pt x="104888" y="26901"/>
                      </a:cubicBezTo>
                      <a:close/>
                      <a:moveTo>
                        <a:pt x="20028" y="18807"/>
                      </a:moveTo>
                      <a:cubicBezTo>
                        <a:pt x="25417" y="20602"/>
                        <a:pt x="30801" y="22402"/>
                        <a:pt x="36191" y="23745"/>
                      </a:cubicBezTo>
                      <a:cubicBezTo>
                        <a:pt x="38202" y="24191"/>
                        <a:pt x="40888" y="25200"/>
                        <a:pt x="43574" y="25927"/>
                      </a:cubicBezTo>
                      <a:cubicBezTo>
                        <a:pt x="41662" y="25915"/>
                        <a:pt x="39674" y="26226"/>
                        <a:pt x="37985" y="26437"/>
                      </a:cubicBezTo>
                      <a:cubicBezTo>
                        <a:pt x="32596" y="26883"/>
                        <a:pt x="27212" y="28684"/>
                        <a:pt x="21822" y="30033"/>
                      </a:cubicBezTo>
                      <a:cubicBezTo>
                        <a:pt x="20925" y="30033"/>
                        <a:pt x="21377" y="31376"/>
                        <a:pt x="22720" y="31376"/>
                      </a:cubicBezTo>
                      <a:cubicBezTo>
                        <a:pt x="26760" y="30930"/>
                        <a:pt x="31247" y="30478"/>
                        <a:pt x="35287" y="29581"/>
                      </a:cubicBezTo>
                      <a:cubicBezTo>
                        <a:pt x="37979" y="29135"/>
                        <a:pt x="40225" y="29135"/>
                        <a:pt x="42923" y="29135"/>
                      </a:cubicBezTo>
                      <a:cubicBezTo>
                        <a:pt x="45017" y="29135"/>
                        <a:pt x="46330" y="29915"/>
                        <a:pt x="48313" y="30021"/>
                      </a:cubicBezTo>
                      <a:cubicBezTo>
                        <a:pt x="48606" y="30971"/>
                        <a:pt x="49005" y="31909"/>
                        <a:pt x="49486" y="32813"/>
                      </a:cubicBezTo>
                      <a:cubicBezTo>
                        <a:pt x="34842" y="39088"/>
                        <a:pt x="8217" y="49247"/>
                        <a:pt x="6557" y="25992"/>
                      </a:cubicBezTo>
                      <a:cubicBezTo>
                        <a:pt x="6111" y="19704"/>
                        <a:pt x="7003" y="12074"/>
                        <a:pt x="11495" y="7581"/>
                      </a:cubicBezTo>
                      <a:cubicBezTo>
                        <a:pt x="15981" y="3095"/>
                        <a:pt x="24063" y="5787"/>
                        <a:pt x="28555" y="7581"/>
                      </a:cubicBezTo>
                      <a:cubicBezTo>
                        <a:pt x="36062" y="10743"/>
                        <a:pt x="42530" y="17734"/>
                        <a:pt x="50090" y="21200"/>
                      </a:cubicBezTo>
                      <a:cubicBezTo>
                        <a:pt x="49884" y="21452"/>
                        <a:pt x="49685" y="21710"/>
                        <a:pt x="49503" y="21974"/>
                      </a:cubicBezTo>
                      <a:cubicBezTo>
                        <a:pt x="45674" y="20584"/>
                        <a:pt x="40894" y="20467"/>
                        <a:pt x="37082" y="19704"/>
                      </a:cubicBezTo>
                      <a:cubicBezTo>
                        <a:pt x="31692" y="18355"/>
                        <a:pt x="26309" y="17012"/>
                        <a:pt x="20919" y="15218"/>
                      </a:cubicBezTo>
                      <a:cubicBezTo>
                        <a:pt x="18673" y="14314"/>
                        <a:pt x="17776" y="17910"/>
                        <a:pt x="20022" y="18807"/>
                      </a:cubicBezTo>
                      <a:close/>
                      <a:moveTo>
                        <a:pt x="47703" y="26725"/>
                      </a:moveTo>
                      <a:lnTo>
                        <a:pt x="47832" y="26736"/>
                      </a:lnTo>
                      <a:lnTo>
                        <a:pt x="47832" y="26789"/>
                      </a:lnTo>
                      <a:lnTo>
                        <a:pt x="47703" y="26725"/>
                      </a:lnTo>
                      <a:close/>
                      <a:moveTo>
                        <a:pt x="54400" y="17874"/>
                      </a:moveTo>
                      <a:cubicBezTo>
                        <a:pt x="48037" y="8531"/>
                        <a:pt x="31950" y="2080"/>
                        <a:pt x="21828" y="391"/>
                      </a:cubicBezTo>
                      <a:cubicBezTo>
                        <a:pt x="7912" y="-2301"/>
                        <a:pt x="1625" y="9370"/>
                        <a:pt x="282" y="21493"/>
                      </a:cubicBezTo>
                      <a:cubicBezTo>
                        <a:pt x="-3659" y="53481"/>
                        <a:pt x="34730" y="51252"/>
                        <a:pt x="54107" y="39024"/>
                      </a:cubicBezTo>
                      <a:cubicBezTo>
                        <a:pt x="57115" y="42080"/>
                        <a:pt x="60875" y="43986"/>
                        <a:pt x="65379" y="44390"/>
                      </a:cubicBezTo>
                      <a:cubicBezTo>
                        <a:pt x="67660" y="44525"/>
                        <a:pt x="69859" y="44015"/>
                        <a:pt x="71859" y="43059"/>
                      </a:cubicBezTo>
                      <a:cubicBezTo>
                        <a:pt x="82949" y="51047"/>
                        <a:pt x="96185" y="60513"/>
                        <a:pt x="110724" y="58308"/>
                      </a:cubicBezTo>
                      <a:cubicBezTo>
                        <a:pt x="121948" y="56513"/>
                        <a:pt x="125092" y="43493"/>
                        <a:pt x="125538" y="34062"/>
                      </a:cubicBezTo>
                      <a:cubicBezTo>
                        <a:pt x="126435" y="21939"/>
                        <a:pt x="124189" y="10713"/>
                        <a:pt x="110272" y="9816"/>
                      </a:cubicBezTo>
                      <a:cubicBezTo>
                        <a:pt x="102636" y="9370"/>
                        <a:pt x="95007" y="11165"/>
                        <a:pt x="87822" y="13857"/>
                      </a:cubicBezTo>
                      <a:cubicBezTo>
                        <a:pt x="84181" y="15182"/>
                        <a:pt x="79067" y="16754"/>
                        <a:pt x="75917" y="19646"/>
                      </a:cubicBezTo>
                      <a:cubicBezTo>
                        <a:pt x="72727" y="17792"/>
                        <a:pt x="68229" y="16625"/>
                        <a:pt x="65824" y="18344"/>
                      </a:cubicBezTo>
                      <a:cubicBezTo>
                        <a:pt x="64030" y="19693"/>
                        <a:pt x="64030" y="21939"/>
                        <a:pt x="65824" y="23282"/>
                      </a:cubicBezTo>
                      <a:cubicBezTo>
                        <a:pt x="68071" y="25077"/>
                        <a:pt x="71214" y="23728"/>
                        <a:pt x="73460" y="25528"/>
                      </a:cubicBezTo>
                      <a:cubicBezTo>
                        <a:pt x="74809" y="26877"/>
                        <a:pt x="74809" y="28220"/>
                        <a:pt x="74809" y="30015"/>
                      </a:cubicBezTo>
                      <a:cubicBezTo>
                        <a:pt x="73912" y="34056"/>
                        <a:pt x="70322" y="37651"/>
                        <a:pt x="65830" y="38097"/>
                      </a:cubicBezTo>
                      <a:cubicBezTo>
                        <a:pt x="63138" y="38097"/>
                        <a:pt x="60892" y="36748"/>
                        <a:pt x="58646" y="34953"/>
                      </a:cubicBezTo>
                      <a:cubicBezTo>
                        <a:pt x="58113" y="34420"/>
                        <a:pt x="57379" y="33728"/>
                        <a:pt x="56664" y="32936"/>
                      </a:cubicBezTo>
                      <a:cubicBezTo>
                        <a:pt x="56418" y="32437"/>
                        <a:pt x="56066" y="32009"/>
                        <a:pt x="55632" y="31698"/>
                      </a:cubicBezTo>
                      <a:cubicBezTo>
                        <a:pt x="54412" y="30056"/>
                        <a:pt x="53603" y="28174"/>
                        <a:pt x="54605" y="26432"/>
                      </a:cubicBezTo>
                      <a:cubicBezTo>
                        <a:pt x="55954" y="24185"/>
                        <a:pt x="59543" y="23740"/>
                        <a:pt x="61789" y="23740"/>
                      </a:cubicBezTo>
                      <a:cubicBezTo>
                        <a:pt x="64933" y="23294"/>
                        <a:pt x="68974" y="24637"/>
                        <a:pt x="72117" y="23294"/>
                      </a:cubicBezTo>
                      <a:cubicBezTo>
                        <a:pt x="73912" y="21945"/>
                        <a:pt x="73912" y="19698"/>
                        <a:pt x="73014" y="18355"/>
                      </a:cubicBezTo>
                      <a:cubicBezTo>
                        <a:pt x="70322" y="14760"/>
                        <a:pt x="62687" y="16109"/>
                        <a:pt x="59098" y="16561"/>
                      </a:cubicBezTo>
                      <a:cubicBezTo>
                        <a:pt x="57497" y="16719"/>
                        <a:pt x="55890" y="17171"/>
                        <a:pt x="54412" y="17880"/>
                      </a:cubicBezTo>
                      <a:close/>
                      <a:moveTo>
                        <a:pt x="18233" y="205134"/>
                      </a:moveTo>
                      <a:cubicBezTo>
                        <a:pt x="15541" y="210524"/>
                        <a:pt x="20028" y="216811"/>
                        <a:pt x="23171" y="220852"/>
                      </a:cubicBezTo>
                      <a:cubicBezTo>
                        <a:pt x="25863" y="223996"/>
                        <a:pt x="33944" y="231626"/>
                        <a:pt x="38437" y="228934"/>
                      </a:cubicBezTo>
                      <a:cubicBezTo>
                        <a:pt x="39334" y="228488"/>
                        <a:pt x="39334" y="227585"/>
                        <a:pt x="38882" y="227139"/>
                      </a:cubicBezTo>
                      <a:cubicBezTo>
                        <a:pt x="37985" y="225790"/>
                        <a:pt x="36636" y="225345"/>
                        <a:pt x="35287" y="224447"/>
                      </a:cubicBezTo>
                      <a:cubicBezTo>
                        <a:pt x="32596" y="223098"/>
                        <a:pt x="30349" y="221304"/>
                        <a:pt x="28103" y="219509"/>
                      </a:cubicBezTo>
                      <a:cubicBezTo>
                        <a:pt x="23617" y="215468"/>
                        <a:pt x="21371" y="210981"/>
                        <a:pt x="20022" y="205140"/>
                      </a:cubicBezTo>
                      <a:cubicBezTo>
                        <a:pt x="19576" y="204694"/>
                        <a:pt x="18673" y="204242"/>
                        <a:pt x="18227" y="205140"/>
                      </a:cubicBezTo>
                      <a:close/>
                      <a:moveTo>
                        <a:pt x="26760" y="141381"/>
                      </a:moveTo>
                      <a:cubicBezTo>
                        <a:pt x="24966" y="146771"/>
                        <a:pt x="26760" y="151709"/>
                        <a:pt x="29904" y="156196"/>
                      </a:cubicBezTo>
                      <a:cubicBezTo>
                        <a:pt x="32596" y="159339"/>
                        <a:pt x="37539" y="164278"/>
                        <a:pt x="42472" y="162929"/>
                      </a:cubicBezTo>
                      <a:cubicBezTo>
                        <a:pt x="43369" y="162483"/>
                        <a:pt x="43820" y="161580"/>
                        <a:pt x="43369" y="160683"/>
                      </a:cubicBezTo>
                      <a:cubicBezTo>
                        <a:pt x="41123" y="157539"/>
                        <a:pt x="37082" y="156641"/>
                        <a:pt x="34390" y="153949"/>
                      </a:cubicBezTo>
                      <a:cubicBezTo>
                        <a:pt x="31247" y="150806"/>
                        <a:pt x="29904" y="145867"/>
                        <a:pt x="29452" y="141381"/>
                      </a:cubicBezTo>
                      <a:cubicBezTo>
                        <a:pt x="28555" y="140477"/>
                        <a:pt x="27212" y="140032"/>
                        <a:pt x="26760" y="1413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6" name="Google Shape;1946;p44"/>
                <p:cNvSpPr/>
                <p:nvPr/>
              </p:nvSpPr>
              <p:spPr>
                <a:xfrm>
                  <a:off x="-7129773" y="1056020"/>
                  <a:ext cx="34200" cy="342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47" name="Google Shape;1947;p44"/>
                <p:cNvSpPr/>
                <p:nvPr/>
              </p:nvSpPr>
              <p:spPr>
                <a:xfrm rot="-3964498">
                  <a:off x="-7317156" y="940094"/>
                  <a:ext cx="582675" cy="257664"/>
                </a:xfrm>
                <a:custGeom>
                  <a:rect b="b" l="l" r="r" t="t"/>
                  <a:pathLst>
                    <a:path extrusionOk="0" h="663451" w="1500309">
                      <a:moveTo>
                        <a:pt x="341567" y="135445"/>
                      </a:moveTo>
                      <a:cubicBezTo>
                        <a:pt x="308909" y="26278"/>
                        <a:pt x="154956" y="108393"/>
                        <a:pt x="155568" y="236463"/>
                      </a:cubicBezTo>
                      <a:lnTo>
                        <a:pt x="155597" y="236529"/>
                      </a:lnTo>
                      <a:cubicBezTo>
                        <a:pt x="218515" y="217340"/>
                        <a:pt x="282611" y="205832"/>
                        <a:pt x="347569" y="200456"/>
                      </a:cubicBezTo>
                      <a:cubicBezTo>
                        <a:pt x="347342" y="198548"/>
                        <a:pt x="347269" y="196480"/>
                        <a:pt x="347333" y="194364"/>
                      </a:cubicBezTo>
                      <a:lnTo>
                        <a:pt x="346339" y="184202"/>
                      </a:lnTo>
                      <a:lnTo>
                        <a:pt x="340953" y="162665"/>
                      </a:lnTo>
                      <a:lnTo>
                        <a:pt x="342771" y="147747"/>
                      </a:lnTo>
                      <a:close/>
                      <a:moveTo>
                        <a:pt x="583145" y="96103"/>
                      </a:moveTo>
                      <a:cubicBezTo>
                        <a:pt x="553521" y="59840"/>
                        <a:pt x="492786" y="91272"/>
                        <a:pt x="448980" y="141841"/>
                      </a:cubicBezTo>
                      <a:lnTo>
                        <a:pt x="413951" y="194937"/>
                      </a:lnTo>
                      <a:lnTo>
                        <a:pt x="413096" y="197037"/>
                      </a:lnTo>
                      <a:lnTo>
                        <a:pt x="545952" y="200975"/>
                      </a:lnTo>
                      <a:lnTo>
                        <a:pt x="595295" y="207957"/>
                      </a:lnTo>
                      <a:lnTo>
                        <a:pt x="588475" y="189486"/>
                      </a:lnTo>
                      <a:lnTo>
                        <a:pt x="598926" y="161180"/>
                      </a:lnTo>
                      <a:lnTo>
                        <a:pt x="597758" y="130842"/>
                      </a:lnTo>
                      <a:cubicBezTo>
                        <a:pt x="594775" y="115564"/>
                        <a:pt x="589728" y="104162"/>
                        <a:pt x="583145" y="96103"/>
                      </a:cubicBezTo>
                      <a:close/>
                      <a:moveTo>
                        <a:pt x="835845" y="85272"/>
                      </a:moveTo>
                      <a:cubicBezTo>
                        <a:pt x="824696" y="69161"/>
                        <a:pt x="803768" y="65371"/>
                        <a:pt x="767379" y="84868"/>
                      </a:cubicBezTo>
                      <a:cubicBezTo>
                        <a:pt x="743730" y="98360"/>
                        <a:pt x="721712" y="115563"/>
                        <a:pt x="703196" y="135655"/>
                      </a:cubicBezTo>
                      <a:lnTo>
                        <a:pt x="664955" y="195992"/>
                      </a:lnTo>
                      <a:lnTo>
                        <a:pt x="655862" y="220618"/>
                      </a:lnTo>
                      <a:lnTo>
                        <a:pt x="818103" y="268097"/>
                      </a:lnTo>
                      <a:lnTo>
                        <a:pt x="817464" y="242857"/>
                      </a:lnTo>
                      <a:lnTo>
                        <a:pt x="834832" y="224586"/>
                      </a:lnTo>
                      <a:lnTo>
                        <a:pt x="836426" y="217715"/>
                      </a:lnTo>
                      <a:lnTo>
                        <a:pt x="836553" y="216765"/>
                      </a:lnTo>
                      <a:lnTo>
                        <a:pt x="835923" y="191935"/>
                      </a:lnTo>
                      <a:lnTo>
                        <a:pt x="840510" y="187109"/>
                      </a:lnTo>
                      <a:lnTo>
                        <a:pt x="846790" y="140063"/>
                      </a:lnTo>
                      <a:cubicBezTo>
                        <a:pt x="847067" y="127333"/>
                        <a:pt x="846285" y="115353"/>
                        <a:pt x="843945" y="105083"/>
                      </a:cubicBezTo>
                      <a:cubicBezTo>
                        <a:pt x="842191" y="97382"/>
                        <a:pt x="839561" y="90642"/>
                        <a:pt x="835845" y="85272"/>
                      </a:cubicBezTo>
                      <a:close/>
                      <a:moveTo>
                        <a:pt x="1137449" y="187189"/>
                      </a:moveTo>
                      <a:cubicBezTo>
                        <a:pt x="1129691" y="172544"/>
                        <a:pt x="1119596" y="160721"/>
                        <a:pt x="1106460" y="153695"/>
                      </a:cubicBezTo>
                      <a:cubicBezTo>
                        <a:pt x="1038913" y="117545"/>
                        <a:pt x="977687" y="146934"/>
                        <a:pt x="935399" y="193899"/>
                      </a:cubicBezTo>
                      <a:lnTo>
                        <a:pt x="917566" y="217088"/>
                      </a:lnTo>
                      <a:lnTo>
                        <a:pt x="917727" y="223416"/>
                      </a:lnTo>
                      <a:lnTo>
                        <a:pt x="907485" y="234189"/>
                      </a:lnTo>
                      <a:lnTo>
                        <a:pt x="898720" y="252713"/>
                      </a:lnTo>
                      <a:lnTo>
                        <a:pt x="899267" y="274338"/>
                      </a:lnTo>
                      <a:lnTo>
                        <a:pt x="886282" y="287997"/>
                      </a:lnTo>
                      <a:lnTo>
                        <a:pt x="953917" y="304526"/>
                      </a:lnTo>
                      <a:cubicBezTo>
                        <a:pt x="1023276" y="317266"/>
                        <a:pt x="1093565" y="327729"/>
                        <a:pt x="1163140" y="341996"/>
                      </a:cubicBezTo>
                      <a:cubicBezTo>
                        <a:pt x="1162947" y="300472"/>
                        <a:pt x="1160719" y="231125"/>
                        <a:pt x="1137449" y="187189"/>
                      </a:cubicBezTo>
                      <a:close/>
                      <a:moveTo>
                        <a:pt x="1487178" y="637089"/>
                      </a:moveTo>
                      <a:lnTo>
                        <a:pt x="1492136" y="653327"/>
                      </a:lnTo>
                      <a:cubicBezTo>
                        <a:pt x="1490960" y="659030"/>
                        <a:pt x="1487110" y="663703"/>
                        <a:pt x="1481068" y="663441"/>
                      </a:cubicBezTo>
                      <a:cubicBezTo>
                        <a:pt x="1413368" y="657946"/>
                        <a:pt x="1375911" y="627164"/>
                        <a:pt x="1308773" y="609487"/>
                      </a:cubicBezTo>
                      <a:cubicBezTo>
                        <a:pt x="1248772" y="594613"/>
                        <a:pt x="1190983" y="584715"/>
                        <a:pt x="1130981" y="569841"/>
                      </a:cubicBezTo>
                      <a:cubicBezTo>
                        <a:pt x="989572" y="531844"/>
                        <a:pt x="850868" y="486673"/>
                        <a:pt x="706071" y="467938"/>
                      </a:cubicBezTo>
                      <a:cubicBezTo>
                        <a:pt x="479284" y="438191"/>
                        <a:pt x="252469" y="461770"/>
                        <a:pt x="27379" y="449080"/>
                      </a:cubicBezTo>
                      <a:cubicBezTo>
                        <a:pt x="-13899" y="449672"/>
                        <a:pt x="-6212" y="386905"/>
                        <a:pt x="35095" y="386379"/>
                      </a:cubicBezTo>
                      <a:cubicBezTo>
                        <a:pt x="287259" y="393003"/>
                        <a:pt x="545956" y="361154"/>
                        <a:pt x="795843" y="416195"/>
                      </a:cubicBezTo>
                      <a:cubicBezTo>
                        <a:pt x="913663" y="441033"/>
                        <a:pt x="1035855" y="475715"/>
                        <a:pt x="1148150" y="514794"/>
                      </a:cubicBezTo>
                      <a:cubicBezTo>
                        <a:pt x="1231794" y="542948"/>
                        <a:pt x="1314865" y="583078"/>
                        <a:pt x="1401867" y="591929"/>
                      </a:cubicBezTo>
                      <a:cubicBezTo>
                        <a:pt x="1417572" y="593865"/>
                        <a:pt x="1432428" y="600615"/>
                        <a:pt x="1446595" y="609151"/>
                      </a:cubicBezTo>
                      <a:close/>
                      <a:moveTo>
                        <a:pt x="1487160" y="637031"/>
                      </a:moveTo>
                      <a:lnTo>
                        <a:pt x="1487189" y="637097"/>
                      </a:lnTo>
                      <a:lnTo>
                        <a:pt x="1487178" y="637089"/>
                      </a:lnTo>
                      <a:close/>
                      <a:moveTo>
                        <a:pt x="1415550" y="266449"/>
                      </a:moveTo>
                      <a:cubicBezTo>
                        <a:pt x="1400129" y="239834"/>
                        <a:pt x="1378385" y="226832"/>
                        <a:pt x="1347554" y="242331"/>
                      </a:cubicBezTo>
                      <a:cubicBezTo>
                        <a:pt x="1297586" y="264528"/>
                        <a:pt x="1258784" y="311678"/>
                        <a:pt x="1222953" y="355408"/>
                      </a:cubicBezTo>
                      <a:lnTo>
                        <a:pt x="1222886" y="355438"/>
                      </a:lnTo>
                      <a:cubicBezTo>
                        <a:pt x="1256098" y="363543"/>
                        <a:pt x="1289051" y="373005"/>
                        <a:pt x="1321535" y="384380"/>
                      </a:cubicBezTo>
                      <a:cubicBezTo>
                        <a:pt x="1364775" y="400965"/>
                        <a:pt x="1416048" y="416241"/>
                        <a:pt x="1452789" y="444012"/>
                      </a:cubicBezTo>
                      <a:cubicBezTo>
                        <a:pt x="1449399" y="392973"/>
                        <a:pt x="1441254" y="310805"/>
                        <a:pt x="1415550" y="266449"/>
                      </a:cubicBezTo>
                      <a:close/>
                      <a:moveTo>
                        <a:pt x="1485536" y="262306"/>
                      </a:moveTo>
                      <a:cubicBezTo>
                        <a:pt x="1508747" y="327713"/>
                        <a:pt x="1501837" y="414569"/>
                        <a:pt x="1477303" y="467608"/>
                      </a:cubicBezTo>
                      <a:lnTo>
                        <a:pt x="1477207" y="467571"/>
                      </a:lnTo>
                      <a:cubicBezTo>
                        <a:pt x="1488510" y="481683"/>
                        <a:pt x="1496562" y="498413"/>
                        <a:pt x="1499756" y="518690"/>
                      </a:cubicBezTo>
                      <a:cubicBezTo>
                        <a:pt x="1501967" y="523667"/>
                        <a:pt x="1496991" y="525877"/>
                        <a:pt x="1494780" y="520900"/>
                      </a:cubicBezTo>
                      <a:cubicBezTo>
                        <a:pt x="1306553" y="444349"/>
                        <a:pt x="1121570" y="401925"/>
                        <a:pt x="924540" y="358945"/>
                      </a:cubicBezTo>
                      <a:cubicBezTo>
                        <a:pt x="806749" y="334173"/>
                        <a:pt x="697233" y="287902"/>
                        <a:pt x="579442" y="263130"/>
                      </a:cubicBezTo>
                      <a:cubicBezTo>
                        <a:pt x="423117" y="231679"/>
                        <a:pt x="286629" y="244888"/>
                        <a:pt x="138553" y="298815"/>
                      </a:cubicBezTo>
                      <a:cubicBezTo>
                        <a:pt x="124458" y="302512"/>
                        <a:pt x="112775" y="295930"/>
                        <a:pt x="106602" y="286199"/>
                      </a:cubicBezTo>
                      <a:cubicBezTo>
                        <a:pt x="92069" y="284358"/>
                        <a:pt x="79447" y="274623"/>
                        <a:pt x="77531" y="254784"/>
                      </a:cubicBezTo>
                      <a:cubicBezTo>
                        <a:pt x="70360" y="145303"/>
                        <a:pt x="122694" y="9310"/>
                        <a:pt x="249312" y="564"/>
                      </a:cubicBezTo>
                      <a:cubicBezTo>
                        <a:pt x="312621" y="-3809"/>
                        <a:pt x="354727" y="17529"/>
                        <a:pt x="379766" y="53857"/>
                      </a:cubicBezTo>
                      <a:lnTo>
                        <a:pt x="397290" y="98499"/>
                      </a:lnTo>
                      <a:lnTo>
                        <a:pt x="394518" y="102060"/>
                      </a:lnTo>
                      <a:lnTo>
                        <a:pt x="395747" y="102471"/>
                      </a:lnTo>
                      <a:lnTo>
                        <a:pt x="401271" y="108640"/>
                      </a:lnTo>
                      <a:lnTo>
                        <a:pt x="397290" y="98499"/>
                      </a:lnTo>
                      <a:lnTo>
                        <a:pt x="427085" y="60245"/>
                      </a:lnTo>
                      <a:cubicBezTo>
                        <a:pt x="461766" y="24816"/>
                        <a:pt x="504161" y="55"/>
                        <a:pt x="552610" y="2282"/>
                      </a:cubicBezTo>
                      <a:cubicBezTo>
                        <a:pt x="604653" y="5861"/>
                        <a:pt x="633826" y="31453"/>
                        <a:pt x="649506" y="66749"/>
                      </a:cubicBezTo>
                      <a:lnTo>
                        <a:pt x="656282" y="94045"/>
                      </a:lnTo>
                      <a:lnTo>
                        <a:pt x="642438" y="107993"/>
                      </a:lnTo>
                      <a:lnTo>
                        <a:pt x="619574" y="149116"/>
                      </a:lnTo>
                      <a:lnTo>
                        <a:pt x="627916" y="145240"/>
                      </a:lnTo>
                      <a:cubicBezTo>
                        <a:pt x="638807" y="145240"/>
                        <a:pt x="648668" y="150193"/>
                        <a:pt x="655805" y="158200"/>
                      </a:cubicBezTo>
                      <a:lnTo>
                        <a:pt x="665322" y="183974"/>
                      </a:lnTo>
                      <a:lnTo>
                        <a:pt x="664076" y="125433"/>
                      </a:lnTo>
                      <a:lnTo>
                        <a:pt x="656282" y="94045"/>
                      </a:lnTo>
                      <a:lnTo>
                        <a:pt x="696862" y="53163"/>
                      </a:lnTo>
                      <a:cubicBezTo>
                        <a:pt x="738013" y="22293"/>
                        <a:pt x="787964" y="4560"/>
                        <a:pt x="841093" y="10596"/>
                      </a:cubicBezTo>
                      <a:cubicBezTo>
                        <a:pt x="901391" y="19419"/>
                        <a:pt x="917903" y="69930"/>
                        <a:pt x="916515" y="126899"/>
                      </a:cubicBezTo>
                      <a:lnTo>
                        <a:pt x="914803" y="138889"/>
                      </a:lnTo>
                      <a:lnTo>
                        <a:pt x="915057" y="139130"/>
                      </a:lnTo>
                      <a:lnTo>
                        <a:pt x="925164" y="128196"/>
                      </a:lnTo>
                      <a:cubicBezTo>
                        <a:pt x="968996" y="91668"/>
                        <a:pt x="1021562" y="69791"/>
                        <a:pt x="1075508" y="84376"/>
                      </a:cubicBezTo>
                      <a:cubicBezTo>
                        <a:pt x="1161821" y="108335"/>
                        <a:pt x="1199496" y="180576"/>
                        <a:pt x="1212909" y="260256"/>
                      </a:cubicBezTo>
                      <a:lnTo>
                        <a:pt x="1213618" y="269428"/>
                      </a:lnTo>
                      <a:lnTo>
                        <a:pt x="1213292" y="269756"/>
                      </a:lnTo>
                      <a:lnTo>
                        <a:pt x="1211445" y="272076"/>
                      </a:lnTo>
                      <a:lnTo>
                        <a:pt x="1213818" y="272016"/>
                      </a:lnTo>
                      <a:lnTo>
                        <a:pt x="1213618" y="269428"/>
                      </a:lnTo>
                      <a:lnTo>
                        <a:pt x="1269269" y="213368"/>
                      </a:lnTo>
                      <a:cubicBezTo>
                        <a:pt x="1309595" y="180617"/>
                        <a:pt x="1355966" y="161491"/>
                        <a:pt x="1408526" y="179677"/>
                      </a:cubicBezTo>
                      <a:cubicBezTo>
                        <a:pt x="1446839" y="191540"/>
                        <a:pt x="1471609" y="223061"/>
                        <a:pt x="1485536" y="2623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48" name="Google Shape;1948;p44"/>
                <p:cNvSpPr/>
                <p:nvPr/>
              </p:nvSpPr>
              <p:spPr>
                <a:xfrm>
                  <a:off x="-5289340" y="1608765"/>
                  <a:ext cx="425599" cy="506010"/>
                </a:xfrm>
                <a:custGeom>
                  <a:rect b="b" l="l" r="r" t="t"/>
                  <a:pathLst>
                    <a:path extrusionOk="0" h="1305833" w="1098321">
                      <a:moveTo>
                        <a:pt x="421658" y="1110349"/>
                      </a:moveTo>
                      <a:lnTo>
                        <a:pt x="422984" y="1115638"/>
                      </a:lnTo>
                      <a:lnTo>
                        <a:pt x="419149" y="1111606"/>
                      </a:lnTo>
                      <a:close/>
                      <a:moveTo>
                        <a:pt x="419077" y="1100207"/>
                      </a:moveTo>
                      <a:cubicBezTo>
                        <a:pt x="361080" y="1150487"/>
                        <a:pt x="298048" y="1193680"/>
                        <a:pt x="230005" y="1224991"/>
                      </a:cubicBezTo>
                      <a:cubicBezTo>
                        <a:pt x="306649" y="1257152"/>
                        <a:pt x="434917" y="1234381"/>
                        <a:pt x="430015" y="1143692"/>
                      </a:cubicBezTo>
                      <a:lnTo>
                        <a:pt x="425843" y="1127048"/>
                      </a:lnTo>
                      <a:lnTo>
                        <a:pt x="423452" y="1121275"/>
                      </a:lnTo>
                      <a:lnTo>
                        <a:pt x="424040" y="1119855"/>
                      </a:lnTo>
                      <a:lnTo>
                        <a:pt x="422984" y="1115638"/>
                      </a:lnTo>
                      <a:lnTo>
                        <a:pt x="424936" y="1117692"/>
                      </a:lnTo>
                      <a:lnTo>
                        <a:pt x="429633" y="1106352"/>
                      </a:lnTo>
                      <a:lnTo>
                        <a:pt x="421658" y="1110349"/>
                      </a:lnTo>
                      <a:lnTo>
                        <a:pt x="419222" y="1100630"/>
                      </a:lnTo>
                      <a:close/>
                      <a:moveTo>
                        <a:pt x="643232" y="924191"/>
                      </a:moveTo>
                      <a:lnTo>
                        <a:pt x="641367" y="927256"/>
                      </a:lnTo>
                      <a:lnTo>
                        <a:pt x="644635" y="927578"/>
                      </a:lnTo>
                      <a:close/>
                      <a:moveTo>
                        <a:pt x="784292" y="707763"/>
                      </a:moveTo>
                      <a:lnTo>
                        <a:pt x="782295" y="710400"/>
                      </a:lnTo>
                      <a:lnTo>
                        <a:pt x="785668" y="711084"/>
                      </a:lnTo>
                      <a:close/>
                      <a:moveTo>
                        <a:pt x="755029" y="666000"/>
                      </a:moveTo>
                      <a:cubicBezTo>
                        <a:pt x="732014" y="709337"/>
                        <a:pt x="706946" y="751334"/>
                        <a:pt x="679331" y="791701"/>
                      </a:cubicBezTo>
                      <a:cubicBezTo>
                        <a:pt x="615019" y="889582"/>
                        <a:pt x="537835" y="990215"/>
                        <a:pt x="447622" y="1074487"/>
                      </a:cubicBezTo>
                      <a:cubicBezTo>
                        <a:pt x="507382" y="1112246"/>
                        <a:pt x="603765" y="1159616"/>
                        <a:pt x="646825" y="1073569"/>
                      </a:cubicBezTo>
                      <a:cubicBezTo>
                        <a:pt x="673945" y="1013943"/>
                        <a:pt x="657656" y="965147"/>
                        <a:pt x="625150" y="910967"/>
                      </a:cubicBezTo>
                      <a:cubicBezTo>
                        <a:pt x="614318" y="889292"/>
                        <a:pt x="630608" y="867629"/>
                        <a:pt x="652270" y="873003"/>
                      </a:cubicBezTo>
                      <a:cubicBezTo>
                        <a:pt x="733572" y="900135"/>
                        <a:pt x="928741" y="813376"/>
                        <a:pt x="771524" y="704954"/>
                      </a:cubicBezTo>
                      <a:cubicBezTo>
                        <a:pt x="757287" y="695463"/>
                        <a:pt x="752409" y="679741"/>
                        <a:pt x="755029" y="666000"/>
                      </a:cubicBezTo>
                      <a:close/>
                      <a:moveTo>
                        <a:pt x="938159" y="184277"/>
                      </a:moveTo>
                      <a:cubicBezTo>
                        <a:pt x="922220" y="275710"/>
                        <a:pt x="882988" y="371103"/>
                        <a:pt x="847440" y="455592"/>
                      </a:cubicBezTo>
                      <a:cubicBezTo>
                        <a:pt x="823434" y="521594"/>
                        <a:pt x="796096" y="585906"/>
                        <a:pt x="764580" y="647658"/>
                      </a:cubicBezTo>
                      <a:cubicBezTo>
                        <a:pt x="772164" y="640075"/>
                        <a:pt x="783852" y="636259"/>
                        <a:pt x="798644" y="639942"/>
                      </a:cubicBezTo>
                      <a:cubicBezTo>
                        <a:pt x="901681" y="672448"/>
                        <a:pt x="907139" y="564014"/>
                        <a:pt x="863729" y="504387"/>
                      </a:cubicBezTo>
                      <a:cubicBezTo>
                        <a:pt x="847512" y="477267"/>
                        <a:pt x="874560" y="439303"/>
                        <a:pt x="901681" y="439303"/>
                      </a:cubicBezTo>
                      <a:cubicBezTo>
                        <a:pt x="982982" y="444688"/>
                        <a:pt x="1037151" y="374218"/>
                        <a:pt x="1015488" y="292917"/>
                      </a:cubicBezTo>
                      <a:cubicBezTo>
                        <a:pt x="1001324" y="241078"/>
                        <a:pt x="970798" y="217919"/>
                        <a:pt x="938159" y="184277"/>
                      </a:cubicBezTo>
                      <a:close/>
                      <a:moveTo>
                        <a:pt x="931638" y="102339"/>
                      </a:moveTo>
                      <a:cubicBezTo>
                        <a:pt x="938773" y="102710"/>
                        <a:pt x="945200" y="106907"/>
                        <a:pt x="946721" y="113530"/>
                      </a:cubicBezTo>
                      <a:cubicBezTo>
                        <a:pt x="949631" y="113385"/>
                        <a:pt x="952601" y="113602"/>
                        <a:pt x="955717" y="114097"/>
                      </a:cubicBezTo>
                      <a:cubicBezTo>
                        <a:pt x="1064199" y="135760"/>
                        <a:pt x="1107548" y="276700"/>
                        <a:pt x="1096705" y="368905"/>
                      </a:cubicBezTo>
                      <a:cubicBezTo>
                        <a:pt x="1091289" y="420429"/>
                        <a:pt x="1066895" y="459734"/>
                        <a:pt x="1031657" y="486157"/>
                      </a:cubicBezTo>
                      <a:lnTo>
                        <a:pt x="975901" y="513947"/>
                      </a:lnTo>
                      <a:lnTo>
                        <a:pt x="975240" y="517217"/>
                      </a:lnTo>
                      <a:lnTo>
                        <a:pt x="969251" y="526101"/>
                      </a:lnTo>
                      <a:lnTo>
                        <a:pt x="975912" y="558708"/>
                      </a:lnTo>
                      <a:cubicBezTo>
                        <a:pt x="979637" y="625959"/>
                        <a:pt x="944745" y="690840"/>
                        <a:pt x="886135" y="713369"/>
                      </a:cubicBezTo>
                      <a:lnTo>
                        <a:pt x="870704" y="716038"/>
                      </a:lnTo>
                      <a:lnTo>
                        <a:pt x="868614" y="721085"/>
                      </a:lnTo>
                      <a:lnTo>
                        <a:pt x="882273" y="761835"/>
                      </a:lnTo>
                      <a:cubicBezTo>
                        <a:pt x="894144" y="852268"/>
                        <a:pt x="814943" y="929464"/>
                        <a:pt x="708206" y="933843"/>
                      </a:cubicBezTo>
                      <a:lnTo>
                        <a:pt x="692370" y="932282"/>
                      </a:lnTo>
                      <a:lnTo>
                        <a:pt x="689751" y="925212"/>
                      </a:lnTo>
                      <a:lnTo>
                        <a:pt x="689431" y="924672"/>
                      </a:lnTo>
                      <a:lnTo>
                        <a:pt x="687504" y="929324"/>
                      </a:lnTo>
                      <a:lnTo>
                        <a:pt x="682670" y="931326"/>
                      </a:lnTo>
                      <a:lnTo>
                        <a:pt x="692370" y="932282"/>
                      </a:lnTo>
                      <a:lnTo>
                        <a:pt x="703137" y="961345"/>
                      </a:lnTo>
                      <a:cubicBezTo>
                        <a:pt x="741773" y="1105404"/>
                        <a:pt x="606592" y="1238374"/>
                        <a:pt x="480557" y="1165877"/>
                      </a:cubicBezTo>
                      <a:lnTo>
                        <a:pt x="457567" y="1149291"/>
                      </a:lnTo>
                      <a:lnTo>
                        <a:pt x="453254" y="1151077"/>
                      </a:lnTo>
                      <a:lnTo>
                        <a:pt x="452589" y="1150802"/>
                      </a:lnTo>
                      <a:lnTo>
                        <a:pt x="452682" y="1156311"/>
                      </a:lnTo>
                      <a:cubicBezTo>
                        <a:pt x="449637" y="1213232"/>
                        <a:pt x="431330" y="1257940"/>
                        <a:pt x="370354" y="1290498"/>
                      </a:cubicBezTo>
                      <a:cubicBezTo>
                        <a:pt x="303506" y="1326542"/>
                        <a:pt x="231696" y="1294108"/>
                        <a:pt x="182840" y="1244395"/>
                      </a:cubicBezTo>
                      <a:lnTo>
                        <a:pt x="182768" y="1244468"/>
                      </a:lnTo>
                      <a:cubicBezTo>
                        <a:pt x="174907" y="1247293"/>
                        <a:pt x="166901" y="1250058"/>
                        <a:pt x="158908" y="1252606"/>
                      </a:cubicBezTo>
                      <a:cubicBezTo>
                        <a:pt x="120944" y="1268823"/>
                        <a:pt x="93823" y="1209196"/>
                        <a:pt x="131775" y="1187522"/>
                      </a:cubicBezTo>
                      <a:cubicBezTo>
                        <a:pt x="359450" y="1073642"/>
                        <a:pt x="522041" y="921870"/>
                        <a:pt x="646752" y="699569"/>
                      </a:cubicBezTo>
                      <a:cubicBezTo>
                        <a:pt x="700921" y="601978"/>
                        <a:pt x="755102" y="504387"/>
                        <a:pt x="798511" y="401411"/>
                      </a:cubicBezTo>
                      <a:cubicBezTo>
                        <a:pt x="836391" y="309278"/>
                        <a:pt x="863511" y="200844"/>
                        <a:pt x="912307" y="114097"/>
                      </a:cubicBezTo>
                      <a:cubicBezTo>
                        <a:pt x="916660" y="105421"/>
                        <a:pt x="924503" y="101968"/>
                        <a:pt x="931638" y="102339"/>
                      </a:cubicBezTo>
                      <a:close/>
                      <a:moveTo>
                        <a:pt x="771524" y="0"/>
                      </a:moveTo>
                      <a:cubicBezTo>
                        <a:pt x="776909" y="0"/>
                        <a:pt x="782367" y="0"/>
                        <a:pt x="782367" y="5458"/>
                      </a:cubicBezTo>
                      <a:cubicBezTo>
                        <a:pt x="793198" y="113880"/>
                        <a:pt x="728186" y="233145"/>
                        <a:pt x="684776" y="330736"/>
                      </a:cubicBezTo>
                      <a:cubicBezTo>
                        <a:pt x="630535" y="444616"/>
                        <a:pt x="576354" y="553038"/>
                        <a:pt x="511282" y="661472"/>
                      </a:cubicBezTo>
                      <a:cubicBezTo>
                        <a:pt x="392029" y="856653"/>
                        <a:pt x="207691" y="1003039"/>
                        <a:pt x="39654" y="1149425"/>
                      </a:cubicBezTo>
                      <a:cubicBezTo>
                        <a:pt x="17980" y="1165714"/>
                        <a:pt x="-14527" y="1138581"/>
                        <a:pt x="7148" y="1116919"/>
                      </a:cubicBezTo>
                      <a:cubicBezTo>
                        <a:pt x="164353" y="948858"/>
                        <a:pt x="359523" y="845810"/>
                        <a:pt x="467945" y="634412"/>
                      </a:cubicBezTo>
                      <a:cubicBezTo>
                        <a:pt x="522113" y="520532"/>
                        <a:pt x="592644" y="422941"/>
                        <a:pt x="646825" y="309134"/>
                      </a:cubicBezTo>
                      <a:cubicBezTo>
                        <a:pt x="695608" y="206157"/>
                        <a:pt x="711897" y="92350"/>
                        <a:pt x="771524" y="1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49" name="Google Shape;1949;p44"/>
                <p:cNvSpPr/>
                <p:nvPr/>
              </p:nvSpPr>
              <p:spPr>
                <a:xfrm>
                  <a:off x="-7124301" y="2412526"/>
                  <a:ext cx="707162" cy="453650"/>
                </a:xfrm>
                <a:custGeom>
                  <a:rect b="b" l="l" r="r" t="t"/>
                  <a:pathLst>
                    <a:path extrusionOk="0" h="1170709" w="1824934">
                      <a:moveTo>
                        <a:pt x="1298932" y="984368"/>
                      </a:moveTo>
                      <a:lnTo>
                        <a:pt x="1300718" y="988681"/>
                      </a:lnTo>
                      <a:lnTo>
                        <a:pt x="1303066" y="984811"/>
                      </a:lnTo>
                      <a:close/>
                      <a:moveTo>
                        <a:pt x="1248885" y="979438"/>
                      </a:moveTo>
                      <a:lnTo>
                        <a:pt x="1249310" y="980477"/>
                      </a:lnTo>
                      <a:lnTo>
                        <a:pt x="1251285" y="979659"/>
                      </a:lnTo>
                      <a:close/>
                      <a:moveTo>
                        <a:pt x="524309" y="683323"/>
                      </a:moveTo>
                      <a:lnTo>
                        <a:pt x="527640" y="691364"/>
                      </a:lnTo>
                      <a:lnTo>
                        <a:pt x="533306" y="686593"/>
                      </a:lnTo>
                      <a:close/>
                      <a:moveTo>
                        <a:pt x="473680" y="664918"/>
                      </a:moveTo>
                      <a:lnTo>
                        <a:pt x="473902" y="667163"/>
                      </a:lnTo>
                      <a:lnTo>
                        <a:pt x="476685" y="666010"/>
                      </a:lnTo>
                      <a:close/>
                      <a:moveTo>
                        <a:pt x="139243" y="113682"/>
                      </a:moveTo>
                      <a:cubicBezTo>
                        <a:pt x="149413" y="111184"/>
                        <a:pt x="160000" y="113503"/>
                        <a:pt x="164643" y="122782"/>
                      </a:cubicBezTo>
                      <a:cubicBezTo>
                        <a:pt x="300174" y="404724"/>
                        <a:pt x="582090" y="583616"/>
                        <a:pt x="858560" y="708328"/>
                      </a:cubicBezTo>
                      <a:cubicBezTo>
                        <a:pt x="1135018" y="838497"/>
                        <a:pt x="1449512" y="952305"/>
                        <a:pt x="1758476" y="952305"/>
                      </a:cubicBezTo>
                      <a:cubicBezTo>
                        <a:pt x="1774765" y="952305"/>
                        <a:pt x="1774765" y="979438"/>
                        <a:pt x="1758476" y="979438"/>
                      </a:cubicBezTo>
                      <a:cubicBezTo>
                        <a:pt x="1422392" y="990269"/>
                        <a:pt x="1086223" y="903510"/>
                        <a:pt x="788102" y="757123"/>
                      </a:cubicBezTo>
                      <a:cubicBezTo>
                        <a:pt x="534997" y="635877"/>
                        <a:pt x="225610" y="447856"/>
                        <a:pt x="123986" y="168318"/>
                      </a:cubicBezTo>
                      <a:cubicBezTo>
                        <a:pt x="75203" y="206559"/>
                        <a:pt x="2970" y="270521"/>
                        <a:pt x="56221" y="339711"/>
                      </a:cubicBezTo>
                      <a:cubicBezTo>
                        <a:pt x="99559" y="399338"/>
                        <a:pt x="164643" y="415555"/>
                        <a:pt x="235101" y="410170"/>
                      </a:cubicBezTo>
                      <a:cubicBezTo>
                        <a:pt x="262222" y="410170"/>
                        <a:pt x="273053" y="437302"/>
                        <a:pt x="262222" y="458965"/>
                      </a:cubicBezTo>
                      <a:cubicBezTo>
                        <a:pt x="229716" y="534821"/>
                        <a:pt x="246005" y="637858"/>
                        <a:pt x="327306" y="670376"/>
                      </a:cubicBezTo>
                      <a:cubicBezTo>
                        <a:pt x="392306" y="697496"/>
                        <a:pt x="435716" y="664918"/>
                        <a:pt x="484511" y="632412"/>
                      </a:cubicBezTo>
                      <a:cubicBezTo>
                        <a:pt x="506186" y="616122"/>
                        <a:pt x="533306" y="637858"/>
                        <a:pt x="533306" y="659532"/>
                      </a:cubicBezTo>
                      <a:cubicBezTo>
                        <a:pt x="538680" y="751677"/>
                        <a:pt x="565873" y="887220"/>
                        <a:pt x="679680" y="908895"/>
                      </a:cubicBezTo>
                      <a:cubicBezTo>
                        <a:pt x="766500" y="925184"/>
                        <a:pt x="842343" y="898136"/>
                        <a:pt x="918259" y="854714"/>
                      </a:cubicBezTo>
                      <a:cubicBezTo>
                        <a:pt x="923632" y="849268"/>
                        <a:pt x="939921" y="854714"/>
                        <a:pt x="939921" y="865558"/>
                      </a:cubicBezTo>
                      <a:lnTo>
                        <a:pt x="939656" y="878490"/>
                      </a:lnTo>
                      <a:lnTo>
                        <a:pt x="940303" y="880053"/>
                      </a:lnTo>
                      <a:lnTo>
                        <a:pt x="939627" y="881686"/>
                      </a:lnTo>
                      <a:lnTo>
                        <a:pt x="939849" y="881774"/>
                      </a:lnTo>
                      <a:lnTo>
                        <a:pt x="939584" y="882010"/>
                      </a:lnTo>
                      <a:lnTo>
                        <a:pt x="939588" y="881779"/>
                      </a:lnTo>
                      <a:lnTo>
                        <a:pt x="939439" y="882138"/>
                      </a:lnTo>
                      <a:lnTo>
                        <a:pt x="939584" y="882010"/>
                      </a:lnTo>
                      <a:lnTo>
                        <a:pt x="938569" y="931448"/>
                      </a:lnTo>
                      <a:cubicBezTo>
                        <a:pt x="944667" y="1000051"/>
                        <a:pt x="975150" y="1070185"/>
                        <a:pt x="1048343" y="1082402"/>
                      </a:cubicBezTo>
                      <a:cubicBezTo>
                        <a:pt x="1140476" y="1098691"/>
                        <a:pt x="1205476" y="1028233"/>
                        <a:pt x="1248885" y="952305"/>
                      </a:cubicBezTo>
                      <a:cubicBezTo>
                        <a:pt x="1259656" y="930570"/>
                        <a:pt x="1297681" y="936016"/>
                        <a:pt x="1303066" y="957690"/>
                      </a:cubicBezTo>
                      <a:cubicBezTo>
                        <a:pt x="1324729" y="1039064"/>
                        <a:pt x="1395199" y="1104077"/>
                        <a:pt x="1481946" y="1098691"/>
                      </a:cubicBezTo>
                      <a:cubicBezTo>
                        <a:pt x="1568620" y="1093318"/>
                        <a:pt x="1601199" y="1049896"/>
                        <a:pt x="1660825" y="995727"/>
                      </a:cubicBezTo>
                      <a:cubicBezTo>
                        <a:pt x="1682560" y="979438"/>
                        <a:pt x="1709609" y="995727"/>
                        <a:pt x="1704235" y="1022848"/>
                      </a:cubicBezTo>
                      <a:cubicBezTo>
                        <a:pt x="1687946" y="1131270"/>
                        <a:pt x="1557862" y="1180065"/>
                        <a:pt x="1460271" y="1169234"/>
                      </a:cubicBezTo>
                      <a:cubicBezTo>
                        <a:pt x="1378955" y="1161056"/>
                        <a:pt x="1315964" y="1116302"/>
                        <a:pt x="1278109" y="1050998"/>
                      </a:cubicBezTo>
                      <a:lnTo>
                        <a:pt x="1277118" y="1048571"/>
                      </a:lnTo>
                      <a:lnTo>
                        <a:pt x="1270386" y="1051359"/>
                      </a:lnTo>
                      <a:lnTo>
                        <a:pt x="1264231" y="1048809"/>
                      </a:lnTo>
                      <a:lnTo>
                        <a:pt x="1258512" y="1058234"/>
                      </a:lnTo>
                      <a:cubicBezTo>
                        <a:pt x="1206169" y="1126068"/>
                        <a:pt x="1130964" y="1171803"/>
                        <a:pt x="1037439" y="1147414"/>
                      </a:cubicBezTo>
                      <a:cubicBezTo>
                        <a:pt x="947945" y="1123035"/>
                        <a:pt x="919513" y="1034597"/>
                        <a:pt x="913162" y="950731"/>
                      </a:cubicBezTo>
                      <a:lnTo>
                        <a:pt x="912917" y="905729"/>
                      </a:lnTo>
                      <a:lnTo>
                        <a:pt x="916516" y="902529"/>
                      </a:lnTo>
                      <a:lnTo>
                        <a:pt x="912892" y="901028"/>
                      </a:lnTo>
                      <a:lnTo>
                        <a:pt x="912917" y="905729"/>
                      </a:lnTo>
                      <a:lnTo>
                        <a:pt x="875579" y="938941"/>
                      </a:lnTo>
                      <a:cubicBezTo>
                        <a:pt x="804688" y="990520"/>
                        <a:pt x="716231" y="1020001"/>
                        <a:pt x="630885" y="979365"/>
                      </a:cubicBezTo>
                      <a:cubicBezTo>
                        <a:pt x="537361" y="938675"/>
                        <a:pt x="498717" y="852294"/>
                        <a:pt x="482974" y="759033"/>
                      </a:cubicBezTo>
                      <a:lnTo>
                        <a:pt x="480614" y="735133"/>
                      </a:lnTo>
                      <a:lnTo>
                        <a:pt x="477296" y="733759"/>
                      </a:lnTo>
                      <a:lnTo>
                        <a:pt x="475776" y="735039"/>
                      </a:lnTo>
                      <a:cubicBezTo>
                        <a:pt x="410968" y="770616"/>
                        <a:pt x="328647" y="766566"/>
                        <a:pt x="267680" y="713713"/>
                      </a:cubicBezTo>
                      <a:cubicBezTo>
                        <a:pt x="202665" y="656776"/>
                        <a:pt x="177248" y="581548"/>
                        <a:pt x="189189" y="504054"/>
                      </a:cubicBezTo>
                      <a:lnTo>
                        <a:pt x="196607" y="480357"/>
                      </a:lnTo>
                      <a:lnTo>
                        <a:pt x="193907" y="479239"/>
                      </a:lnTo>
                      <a:lnTo>
                        <a:pt x="191002" y="472225"/>
                      </a:lnTo>
                      <a:lnTo>
                        <a:pt x="166842" y="470785"/>
                      </a:lnTo>
                      <a:cubicBezTo>
                        <a:pt x="93911" y="457564"/>
                        <a:pt x="27839" y="416862"/>
                        <a:pt x="7498" y="339639"/>
                      </a:cubicBezTo>
                      <a:cubicBezTo>
                        <a:pt x="-19622" y="247434"/>
                        <a:pt x="29173" y="166120"/>
                        <a:pt x="115920" y="133614"/>
                      </a:cubicBezTo>
                      <a:lnTo>
                        <a:pt x="115848" y="133614"/>
                      </a:lnTo>
                      <a:lnTo>
                        <a:pt x="116343" y="133481"/>
                      </a:lnTo>
                      <a:cubicBezTo>
                        <a:pt x="119319" y="123495"/>
                        <a:pt x="129073" y="116180"/>
                        <a:pt x="139243" y="113682"/>
                      </a:cubicBezTo>
                      <a:close/>
                      <a:moveTo>
                        <a:pt x="224330" y="8902"/>
                      </a:moveTo>
                      <a:lnTo>
                        <a:pt x="224319" y="8949"/>
                      </a:lnTo>
                      <a:lnTo>
                        <a:pt x="224270" y="8975"/>
                      </a:lnTo>
                      <a:close/>
                      <a:moveTo>
                        <a:pt x="241226" y="169"/>
                      </a:moveTo>
                      <a:cubicBezTo>
                        <a:pt x="248680" y="-504"/>
                        <a:pt x="256806" y="860"/>
                        <a:pt x="262222" y="3589"/>
                      </a:cubicBezTo>
                      <a:cubicBezTo>
                        <a:pt x="294728" y="36095"/>
                        <a:pt x="305631" y="84891"/>
                        <a:pt x="338137" y="117397"/>
                      </a:cubicBezTo>
                      <a:cubicBezTo>
                        <a:pt x="381547" y="160819"/>
                        <a:pt x="430343" y="204156"/>
                        <a:pt x="484511" y="242121"/>
                      </a:cubicBezTo>
                      <a:cubicBezTo>
                        <a:pt x="592933" y="317964"/>
                        <a:pt x="712258" y="388434"/>
                        <a:pt x="826054" y="453519"/>
                      </a:cubicBezTo>
                      <a:cubicBezTo>
                        <a:pt x="1124259" y="621568"/>
                        <a:pt x="1465801" y="762509"/>
                        <a:pt x="1812717" y="789629"/>
                      </a:cubicBezTo>
                      <a:cubicBezTo>
                        <a:pt x="1829007" y="789629"/>
                        <a:pt x="1829007" y="816762"/>
                        <a:pt x="1812717" y="816762"/>
                      </a:cubicBezTo>
                      <a:cubicBezTo>
                        <a:pt x="1422392" y="800473"/>
                        <a:pt x="1070006" y="692039"/>
                        <a:pt x="733921" y="496857"/>
                      </a:cubicBezTo>
                      <a:cubicBezTo>
                        <a:pt x="603764" y="421013"/>
                        <a:pt x="468222" y="334181"/>
                        <a:pt x="354427" y="231205"/>
                      </a:cubicBezTo>
                      <a:cubicBezTo>
                        <a:pt x="311731" y="193221"/>
                        <a:pt x="215091" y="113755"/>
                        <a:pt x="217023" y="40016"/>
                      </a:cubicBezTo>
                      <a:lnTo>
                        <a:pt x="224319" y="89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50" name="Google Shape;1950;p44"/>
                <p:cNvSpPr/>
                <p:nvPr/>
              </p:nvSpPr>
              <p:spPr>
                <a:xfrm>
                  <a:off x="-6044012" y="2595949"/>
                  <a:ext cx="738260" cy="373664"/>
                </a:xfrm>
                <a:custGeom>
                  <a:rect b="b" l="l" r="r" t="t"/>
                  <a:pathLst>
                    <a:path extrusionOk="0" h="964294" w="1905186">
                      <a:moveTo>
                        <a:pt x="851637" y="722246"/>
                      </a:moveTo>
                      <a:lnTo>
                        <a:pt x="847899" y="723117"/>
                      </a:lnTo>
                      <a:lnTo>
                        <a:pt x="850094" y="725971"/>
                      </a:lnTo>
                      <a:close/>
                      <a:moveTo>
                        <a:pt x="1788593" y="131601"/>
                      </a:moveTo>
                      <a:cubicBezTo>
                        <a:pt x="1798383" y="134098"/>
                        <a:pt x="1806528" y="142064"/>
                        <a:pt x="1808725" y="153004"/>
                      </a:cubicBezTo>
                      <a:cubicBezTo>
                        <a:pt x="1811696" y="152871"/>
                        <a:pt x="1814884" y="153149"/>
                        <a:pt x="1818289" y="153789"/>
                      </a:cubicBezTo>
                      <a:cubicBezTo>
                        <a:pt x="1894205" y="202585"/>
                        <a:pt x="1932157" y="294790"/>
                        <a:pt x="1883362" y="376091"/>
                      </a:cubicBezTo>
                      <a:cubicBezTo>
                        <a:pt x="1838641" y="445200"/>
                        <a:pt x="1772574" y="474704"/>
                        <a:pt x="1698896" y="473694"/>
                      </a:cubicBezTo>
                      <a:lnTo>
                        <a:pt x="1674049" y="470135"/>
                      </a:lnTo>
                      <a:lnTo>
                        <a:pt x="1670989" y="477522"/>
                      </a:lnTo>
                      <a:lnTo>
                        <a:pt x="1665724" y="479703"/>
                      </a:lnTo>
                      <a:lnTo>
                        <a:pt x="1668321" y="510785"/>
                      </a:lnTo>
                      <a:cubicBezTo>
                        <a:pt x="1662463" y="592622"/>
                        <a:pt x="1617752" y="660744"/>
                        <a:pt x="1536444" y="701370"/>
                      </a:cubicBezTo>
                      <a:cubicBezTo>
                        <a:pt x="1467290" y="733882"/>
                        <a:pt x="1389055" y="717626"/>
                        <a:pt x="1335946" y="670870"/>
                      </a:cubicBezTo>
                      <a:lnTo>
                        <a:pt x="1333342" y="667500"/>
                      </a:lnTo>
                      <a:lnTo>
                        <a:pt x="1336231" y="658530"/>
                      </a:lnTo>
                      <a:lnTo>
                        <a:pt x="1328792" y="661612"/>
                      </a:lnTo>
                      <a:lnTo>
                        <a:pt x="1333342" y="667500"/>
                      </a:lnTo>
                      <a:lnTo>
                        <a:pt x="1322720" y="700479"/>
                      </a:lnTo>
                      <a:cubicBezTo>
                        <a:pt x="1287398" y="788159"/>
                        <a:pt x="1231473" y="861341"/>
                        <a:pt x="1129816" y="885721"/>
                      </a:cubicBezTo>
                      <a:cubicBezTo>
                        <a:pt x="1040321" y="906115"/>
                        <a:pt x="960030" y="856319"/>
                        <a:pt x="900323" y="791247"/>
                      </a:cubicBezTo>
                      <a:lnTo>
                        <a:pt x="869025" y="750573"/>
                      </a:lnTo>
                      <a:lnTo>
                        <a:pt x="869029" y="750550"/>
                      </a:lnTo>
                      <a:lnTo>
                        <a:pt x="868998" y="750537"/>
                      </a:lnTo>
                      <a:lnTo>
                        <a:pt x="869025" y="750573"/>
                      </a:lnTo>
                      <a:lnTo>
                        <a:pt x="860964" y="794734"/>
                      </a:lnTo>
                      <a:cubicBezTo>
                        <a:pt x="840131" y="873258"/>
                        <a:pt x="796423" y="949492"/>
                        <a:pt x="706982" y="961709"/>
                      </a:cubicBezTo>
                      <a:cubicBezTo>
                        <a:pt x="605271" y="978020"/>
                        <a:pt x="540211" y="914969"/>
                        <a:pt x="500324" y="834412"/>
                      </a:cubicBezTo>
                      <a:lnTo>
                        <a:pt x="492775" y="814524"/>
                      </a:lnTo>
                      <a:lnTo>
                        <a:pt x="485033" y="811317"/>
                      </a:lnTo>
                      <a:lnTo>
                        <a:pt x="477337" y="822721"/>
                      </a:lnTo>
                      <a:cubicBezTo>
                        <a:pt x="423973" y="879408"/>
                        <a:pt x="347748" y="904829"/>
                        <a:pt x="262401" y="896697"/>
                      </a:cubicBezTo>
                      <a:cubicBezTo>
                        <a:pt x="170196" y="885793"/>
                        <a:pt x="61846" y="804492"/>
                        <a:pt x="67232" y="706901"/>
                      </a:cubicBezTo>
                      <a:cubicBezTo>
                        <a:pt x="67232" y="679768"/>
                        <a:pt x="99738" y="674394"/>
                        <a:pt x="116027" y="696057"/>
                      </a:cubicBezTo>
                      <a:cubicBezTo>
                        <a:pt x="164811" y="755696"/>
                        <a:pt x="191943" y="820781"/>
                        <a:pt x="273233" y="831612"/>
                      </a:cubicBezTo>
                      <a:cubicBezTo>
                        <a:pt x="359980" y="847901"/>
                        <a:pt x="435824" y="809937"/>
                        <a:pt x="473776" y="728636"/>
                      </a:cubicBezTo>
                      <a:cubicBezTo>
                        <a:pt x="484547" y="701515"/>
                        <a:pt x="522572" y="712346"/>
                        <a:pt x="527957" y="734021"/>
                      </a:cubicBezTo>
                      <a:cubicBezTo>
                        <a:pt x="549560" y="804492"/>
                        <a:pt x="598343" y="907468"/>
                        <a:pt x="690548" y="902082"/>
                      </a:cubicBezTo>
                      <a:cubicBezTo>
                        <a:pt x="793585" y="896624"/>
                        <a:pt x="842380" y="809937"/>
                        <a:pt x="847754" y="717732"/>
                      </a:cubicBezTo>
                      <a:cubicBezTo>
                        <a:pt x="847754" y="709624"/>
                        <a:pt x="851826" y="704205"/>
                        <a:pt x="857254" y="702169"/>
                      </a:cubicBezTo>
                      <a:lnTo>
                        <a:pt x="871627" y="706026"/>
                      </a:lnTo>
                      <a:lnTo>
                        <a:pt x="871771" y="705966"/>
                      </a:lnTo>
                      <a:lnTo>
                        <a:pt x="872446" y="706246"/>
                      </a:lnTo>
                      <a:lnTo>
                        <a:pt x="874887" y="706901"/>
                      </a:lnTo>
                      <a:lnTo>
                        <a:pt x="875917" y="707683"/>
                      </a:lnTo>
                      <a:lnTo>
                        <a:pt x="887936" y="712662"/>
                      </a:lnTo>
                      <a:lnTo>
                        <a:pt x="890445" y="718719"/>
                      </a:lnTo>
                      <a:lnTo>
                        <a:pt x="929994" y="748762"/>
                      </a:lnTo>
                      <a:cubicBezTo>
                        <a:pt x="990697" y="789941"/>
                        <a:pt x="1065902" y="823486"/>
                        <a:pt x="1135056" y="799106"/>
                      </a:cubicBezTo>
                      <a:cubicBezTo>
                        <a:pt x="1227189" y="766600"/>
                        <a:pt x="1265141" y="679913"/>
                        <a:pt x="1286816" y="587707"/>
                      </a:cubicBezTo>
                      <a:cubicBezTo>
                        <a:pt x="1292201" y="560587"/>
                        <a:pt x="1324708" y="555129"/>
                        <a:pt x="1340985" y="571418"/>
                      </a:cubicBezTo>
                      <a:cubicBezTo>
                        <a:pt x="1389780" y="620214"/>
                        <a:pt x="1444022" y="669009"/>
                        <a:pt x="1514492" y="625599"/>
                      </a:cubicBezTo>
                      <a:cubicBezTo>
                        <a:pt x="1585022" y="582250"/>
                        <a:pt x="1606685" y="517165"/>
                        <a:pt x="1590396" y="441249"/>
                      </a:cubicBezTo>
                      <a:cubicBezTo>
                        <a:pt x="1584950" y="419574"/>
                        <a:pt x="1601239" y="397911"/>
                        <a:pt x="1628360" y="403285"/>
                      </a:cubicBezTo>
                      <a:cubicBezTo>
                        <a:pt x="1693432" y="424959"/>
                        <a:pt x="1769349" y="424959"/>
                        <a:pt x="1818144" y="370778"/>
                      </a:cubicBezTo>
                      <a:cubicBezTo>
                        <a:pt x="1874728" y="309099"/>
                        <a:pt x="1833721" y="247407"/>
                        <a:pt x="1792364" y="194929"/>
                      </a:cubicBezTo>
                      <a:cubicBezTo>
                        <a:pt x="1633383" y="444014"/>
                        <a:pt x="1294254" y="568158"/>
                        <a:pt x="1021261" y="636430"/>
                      </a:cubicBezTo>
                      <a:cubicBezTo>
                        <a:pt x="696006" y="712286"/>
                        <a:pt x="354462" y="734021"/>
                        <a:pt x="29207" y="658105"/>
                      </a:cubicBezTo>
                      <a:cubicBezTo>
                        <a:pt x="7460" y="652647"/>
                        <a:pt x="18304" y="625599"/>
                        <a:pt x="34581" y="630972"/>
                      </a:cubicBezTo>
                      <a:cubicBezTo>
                        <a:pt x="332715" y="690611"/>
                        <a:pt x="668873" y="641816"/>
                        <a:pt x="967007" y="571346"/>
                      </a:cubicBezTo>
                      <a:cubicBezTo>
                        <a:pt x="1259768" y="500803"/>
                        <a:pt x="1568733" y="392381"/>
                        <a:pt x="1758517" y="143018"/>
                      </a:cubicBezTo>
                      <a:lnTo>
                        <a:pt x="1758590" y="143018"/>
                      </a:lnTo>
                      <a:cubicBezTo>
                        <a:pt x="1767368" y="132078"/>
                        <a:pt x="1778803" y="129105"/>
                        <a:pt x="1788593" y="131601"/>
                      </a:cubicBezTo>
                      <a:close/>
                      <a:moveTo>
                        <a:pt x="1693432" y="2017"/>
                      </a:moveTo>
                      <a:lnTo>
                        <a:pt x="1693577" y="2017"/>
                      </a:lnTo>
                      <a:cubicBezTo>
                        <a:pt x="1704409" y="-3368"/>
                        <a:pt x="1720626" y="2017"/>
                        <a:pt x="1720698" y="18307"/>
                      </a:cubicBezTo>
                      <a:cubicBezTo>
                        <a:pt x="1742373" y="105066"/>
                        <a:pt x="1606830" y="180982"/>
                        <a:pt x="1547203" y="213488"/>
                      </a:cubicBezTo>
                      <a:cubicBezTo>
                        <a:pt x="1417118" y="289404"/>
                        <a:pt x="1270744" y="349043"/>
                        <a:pt x="1124370" y="397839"/>
                      </a:cubicBezTo>
                      <a:cubicBezTo>
                        <a:pt x="755693" y="522478"/>
                        <a:pt x="392486" y="560442"/>
                        <a:pt x="7605" y="500803"/>
                      </a:cubicBezTo>
                      <a:cubicBezTo>
                        <a:pt x="-3299" y="500803"/>
                        <a:pt x="-3299" y="473682"/>
                        <a:pt x="12991" y="473682"/>
                      </a:cubicBezTo>
                      <a:cubicBezTo>
                        <a:pt x="359908" y="517032"/>
                        <a:pt x="723127" y="446562"/>
                        <a:pt x="1053827" y="338127"/>
                      </a:cubicBezTo>
                      <a:cubicBezTo>
                        <a:pt x="1194756" y="289344"/>
                        <a:pt x="1341130" y="240609"/>
                        <a:pt x="1471215" y="175524"/>
                      </a:cubicBezTo>
                      <a:cubicBezTo>
                        <a:pt x="1520010" y="148404"/>
                        <a:pt x="1579564" y="115898"/>
                        <a:pt x="1622974" y="77934"/>
                      </a:cubicBezTo>
                      <a:cubicBezTo>
                        <a:pt x="1650023" y="50813"/>
                        <a:pt x="1666312" y="23692"/>
                        <a:pt x="1693432"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sp>
          <p:nvSpPr>
            <p:cNvPr id="1951" name="Google Shape;1951;p44"/>
            <p:cNvSpPr/>
            <p:nvPr/>
          </p:nvSpPr>
          <p:spPr>
            <a:xfrm>
              <a:off x="5675975" y="353074"/>
              <a:ext cx="523939" cy="570662"/>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952" name="Google Shape;1952;p44"/>
            <p:cNvSpPr/>
            <p:nvPr/>
          </p:nvSpPr>
          <p:spPr>
            <a:xfrm flipH="1" rot="-841279">
              <a:off x="3023716" y="855007"/>
              <a:ext cx="273879" cy="279809"/>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45"/>
          <p:cNvSpPr txBox="1"/>
          <p:nvPr>
            <p:ph type="title"/>
          </p:nvPr>
        </p:nvSpPr>
        <p:spPr>
          <a:xfrm>
            <a:off x="713400" y="2223000"/>
            <a:ext cx="4581600" cy="9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58" name="Google Shape;1958;p45"/>
          <p:cNvSpPr txBox="1"/>
          <p:nvPr>
            <p:ph idx="2" type="title"/>
          </p:nvPr>
        </p:nvSpPr>
        <p:spPr>
          <a:xfrm>
            <a:off x="2380100" y="1041013"/>
            <a:ext cx="12483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59" name="Google Shape;1959;p45"/>
          <p:cNvSpPr txBox="1"/>
          <p:nvPr>
            <p:ph idx="1" type="subTitle"/>
          </p:nvPr>
        </p:nvSpPr>
        <p:spPr>
          <a:xfrm>
            <a:off x="713450" y="3146400"/>
            <a:ext cx="45816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960" name="Google Shape;1960;p45"/>
          <p:cNvGrpSpPr/>
          <p:nvPr/>
        </p:nvGrpSpPr>
        <p:grpSpPr>
          <a:xfrm>
            <a:off x="5707683" y="907976"/>
            <a:ext cx="2766459" cy="3231529"/>
            <a:chOff x="4294868" y="3574237"/>
            <a:chExt cx="1512139" cy="1766346"/>
          </a:xfrm>
        </p:grpSpPr>
        <p:sp>
          <p:nvSpPr>
            <p:cNvPr id="1961" name="Google Shape;1961;p45"/>
            <p:cNvSpPr/>
            <p:nvPr/>
          </p:nvSpPr>
          <p:spPr>
            <a:xfrm>
              <a:off x="4294868" y="5154229"/>
              <a:ext cx="1512139" cy="186354"/>
            </a:xfrm>
            <a:custGeom>
              <a:rect b="b" l="l" r="r" t="t"/>
              <a:pathLst>
                <a:path extrusionOk="0" h="64650" w="524593">
                  <a:moveTo>
                    <a:pt x="67200" y="973"/>
                  </a:moveTo>
                  <a:cubicBezTo>
                    <a:pt x="36224" y="76"/>
                    <a:pt x="3001" y="10850"/>
                    <a:pt x="755" y="22973"/>
                  </a:cubicBezTo>
                  <a:cubicBezTo>
                    <a:pt x="-1491" y="35096"/>
                    <a:pt x="-143" y="47219"/>
                    <a:pt x="24999" y="52158"/>
                  </a:cubicBezTo>
                  <a:cubicBezTo>
                    <a:pt x="49689" y="57096"/>
                    <a:pt x="111197" y="51260"/>
                    <a:pt x="139030" y="57096"/>
                  </a:cubicBezTo>
                  <a:cubicBezTo>
                    <a:pt x="166418" y="62932"/>
                    <a:pt x="312329" y="67870"/>
                    <a:pt x="351381" y="62034"/>
                  </a:cubicBezTo>
                  <a:cubicBezTo>
                    <a:pt x="390439" y="56199"/>
                    <a:pt x="466761" y="52609"/>
                    <a:pt x="492354" y="49466"/>
                  </a:cubicBezTo>
                  <a:cubicBezTo>
                    <a:pt x="517941" y="45870"/>
                    <a:pt x="529166" y="34651"/>
                    <a:pt x="522885" y="27466"/>
                  </a:cubicBezTo>
                  <a:cubicBezTo>
                    <a:pt x="516598" y="20281"/>
                    <a:pt x="500435" y="1425"/>
                    <a:pt x="467664" y="76"/>
                  </a:cubicBezTo>
                  <a:cubicBezTo>
                    <a:pt x="434893" y="-1724"/>
                    <a:pt x="109848" y="29261"/>
                    <a:pt x="67200" y="9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2" name="Google Shape;1962;p45"/>
            <p:cNvSpPr/>
            <p:nvPr/>
          </p:nvSpPr>
          <p:spPr>
            <a:xfrm>
              <a:off x="4454916" y="3701087"/>
              <a:ext cx="1225847" cy="1490803"/>
            </a:xfrm>
            <a:custGeom>
              <a:rect b="b" l="l" r="r" t="t"/>
              <a:pathLst>
                <a:path extrusionOk="0" h="517191" w="425272">
                  <a:moveTo>
                    <a:pt x="3" y="255039"/>
                  </a:moveTo>
                  <a:cubicBezTo>
                    <a:pt x="3598" y="307121"/>
                    <a:pt x="25590" y="504228"/>
                    <a:pt x="30083" y="510961"/>
                  </a:cubicBezTo>
                  <a:cubicBezTo>
                    <a:pt x="35021" y="517694"/>
                    <a:pt x="381612" y="522638"/>
                    <a:pt x="405405" y="505571"/>
                  </a:cubicBezTo>
                  <a:cubicBezTo>
                    <a:pt x="406302" y="427448"/>
                    <a:pt x="426952" y="283772"/>
                    <a:pt x="425163" y="267608"/>
                  </a:cubicBezTo>
                  <a:cubicBezTo>
                    <a:pt x="423368" y="251444"/>
                    <a:pt x="219990" y="-1785"/>
                    <a:pt x="202930" y="9"/>
                  </a:cubicBezTo>
                  <a:cubicBezTo>
                    <a:pt x="185870" y="2256"/>
                    <a:pt x="-900" y="231691"/>
                    <a:pt x="3" y="25503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3" name="Google Shape;1963;p45"/>
            <p:cNvSpPr/>
            <p:nvPr/>
          </p:nvSpPr>
          <p:spPr>
            <a:xfrm>
              <a:off x="5598849" y="4428093"/>
              <a:ext cx="119082" cy="744535"/>
            </a:xfrm>
            <a:custGeom>
              <a:rect b="b" l="l" r="r" t="t"/>
              <a:pathLst>
                <a:path extrusionOk="0" h="258295" w="41312">
                  <a:moveTo>
                    <a:pt x="41307" y="36484"/>
                  </a:moveTo>
                  <a:cubicBezTo>
                    <a:pt x="37266" y="75545"/>
                    <a:pt x="26939" y="226851"/>
                    <a:pt x="23801" y="246159"/>
                  </a:cubicBezTo>
                  <a:cubicBezTo>
                    <a:pt x="17514" y="264570"/>
                    <a:pt x="-443" y="260077"/>
                    <a:pt x="8" y="245713"/>
                  </a:cubicBezTo>
                  <a:cubicBezTo>
                    <a:pt x="8" y="231344"/>
                    <a:pt x="11233" y="15833"/>
                    <a:pt x="14822" y="566"/>
                  </a:cubicBezTo>
                  <a:cubicBezTo>
                    <a:pt x="18411" y="-4378"/>
                    <a:pt x="41312" y="24361"/>
                    <a:pt x="41312" y="364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4" name="Google Shape;1964;p45"/>
            <p:cNvSpPr/>
            <p:nvPr/>
          </p:nvSpPr>
          <p:spPr>
            <a:xfrm>
              <a:off x="5600141" y="4473712"/>
              <a:ext cx="117773" cy="623831"/>
            </a:xfrm>
            <a:custGeom>
              <a:rect b="b" l="l" r="r" t="t"/>
              <a:pathLst>
                <a:path extrusionOk="0" h="216420" w="40858">
                  <a:moveTo>
                    <a:pt x="31880" y="6"/>
                  </a:moveTo>
                  <a:cubicBezTo>
                    <a:pt x="36818" y="7191"/>
                    <a:pt x="40859" y="15273"/>
                    <a:pt x="40859" y="20657"/>
                  </a:cubicBezTo>
                  <a:cubicBezTo>
                    <a:pt x="40859" y="21102"/>
                    <a:pt x="40859" y="22006"/>
                    <a:pt x="40859" y="22451"/>
                  </a:cubicBezTo>
                  <a:cubicBezTo>
                    <a:pt x="34126" y="29636"/>
                    <a:pt x="24696" y="35020"/>
                    <a:pt x="9882" y="39061"/>
                  </a:cubicBezTo>
                  <a:cubicBezTo>
                    <a:pt x="10327" y="30082"/>
                    <a:pt x="11231" y="22000"/>
                    <a:pt x="11676" y="14815"/>
                  </a:cubicBezTo>
                  <a:cubicBezTo>
                    <a:pt x="17066" y="12123"/>
                    <a:pt x="25147" y="7185"/>
                    <a:pt x="31880" y="0"/>
                  </a:cubicBezTo>
                  <a:close/>
                  <a:moveTo>
                    <a:pt x="6" y="216420"/>
                  </a:moveTo>
                  <a:cubicBezTo>
                    <a:pt x="6" y="212379"/>
                    <a:pt x="452" y="206995"/>
                    <a:pt x="903" y="201605"/>
                  </a:cubicBezTo>
                  <a:cubicBezTo>
                    <a:pt x="9430" y="202051"/>
                    <a:pt x="19312" y="198010"/>
                    <a:pt x="26942" y="192626"/>
                  </a:cubicBezTo>
                  <a:cubicBezTo>
                    <a:pt x="26496" y="199359"/>
                    <a:pt x="26044" y="205195"/>
                    <a:pt x="25593" y="210585"/>
                  </a:cubicBezTo>
                  <a:cubicBezTo>
                    <a:pt x="17512" y="213277"/>
                    <a:pt x="8081" y="216420"/>
                    <a:pt x="0" y="216420"/>
                  </a:cubicBezTo>
                  <a:close/>
                  <a:moveTo>
                    <a:pt x="2697" y="158949"/>
                  </a:moveTo>
                  <a:cubicBezTo>
                    <a:pt x="11676" y="158503"/>
                    <a:pt x="22004" y="153559"/>
                    <a:pt x="30085" y="147271"/>
                  </a:cubicBezTo>
                  <a:cubicBezTo>
                    <a:pt x="29640" y="154004"/>
                    <a:pt x="29188" y="160738"/>
                    <a:pt x="28736" y="167031"/>
                  </a:cubicBezTo>
                  <a:cubicBezTo>
                    <a:pt x="21552" y="171969"/>
                    <a:pt x="11231" y="176010"/>
                    <a:pt x="1800" y="177359"/>
                  </a:cubicBezTo>
                  <a:cubicBezTo>
                    <a:pt x="2252" y="171523"/>
                    <a:pt x="2697" y="165236"/>
                    <a:pt x="2697" y="158949"/>
                  </a:cubicBezTo>
                  <a:close/>
                  <a:moveTo>
                    <a:pt x="34126" y="101477"/>
                  </a:moveTo>
                  <a:cubicBezTo>
                    <a:pt x="33680" y="110005"/>
                    <a:pt x="32777" y="118984"/>
                    <a:pt x="32331" y="127518"/>
                  </a:cubicBezTo>
                  <a:cubicBezTo>
                    <a:pt x="23353" y="132908"/>
                    <a:pt x="13025" y="136046"/>
                    <a:pt x="4498" y="137846"/>
                  </a:cubicBezTo>
                  <a:cubicBezTo>
                    <a:pt x="4944" y="129764"/>
                    <a:pt x="5395" y="121236"/>
                    <a:pt x="5847" y="113154"/>
                  </a:cubicBezTo>
                  <a:cubicBezTo>
                    <a:pt x="13928" y="111805"/>
                    <a:pt x="26050" y="108210"/>
                    <a:pt x="34132" y="101477"/>
                  </a:cubicBezTo>
                  <a:close/>
                  <a:moveTo>
                    <a:pt x="8087" y="67800"/>
                  </a:moveTo>
                  <a:cubicBezTo>
                    <a:pt x="17066" y="66005"/>
                    <a:pt x="29188" y="61067"/>
                    <a:pt x="37715" y="53882"/>
                  </a:cubicBezTo>
                  <a:cubicBezTo>
                    <a:pt x="37269" y="61067"/>
                    <a:pt x="36366" y="69149"/>
                    <a:pt x="35921" y="77231"/>
                  </a:cubicBezTo>
                  <a:cubicBezTo>
                    <a:pt x="28736" y="82169"/>
                    <a:pt x="18860" y="86656"/>
                    <a:pt x="6738" y="89354"/>
                  </a:cubicBezTo>
                  <a:cubicBezTo>
                    <a:pt x="7190" y="82175"/>
                    <a:pt x="7636" y="74991"/>
                    <a:pt x="8087" y="678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5" name="Google Shape;1965;p45"/>
            <p:cNvSpPr/>
            <p:nvPr/>
          </p:nvSpPr>
          <p:spPr>
            <a:xfrm>
              <a:off x="4931620" y="4693592"/>
              <a:ext cx="280320" cy="514529"/>
            </a:xfrm>
            <a:custGeom>
              <a:rect b="b" l="l" r="r" t="t"/>
              <a:pathLst>
                <a:path extrusionOk="0" h="178501" w="97249">
                  <a:moveTo>
                    <a:pt x="5217" y="172012"/>
                  </a:moveTo>
                  <a:cubicBezTo>
                    <a:pt x="5663" y="145971"/>
                    <a:pt x="-2419" y="67397"/>
                    <a:pt x="730" y="40905"/>
                  </a:cubicBezTo>
                  <a:cubicBezTo>
                    <a:pt x="3422" y="14412"/>
                    <a:pt x="21831" y="946"/>
                    <a:pt x="46521" y="49"/>
                  </a:cubicBezTo>
                  <a:cubicBezTo>
                    <a:pt x="71663" y="-849"/>
                    <a:pt x="95455" y="10377"/>
                    <a:pt x="96352" y="55274"/>
                  </a:cubicBezTo>
                  <a:cubicBezTo>
                    <a:pt x="97250" y="100171"/>
                    <a:pt x="97250" y="176499"/>
                    <a:pt x="97250" y="176499"/>
                  </a:cubicBezTo>
                  <a:cubicBezTo>
                    <a:pt x="97250" y="176499"/>
                    <a:pt x="9258" y="183232"/>
                    <a:pt x="5217" y="1720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6" name="Google Shape;1966;p45"/>
            <p:cNvSpPr/>
            <p:nvPr/>
          </p:nvSpPr>
          <p:spPr>
            <a:xfrm>
              <a:off x="5145764" y="4900995"/>
              <a:ext cx="40499" cy="43805"/>
            </a:xfrm>
            <a:custGeom>
              <a:rect b="b" l="l" r="r" t="t"/>
              <a:pathLst>
                <a:path extrusionOk="0" h="15197" w="14050">
                  <a:moveTo>
                    <a:pt x="11284" y="2626"/>
                  </a:moveTo>
                  <a:cubicBezTo>
                    <a:pt x="1408" y="-4559"/>
                    <a:pt x="-3084" y="4421"/>
                    <a:pt x="2306" y="12503"/>
                  </a:cubicBezTo>
                  <a:cubicBezTo>
                    <a:pt x="7695" y="20585"/>
                    <a:pt x="19366" y="8462"/>
                    <a:pt x="11284" y="26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7" name="Google Shape;1967;p45"/>
            <p:cNvSpPr/>
            <p:nvPr/>
          </p:nvSpPr>
          <p:spPr>
            <a:xfrm>
              <a:off x="4564111" y="4799873"/>
              <a:ext cx="190885" cy="195676"/>
            </a:xfrm>
            <a:custGeom>
              <a:rect b="b" l="l" r="r" t="t"/>
              <a:pathLst>
                <a:path extrusionOk="0" h="67884" w="66222">
                  <a:moveTo>
                    <a:pt x="55946" y="6724"/>
                  </a:moveTo>
                  <a:cubicBezTo>
                    <a:pt x="41578" y="-6742"/>
                    <a:pt x="11950" y="1334"/>
                    <a:pt x="2520" y="19293"/>
                  </a:cubicBezTo>
                  <a:cubicBezTo>
                    <a:pt x="-6905" y="37252"/>
                    <a:pt x="11047" y="72723"/>
                    <a:pt x="40681" y="67333"/>
                  </a:cubicBezTo>
                  <a:cubicBezTo>
                    <a:pt x="70760" y="62395"/>
                    <a:pt x="72109" y="21539"/>
                    <a:pt x="55946" y="6718"/>
                  </a:cubicBezTo>
                  <a:close/>
                  <a:moveTo>
                    <a:pt x="35297" y="47580"/>
                  </a:moveTo>
                  <a:cubicBezTo>
                    <a:pt x="24970" y="48929"/>
                    <a:pt x="12847" y="35903"/>
                    <a:pt x="24072" y="25129"/>
                  </a:cubicBezTo>
                  <a:cubicBezTo>
                    <a:pt x="35297" y="14354"/>
                    <a:pt x="46968" y="24231"/>
                    <a:pt x="47865" y="34108"/>
                  </a:cubicBezTo>
                  <a:cubicBezTo>
                    <a:pt x="47865" y="39046"/>
                    <a:pt x="45619" y="46231"/>
                    <a:pt x="35291" y="475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8" name="Google Shape;1968;p45"/>
            <p:cNvSpPr/>
            <p:nvPr/>
          </p:nvSpPr>
          <p:spPr>
            <a:xfrm>
              <a:off x="4405660" y="4423012"/>
              <a:ext cx="145105" cy="773294"/>
            </a:xfrm>
            <a:custGeom>
              <a:rect b="b" l="l" r="r" t="t"/>
              <a:pathLst>
                <a:path extrusionOk="0" h="268272" w="50340">
                  <a:moveTo>
                    <a:pt x="32" y="38699"/>
                  </a:moveTo>
                  <a:cubicBezTo>
                    <a:pt x="5867" y="79109"/>
                    <a:pt x="22030" y="236251"/>
                    <a:pt x="25619" y="256011"/>
                  </a:cubicBezTo>
                  <a:cubicBezTo>
                    <a:pt x="32803" y="275319"/>
                    <a:pt x="51206" y="269477"/>
                    <a:pt x="50309" y="254662"/>
                  </a:cubicBezTo>
                  <a:cubicBezTo>
                    <a:pt x="49411" y="239847"/>
                    <a:pt x="30551" y="16248"/>
                    <a:pt x="26064" y="535"/>
                  </a:cubicBezTo>
                  <a:cubicBezTo>
                    <a:pt x="22024" y="-4403"/>
                    <a:pt x="-871" y="26130"/>
                    <a:pt x="26" y="3869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9" name="Google Shape;1969;p45"/>
            <p:cNvSpPr/>
            <p:nvPr/>
          </p:nvSpPr>
          <p:spPr>
            <a:xfrm>
              <a:off x="4405669" y="4472430"/>
              <a:ext cx="141133" cy="643362"/>
            </a:xfrm>
            <a:custGeom>
              <a:rect b="b" l="l" r="r" t="t"/>
              <a:pathLst>
                <a:path extrusionOk="0" h="223196" w="48962">
                  <a:moveTo>
                    <a:pt x="48963" y="223147"/>
                  </a:moveTo>
                  <a:cubicBezTo>
                    <a:pt x="48517" y="218661"/>
                    <a:pt x="48065" y="213722"/>
                    <a:pt x="47614" y="207429"/>
                  </a:cubicBezTo>
                  <a:cubicBezTo>
                    <a:pt x="38635" y="208327"/>
                    <a:pt x="28308" y="204737"/>
                    <a:pt x="20226" y="198901"/>
                  </a:cubicBezTo>
                  <a:cubicBezTo>
                    <a:pt x="21124" y="205634"/>
                    <a:pt x="21575" y="211922"/>
                    <a:pt x="22473" y="217312"/>
                  </a:cubicBezTo>
                  <a:cubicBezTo>
                    <a:pt x="30554" y="220907"/>
                    <a:pt x="40881" y="223599"/>
                    <a:pt x="48963" y="223147"/>
                  </a:cubicBezTo>
                  <a:close/>
                  <a:moveTo>
                    <a:pt x="9905" y="105512"/>
                  </a:moveTo>
                  <a:cubicBezTo>
                    <a:pt x="10802" y="114492"/>
                    <a:pt x="11699" y="123471"/>
                    <a:pt x="13048" y="132450"/>
                  </a:cubicBezTo>
                  <a:cubicBezTo>
                    <a:pt x="22473" y="137840"/>
                    <a:pt x="33252" y="140532"/>
                    <a:pt x="42676" y="142327"/>
                  </a:cubicBezTo>
                  <a:cubicBezTo>
                    <a:pt x="41779" y="133799"/>
                    <a:pt x="41327" y="125266"/>
                    <a:pt x="40430" y="116738"/>
                  </a:cubicBezTo>
                  <a:cubicBezTo>
                    <a:pt x="31005" y="114943"/>
                    <a:pt x="18432" y="111800"/>
                    <a:pt x="9899" y="105512"/>
                  </a:cubicBezTo>
                  <a:close/>
                  <a:moveTo>
                    <a:pt x="35498" y="69143"/>
                  </a:moveTo>
                  <a:cubicBezTo>
                    <a:pt x="26073" y="67348"/>
                    <a:pt x="13048" y="62856"/>
                    <a:pt x="4069" y="56123"/>
                  </a:cubicBezTo>
                  <a:cubicBezTo>
                    <a:pt x="4967" y="63759"/>
                    <a:pt x="5864" y="71841"/>
                    <a:pt x="6761" y="80369"/>
                  </a:cubicBezTo>
                  <a:cubicBezTo>
                    <a:pt x="14397" y="85307"/>
                    <a:pt x="25170" y="89348"/>
                    <a:pt x="37738" y="92046"/>
                  </a:cubicBezTo>
                  <a:cubicBezTo>
                    <a:pt x="37286" y="84410"/>
                    <a:pt x="36389" y="76779"/>
                    <a:pt x="35492" y="69149"/>
                  </a:cubicBezTo>
                  <a:close/>
                  <a:moveTo>
                    <a:pt x="8562" y="0"/>
                  </a:moveTo>
                  <a:cubicBezTo>
                    <a:pt x="3624" y="7636"/>
                    <a:pt x="-417" y="16164"/>
                    <a:pt x="35" y="21548"/>
                  </a:cubicBezTo>
                  <a:cubicBezTo>
                    <a:pt x="35" y="21994"/>
                    <a:pt x="35" y="22897"/>
                    <a:pt x="480" y="23795"/>
                  </a:cubicBezTo>
                  <a:cubicBezTo>
                    <a:pt x="7664" y="31431"/>
                    <a:pt x="17986" y="36363"/>
                    <a:pt x="33252" y="39959"/>
                  </a:cubicBezTo>
                  <a:cubicBezTo>
                    <a:pt x="32354" y="30979"/>
                    <a:pt x="31457" y="22451"/>
                    <a:pt x="30560" y="14815"/>
                  </a:cubicBezTo>
                  <a:cubicBezTo>
                    <a:pt x="24273" y="12123"/>
                    <a:pt x="15746" y="7185"/>
                    <a:pt x="8562" y="0"/>
                  </a:cubicBezTo>
                  <a:close/>
                  <a:moveTo>
                    <a:pt x="44031" y="163881"/>
                  </a:moveTo>
                  <a:cubicBezTo>
                    <a:pt x="35052" y="163881"/>
                    <a:pt x="23827" y="158943"/>
                    <a:pt x="14849" y="152655"/>
                  </a:cubicBezTo>
                  <a:cubicBezTo>
                    <a:pt x="15746" y="159840"/>
                    <a:pt x="16197" y="166573"/>
                    <a:pt x="17095" y="173306"/>
                  </a:cubicBezTo>
                  <a:cubicBezTo>
                    <a:pt x="24731" y="178245"/>
                    <a:pt x="35504" y="181834"/>
                    <a:pt x="45380" y="182731"/>
                  </a:cubicBezTo>
                  <a:cubicBezTo>
                    <a:pt x="45380" y="176896"/>
                    <a:pt x="44934" y="170608"/>
                    <a:pt x="44031" y="1638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0" name="Google Shape;1970;p45"/>
            <p:cNvSpPr/>
            <p:nvPr/>
          </p:nvSpPr>
          <p:spPr>
            <a:xfrm>
              <a:off x="4328756" y="3596887"/>
              <a:ext cx="1435938" cy="967534"/>
            </a:xfrm>
            <a:custGeom>
              <a:rect b="b" l="l" r="r" t="t"/>
              <a:pathLst>
                <a:path extrusionOk="0" h="335658" w="498157">
                  <a:moveTo>
                    <a:pt x="6064" y="291191"/>
                  </a:moveTo>
                  <a:cubicBezTo>
                    <a:pt x="-9653" y="323068"/>
                    <a:pt x="8310" y="347765"/>
                    <a:pt x="24473" y="329355"/>
                  </a:cubicBezTo>
                  <a:cubicBezTo>
                    <a:pt x="40635" y="310944"/>
                    <a:pt x="72510" y="272781"/>
                    <a:pt x="98103" y="244945"/>
                  </a:cubicBezTo>
                  <a:cubicBezTo>
                    <a:pt x="123690" y="217555"/>
                    <a:pt x="185198" y="139433"/>
                    <a:pt x="199114" y="112495"/>
                  </a:cubicBezTo>
                  <a:cubicBezTo>
                    <a:pt x="213483" y="85557"/>
                    <a:pt x="246706" y="48742"/>
                    <a:pt x="257925" y="56372"/>
                  </a:cubicBezTo>
                  <a:cubicBezTo>
                    <a:pt x="269149" y="64008"/>
                    <a:pt x="299675" y="89598"/>
                    <a:pt x="318084" y="125069"/>
                  </a:cubicBezTo>
                  <a:cubicBezTo>
                    <a:pt x="336492" y="160541"/>
                    <a:pt x="402487" y="241356"/>
                    <a:pt x="419998" y="262910"/>
                  </a:cubicBezTo>
                  <a:cubicBezTo>
                    <a:pt x="437504" y="284910"/>
                    <a:pt x="472973" y="337443"/>
                    <a:pt x="492279" y="325320"/>
                  </a:cubicBezTo>
                  <a:cubicBezTo>
                    <a:pt x="511586" y="313197"/>
                    <a:pt x="478814" y="266505"/>
                    <a:pt x="459057" y="240910"/>
                  </a:cubicBezTo>
                  <a:cubicBezTo>
                    <a:pt x="439299" y="215315"/>
                    <a:pt x="359839" y="123275"/>
                    <a:pt x="345923" y="100823"/>
                  </a:cubicBezTo>
                  <a:cubicBezTo>
                    <a:pt x="331554" y="78372"/>
                    <a:pt x="274991" y="-5141"/>
                    <a:pt x="251192" y="249"/>
                  </a:cubicBezTo>
                  <a:cubicBezTo>
                    <a:pt x="226948" y="6085"/>
                    <a:pt x="159159" y="89598"/>
                    <a:pt x="133566" y="130453"/>
                  </a:cubicBezTo>
                  <a:cubicBezTo>
                    <a:pt x="107973" y="172664"/>
                    <a:pt x="25364" y="254382"/>
                    <a:pt x="6064" y="2911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1" name="Google Shape;1971;p45"/>
            <p:cNvSpPr/>
            <p:nvPr/>
          </p:nvSpPr>
          <p:spPr>
            <a:xfrm>
              <a:off x="4307695" y="3574237"/>
              <a:ext cx="1478884" cy="945051"/>
            </a:xfrm>
            <a:custGeom>
              <a:rect b="b" l="l" r="r" t="t"/>
              <a:pathLst>
                <a:path extrusionOk="0" h="327858" w="513056">
                  <a:moveTo>
                    <a:pt x="7529" y="291413"/>
                  </a:moveTo>
                  <a:cubicBezTo>
                    <a:pt x="-9977" y="323290"/>
                    <a:pt x="6632" y="330926"/>
                    <a:pt x="20994" y="325981"/>
                  </a:cubicBezTo>
                  <a:cubicBezTo>
                    <a:pt x="35363" y="321043"/>
                    <a:pt x="38054" y="299941"/>
                    <a:pt x="40301" y="286469"/>
                  </a:cubicBezTo>
                  <a:cubicBezTo>
                    <a:pt x="42547" y="273003"/>
                    <a:pt x="54669" y="277489"/>
                    <a:pt x="62298" y="277941"/>
                  </a:cubicBezTo>
                  <a:cubicBezTo>
                    <a:pt x="69934" y="278838"/>
                    <a:pt x="84748" y="270305"/>
                    <a:pt x="84748" y="253249"/>
                  </a:cubicBezTo>
                  <a:cubicBezTo>
                    <a:pt x="84748" y="236188"/>
                    <a:pt x="90583" y="229900"/>
                    <a:pt x="102254" y="226311"/>
                  </a:cubicBezTo>
                  <a:cubicBezTo>
                    <a:pt x="114376" y="222716"/>
                    <a:pt x="124704" y="220024"/>
                    <a:pt x="126944" y="202962"/>
                  </a:cubicBezTo>
                  <a:cubicBezTo>
                    <a:pt x="129190" y="185901"/>
                    <a:pt x="129636" y="175572"/>
                    <a:pt x="141758" y="167490"/>
                  </a:cubicBezTo>
                  <a:cubicBezTo>
                    <a:pt x="153880" y="159854"/>
                    <a:pt x="165105" y="154922"/>
                    <a:pt x="168694" y="134717"/>
                  </a:cubicBezTo>
                  <a:cubicBezTo>
                    <a:pt x="172289" y="114957"/>
                    <a:pt x="175878" y="108676"/>
                    <a:pt x="186200" y="105086"/>
                  </a:cubicBezTo>
                  <a:cubicBezTo>
                    <a:pt x="196973" y="101491"/>
                    <a:pt x="217177" y="102394"/>
                    <a:pt x="213587" y="85327"/>
                  </a:cubicBezTo>
                  <a:cubicBezTo>
                    <a:pt x="209993" y="68265"/>
                    <a:pt x="216279" y="57937"/>
                    <a:pt x="229304" y="54793"/>
                  </a:cubicBezTo>
                  <a:cubicBezTo>
                    <a:pt x="241872" y="52101"/>
                    <a:pt x="248611" y="30102"/>
                    <a:pt x="257589" y="35486"/>
                  </a:cubicBezTo>
                  <a:cubicBezTo>
                    <a:pt x="266568" y="41321"/>
                    <a:pt x="271958" y="57937"/>
                    <a:pt x="285874" y="61527"/>
                  </a:cubicBezTo>
                  <a:cubicBezTo>
                    <a:pt x="300243" y="65122"/>
                    <a:pt x="310564" y="65568"/>
                    <a:pt x="311913" y="79034"/>
                  </a:cubicBezTo>
                  <a:cubicBezTo>
                    <a:pt x="313262" y="92500"/>
                    <a:pt x="316851" y="110013"/>
                    <a:pt x="328076" y="118095"/>
                  </a:cubicBezTo>
                  <a:cubicBezTo>
                    <a:pt x="339301" y="125731"/>
                    <a:pt x="343793" y="129321"/>
                    <a:pt x="347834" y="144136"/>
                  </a:cubicBezTo>
                  <a:cubicBezTo>
                    <a:pt x="351874" y="158951"/>
                    <a:pt x="356361" y="167484"/>
                    <a:pt x="373873" y="167484"/>
                  </a:cubicBezTo>
                  <a:cubicBezTo>
                    <a:pt x="391379" y="167484"/>
                    <a:pt x="395871" y="177361"/>
                    <a:pt x="400809" y="193525"/>
                  </a:cubicBezTo>
                  <a:cubicBezTo>
                    <a:pt x="405747" y="209689"/>
                    <a:pt x="413376" y="220915"/>
                    <a:pt x="424155" y="221812"/>
                  </a:cubicBezTo>
                  <a:cubicBezTo>
                    <a:pt x="434929" y="222710"/>
                    <a:pt x="438524" y="231689"/>
                    <a:pt x="437621" y="247402"/>
                  </a:cubicBezTo>
                  <a:cubicBezTo>
                    <a:pt x="436723" y="263120"/>
                    <a:pt x="444805" y="278381"/>
                    <a:pt x="457378" y="281525"/>
                  </a:cubicBezTo>
                  <a:cubicBezTo>
                    <a:pt x="469946" y="284217"/>
                    <a:pt x="484315" y="297689"/>
                    <a:pt x="485664" y="312504"/>
                  </a:cubicBezTo>
                  <a:cubicBezTo>
                    <a:pt x="487012" y="327319"/>
                    <a:pt x="517092" y="339442"/>
                    <a:pt x="512599" y="308908"/>
                  </a:cubicBezTo>
                  <a:cubicBezTo>
                    <a:pt x="508559" y="281519"/>
                    <a:pt x="463214" y="237519"/>
                    <a:pt x="449749" y="220458"/>
                  </a:cubicBezTo>
                  <a:cubicBezTo>
                    <a:pt x="436284" y="203396"/>
                    <a:pt x="367592" y="115843"/>
                    <a:pt x="350080" y="90254"/>
                  </a:cubicBezTo>
                  <a:cubicBezTo>
                    <a:pt x="332574" y="64664"/>
                    <a:pt x="282737" y="-8971"/>
                    <a:pt x="255349" y="905"/>
                  </a:cubicBezTo>
                  <a:cubicBezTo>
                    <a:pt x="227961" y="10782"/>
                    <a:pt x="162419" y="90705"/>
                    <a:pt x="132785" y="137397"/>
                  </a:cubicBezTo>
                  <a:cubicBezTo>
                    <a:pt x="104048" y="185437"/>
                    <a:pt x="24583" y="260416"/>
                    <a:pt x="7523" y="2913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2" name="Google Shape;1972;p45"/>
            <p:cNvSpPr/>
            <p:nvPr/>
          </p:nvSpPr>
          <p:spPr>
            <a:xfrm>
              <a:off x="4564417" y="4799865"/>
              <a:ext cx="188141" cy="195399"/>
            </a:xfrm>
            <a:custGeom>
              <a:rect b="b" l="l" r="r" t="t"/>
              <a:pathLst>
                <a:path extrusionOk="0" h="67788" w="65270">
                  <a:moveTo>
                    <a:pt x="49108" y="2240"/>
                  </a:moveTo>
                  <a:cubicBezTo>
                    <a:pt x="42375" y="4487"/>
                    <a:pt x="36088" y="10768"/>
                    <a:pt x="37431" y="21097"/>
                  </a:cubicBezTo>
                  <a:cubicBezTo>
                    <a:pt x="40123" y="21994"/>
                    <a:pt x="42821" y="24240"/>
                    <a:pt x="44164" y="26487"/>
                  </a:cubicBezTo>
                  <a:cubicBezTo>
                    <a:pt x="49553" y="17959"/>
                    <a:pt x="56731" y="15712"/>
                    <a:pt x="63018" y="18850"/>
                  </a:cubicBezTo>
                  <a:cubicBezTo>
                    <a:pt x="61224" y="13912"/>
                    <a:pt x="58532" y="9871"/>
                    <a:pt x="55382" y="6727"/>
                  </a:cubicBezTo>
                  <a:cubicBezTo>
                    <a:pt x="54034" y="4932"/>
                    <a:pt x="51788" y="3132"/>
                    <a:pt x="49096" y="2240"/>
                  </a:cubicBezTo>
                  <a:close/>
                  <a:moveTo>
                    <a:pt x="47313" y="33671"/>
                  </a:moveTo>
                  <a:cubicBezTo>
                    <a:pt x="47313" y="33671"/>
                    <a:pt x="47313" y="33671"/>
                    <a:pt x="47313" y="33671"/>
                  </a:cubicBezTo>
                  <a:cubicBezTo>
                    <a:pt x="47758" y="36815"/>
                    <a:pt x="46867" y="39959"/>
                    <a:pt x="45067" y="42651"/>
                  </a:cubicBezTo>
                  <a:cubicBezTo>
                    <a:pt x="50456" y="45794"/>
                    <a:pt x="54943" y="52527"/>
                    <a:pt x="56292" y="59712"/>
                  </a:cubicBezTo>
                  <a:cubicBezTo>
                    <a:pt x="60778" y="55225"/>
                    <a:pt x="63927" y="48938"/>
                    <a:pt x="65270" y="42651"/>
                  </a:cubicBezTo>
                  <a:cubicBezTo>
                    <a:pt x="61675" y="35918"/>
                    <a:pt x="52696" y="32322"/>
                    <a:pt x="47313" y="33671"/>
                  </a:cubicBezTo>
                  <a:close/>
                  <a:moveTo>
                    <a:pt x="26658" y="45794"/>
                  </a:moveTo>
                  <a:cubicBezTo>
                    <a:pt x="25761" y="51630"/>
                    <a:pt x="23063" y="58815"/>
                    <a:pt x="18576" y="63301"/>
                  </a:cubicBezTo>
                  <a:cubicBezTo>
                    <a:pt x="23063" y="65993"/>
                    <a:pt x="28452" y="67788"/>
                    <a:pt x="34739" y="67788"/>
                  </a:cubicBezTo>
                  <a:cubicBezTo>
                    <a:pt x="39226" y="61952"/>
                    <a:pt x="39677" y="53870"/>
                    <a:pt x="36088" y="47137"/>
                  </a:cubicBezTo>
                  <a:cubicBezTo>
                    <a:pt x="35642" y="47137"/>
                    <a:pt x="35642" y="47137"/>
                    <a:pt x="35191" y="47137"/>
                  </a:cubicBezTo>
                  <a:cubicBezTo>
                    <a:pt x="32499" y="48035"/>
                    <a:pt x="29355" y="47137"/>
                    <a:pt x="26664" y="45788"/>
                  </a:cubicBezTo>
                  <a:close/>
                  <a:moveTo>
                    <a:pt x="20371" y="39507"/>
                  </a:moveTo>
                  <a:cubicBezTo>
                    <a:pt x="19022" y="37261"/>
                    <a:pt x="19022" y="34569"/>
                    <a:pt x="19474" y="31871"/>
                  </a:cubicBezTo>
                  <a:cubicBezTo>
                    <a:pt x="12741" y="31871"/>
                    <a:pt x="4660" y="29624"/>
                    <a:pt x="619" y="25138"/>
                  </a:cubicBezTo>
                  <a:cubicBezTo>
                    <a:pt x="-730" y="30973"/>
                    <a:pt x="173" y="38158"/>
                    <a:pt x="2865" y="44445"/>
                  </a:cubicBezTo>
                  <a:cubicBezTo>
                    <a:pt x="8255" y="45794"/>
                    <a:pt x="13638" y="43999"/>
                    <a:pt x="20377" y="39507"/>
                  </a:cubicBezTo>
                  <a:close/>
                  <a:moveTo>
                    <a:pt x="14084" y="7179"/>
                  </a:moveTo>
                  <a:cubicBezTo>
                    <a:pt x="14530" y="13912"/>
                    <a:pt x="17679" y="18404"/>
                    <a:pt x="22611" y="26487"/>
                  </a:cubicBezTo>
                  <a:cubicBezTo>
                    <a:pt x="23057" y="26041"/>
                    <a:pt x="23508" y="25589"/>
                    <a:pt x="23960" y="24692"/>
                  </a:cubicBezTo>
                  <a:cubicBezTo>
                    <a:pt x="26206" y="22445"/>
                    <a:pt x="28898" y="21097"/>
                    <a:pt x="31144" y="20205"/>
                  </a:cubicBezTo>
                  <a:cubicBezTo>
                    <a:pt x="30698" y="14815"/>
                    <a:pt x="30247" y="6287"/>
                    <a:pt x="31590" y="0"/>
                  </a:cubicBezTo>
                  <a:cubicBezTo>
                    <a:pt x="25309" y="1349"/>
                    <a:pt x="19468" y="3595"/>
                    <a:pt x="14084" y="718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3" name="Google Shape;1973;p45"/>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4" name="Google Shape;1974;p45"/>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5" name="Google Shape;1975;p45"/>
            <p:cNvSpPr/>
            <p:nvPr/>
          </p:nvSpPr>
          <p:spPr>
            <a:xfrm>
              <a:off x="4821047" y="4522303"/>
              <a:ext cx="515230" cy="677137"/>
            </a:xfrm>
            <a:custGeom>
              <a:rect b="b" l="l" r="r" t="t"/>
              <a:pathLst>
                <a:path extrusionOk="0" h="234913" w="178744">
                  <a:moveTo>
                    <a:pt x="175121" y="233234"/>
                  </a:moveTo>
                  <a:cubicBezTo>
                    <a:pt x="170183" y="204501"/>
                    <a:pt x="173327" y="173522"/>
                    <a:pt x="176916" y="137153"/>
                  </a:cubicBezTo>
                  <a:cubicBezTo>
                    <a:pt x="180511" y="100783"/>
                    <a:pt x="180511" y="41517"/>
                    <a:pt x="160753" y="18620"/>
                  </a:cubicBezTo>
                  <a:cubicBezTo>
                    <a:pt x="142344" y="-2928"/>
                    <a:pt x="112265" y="-4277"/>
                    <a:pt x="98348" y="6943"/>
                  </a:cubicBezTo>
                  <a:cubicBezTo>
                    <a:pt x="84883" y="18168"/>
                    <a:pt x="90712" y="49593"/>
                    <a:pt x="114511" y="55881"/>
                  </a:cubicBezTo>
                  <a:cubicBezTo>
                    <a:pt x="138303" y="62614"/>
                    <a:pt x="136509" y="56326"/>
                    <a:pt x="136509" y="56326"/>
                  </a:cubicBezTo>
                  <a:cubicBezTo>
                    <a:pt x="136509" y="56326"/>
                    <a:pt x="139652" y="39716"/>
                    <a:pt x="134714" y="37916"/>
                  </a:cubicBezTo>
                  <a:cubicBezTo>
                    <a:pt x="128427" y="35670"/>
                    <a:pt x="113168" y="41060"/>
                    <a:pt x="105086" y="31183"/>
                  </a:cubicBezTo>
                  <a:cubicBezTo>
                    <a:pt x="97005" y="21306"/>
                    <a:pt x="110922" y="6937"/>
                    <a:pt x="133817" y="22203"/>
                  </a:cubicBezTo>
                  <a:cubicBezTo>
                    <a:pt x="153575" y="35224"/>
                    <a:pt x="161205" y="68449"/>
                    <a:pt x="158061" y="130408"/>
                  </a:cubicBezTo>
                  <a:cubicBezTo>
                    <a:pt x="154918" y="192818"/>
                    <a:pt x="155815" y="232776"/>
                    <a:pt x="155815" y="232776"/>
                  </a:cubicBezTo>
                  <a:cubicBezTo>
                    <a:pt x="155815" y="232776"/>
                    <a:pt x="170629" y="237269"/>
                    <a:pt x="175121" y="233228"/>
                  </a:cubicBezTo>
                  <a:close/>
                  <a:moveTo>
                    <a:pt x="3623" y="233234"/>
                  </a:moveTo>
                  <a:cubicBezTo>
                    <a:pt x="8561" y="204501"/>
                    <a:pt x="5418" y="173522"/>
                    <a:pt x="1828" y="137153"/>
                  </a:cubicBezTo>
                  <a:cubicBezTo>
                    <a:pt x="-1766" y="100783"/>
                    <a:pt x="-1766" y="41517"/>
                    <a:pt x="17991" y="18620"/>
                  </a:cubicBezTo>
                  <a:cubicBezTo>
                    <a:pt x="36400" y="-2928"/>
                    <a:pt x="66480" y="-4277"/>
                    <a:pt x="80396" y="6943"/>
                  </a:cubicBezTo>
                  <a:cubicBezTo>
                    <a:pt x="93862" y="18168"/>
                    <a:pt x="88032" y="49593"/>
                    <a:pt x="64234" y="55881"/>
                  </a:cubicBezTo>
                  <a:cubicBezTo>
                    <a:pt x="40441" y="62614"/>
                    <a:pt x="42235" y="56326"/>
                    <a:pt x="42235" y="56326"/>
                  </a:cubicBezTo>
                  <a:cubicBezTo>
                    <a:pt x="42235" y="56326"/>
                    <a:pt x="39092" y="39716"/>
                    <a:pt x="44030" y="37916"/>
                  </a:cubicBezTo>
                  <a:cubicBezTo>
                    <a:pt x="50317" y="35670"/>
                    <a:pt x="65577" y="41060"/>
                    <a:pt x="73658" y="31183"/>
                  </a:cubicBezTo>
                  <a:cubicBezTo>
                    <a:pt x="81740" y="21306"/>
                    <a:pt x="67823" y="6937"/>
                    <a:pt x="44927" y="22203"/>
                  </a:cubicBezTo>
                  <a:cubicBezTo>
                    <a:pt x="25170" y="35224"/>
                    <a:pt x="17540" y="68449"/>
                    <a:pt x="20683" y="130408"/>
                  </a:cubicBezTo>
                  <a:cubicBezTo>
                    <a:pt x="23827" y="192818"/>
                    <a:pt x="22929" y="232776"/>
                    <a:pt x="22929" y="232776"/>
                  </a:cubicBezTo>
                  <a:cubicBezTo>
                    <a:pt x="22929" y="232776"/>
                    <a:pt x="8115" y="237269"/>
                    <a:pt x="3623"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6" name="Google Shape;1976;p45"/>
            <p:cNvSpPr/>
            <p:nvPr/>
          </p:nvSpPr>
          <p:spPr>
            <a:xfrm>
              <a:off x="4819828" y="4522874"/>
              <a:ext cx="251530" cy="623831"/>
            </a:xfrm>
            <a:custGeom>
              <a:rect b="b" l="l" r="r" t="t"/>
              <a:pathLst>
                <a:path extrusionOk="0" h="216420" w="87261">
                  <a:moveTo>
                    <a:pt x="23353" y="207441"/>
                  </a:moveTo>
                  <a:cubicBezTo>
                    <a:pt x="23353" y="203846"/>
                    <a:pt x="23353" y="199805"/>
                    <a:pt x="23353" y="195318"/>
                  </a:cubicBezTo>
                  <a:cubicBezTo>
                    <a:pt x="19312" y="201154"/>
                    <a:pt x="12128" y="204743"/>
                    <a:pt x="6293" y="204743"/>
                  </a:cubicBezTo>
                  <a:cubicBezTo>
                    <a:pt x="6293" y="208784"/>
                    <a:pt x="5847" y="212379"/>
                    <a:pt x="5847" y="216420"/>
                  </a:cubicBezTo>
                  <a:cubicBezTo>
                    <a:pt x="11237" y="216420"/>
                    <a:pt x="18415" y="213277"/>
                    <a:pt x="23353" y="207441"/>
                  </a:cubicBezTo>
                  <a:close/>
                  <a:moveTo>
                    <a:pt x="66000" y="35929"/>
                  </a:moveTo>
                  <a:cubicBezTo>
                    <a:pt x="62405" y="36827"/>
                    <a:pt x="58364" y="36827"/>
                    <a:pt x="54775" y="36827"/>
                  </a:cubicBezTo>
                  <a:cubicBezTo>
                    <a:pt x="61062" y="40422"/>
                    <a:pt x="66000" y="49395"/>
                    <a:pt x="64200" y="55237"/>
                  </a:cubicBezTo>
                  <a:cubicBezTo>
                    <a:pt x="64200" y="55237"/>
                    <a:pt x="64645" y="55237"/>
                    <a:pt x="64645" y="55237"/>
                  </a:cubicBezTo>
                  <a:cubicBezTo>
                    <a:pt x="69132" y="53888"/>
                    <a:pt x="73173" y="51642"/>
                    <a:pt x="76322" y="48950"/>
                  </a:cubicBezTo>
                  <a:cubicBezTo>
                    <a:pt x="74973" y="44011"/>
                    <a:pt x="72281" y="38621"/>
                    <a:pt x="65994" y="35929"/>
                  </a:cubicBezTo>
                  <a:close/>
                  <a:moveTo>
                    <a:pt x="74527" y="19765"/>
                  </a:moveTo>
                  <a:cubicBezTo>
                    <a:pt x="76322" y="22457"/>
                    <a:pt x="76773" y="25601"/>
                    <a:pt x="74973" y="29190"/>
                  </a:cubicBezTo>
                  <a:cubicBezTo>
                    <a:pt x="80362" y="29636"/>
                    <a:pt x="83952" y="30985"/>
                    <a:pt x="85746" y="34129"/>
                  </a:cubicBezTo>
                  <a:cubicBezTo>
                    <a:pt x="87095" y="29190"/>
                    <a:pt x="87541" y="24252"/>
                    <a:pt x="87095" y="19314"/>
                  </a:cubicBezTo>
                  <a:cubicBezTo>
                    <a:pt x="83958" y="17965"/>
                    <a:pt x="79014" y="18416"/>
                    <a:pt x="74527" y="19765"/>
                  </a:cubicBezTo>
                  <a:close/>
                  <a:moveTo>
                    <a:pt x="64200" y="6"/>
                  </a:moveTo>
                  <a:cubicBezTo>
                    <a:pt x="61056" y="4493"/>
                    <a:pt x="58810" y="11232"/>
                    <a:pt x="58364" y="16170"/>
                  </a:cubicBezTo>
                  <a:cubicBezTo>
                    <a:pt x="62405" y="15273"/>
                    <a:pt x="66000" y="15724"/>
                    <a:pt x="69138" y="16616"/>
                  </a:cubicBezTo>
                  <a:cubicBezTo>
                    <a:pt x="72281" y="12575"/>
                    <a:pt x="75870" y="8534"/>
                    <a:pt x="79911" y="6287"/>
                  </a:cubicBezTo>
                  <a:cubicBezTo>
                    <a:pt x="75870" y="2698"/>
                    <a:pt x="70480" y="897"/>
                    <a:pt x="64194" y="0"/>
                  </a:cubicBezTo>
                  <a:close/>
                  <a:moveTo>
                    <a:pt x="50734" y="6"/>
                  </a:moveTo>
                  <a:cubicBezTo>
                    <a:pt x="46248" y="903"/>
                    <a:pt x="41756" y="2252"/>
                    <a:pt x="37269" y="4047"/>
                  </a:cubicBezTo>
                  <a:cubicBezTo>
                    <a:pt x="36824" y="11683"/>
                    <a:pt x="42207" y="19314"/>
                    <a:pt x="45351" y="22006"/>
                  </a:cubicBezTo>
                  <a:cubicBezTo>
                    <a:pt x="47597" y="20657"/>
                    <a:pt x="49837" y="19314"/>
                    <a:pt x="51638" y="18410"/>
                  </a:cubicBezTo>
                  <a:cubicBezTo>
                    <a:pt x="49843" y="13020"/>
                    <a:pt x="48494" y="5842"/>
                    <a:pt x="50740" y="0"/>
                  </a:cubicBezTo>
                  <a:close/>
                  <a:moveTo>
                    <a:pt x="13917" y="23800"/>
                  </a:moveTo>
                  <a:cubicBezTo>
                    <a:pt x="17512" y="29636"/>
                    <a:pt x="25142" y="35478"/>
                    <a:pt x="31423" y="37267"/>
                  </a:cubicBezTo>
                  <a:cubicBezTo>
                    <a:pt x="33217" y="33671"/>
                    <a:pt x="35463" y="30533"/>
                    <a:pt x="37709" y="27841"/>
                  </a:cubicBezTo>
                  <a:cubicBezTo>
                    <a:pt x="31423" y="26047"/>
                    <a:pt x="23793" y="21108"/>
                    <a:pt x="21546" y="13924"/>
                  </a:cubicBezTo>
                  <a:cubicBezTo>
                    <a:pt x="20198" y="15273"/>
                    <a:pt x="18855" y="16616"/>
                    <a:pt x="17951" y="17965"/>
                  </a:cubicBezTo>
                  <a:cubicBezTo>
                    <a:pt x="16608" y="19759"/>
                    <a:pt x="15260" y="22006"/>
                    <a:pt x="13911" y="23800"/>
                  </a:cubicBezTo>
                  <a:close/>
                  <a:moveTo>
                    <a:pt x="22450" y="69149"/>
                  </a:moveTo>
                  <a:cubicBezTo>
                    <a:pt x="22895" y="64662"/>
                    <a:pt x="23799" y="60621"/>
                    <a:pt x="24696" y="56580"/>
                  </a:cubicBezTo>
                  <a:cubicBezTo>
                    <a:pt x="18409" y="55231"/>
                    <a:pt x="10327" y="51190"/>
                    <a:pt x="5390" y="46252"/>
                  </a:cubicBezTo>
                  <a:cubicBezTo>
                    <a:pt x="4041" y="52088"/>
                    <a:pt x="2698" y="57929"/>
                    <a:pt x="2246" y="64211"/>
                  </a:cubicBezTo>
                  <a:cubicBezTo>
                    <a:pt x="7184" y="66903"/>
                    <a:pt x="15265" y="69149"/>
                    <a:pt x="22450" y="69149"/>
                  </a:cubicBezTo>
                  <a:close/>
                  <a:moveTo>
                    <a:pt x="20203" y="93841"/>
                  </a:moveTo>
                  <a:cubicBezTo>
                    <a:pt x="20203" y="90697"/>
                    <a:pt x="20649" y="87553"/>
                    <a:pt x="20649" y="84861"/>
                  </a:cubicBezTo>
                  <a:cubicBezTo>
                    <a:pt x="14814" y="85759"/>
                    <a:pt x="6281" y="86656"/>
                    <a:pt x="446" y="84416"/>
                  </a:cubicBezTo>
                  <a:cubicBezTo>
                    <a:pt x="446" y="87559"/>
                    <a:pt x="0" y="90251"/>
                    <a:pt x="0" y="93395"/>
                  </a:cubicBezTo>
                  <a:cubicBezTo>
                    <a:pt x="5390" y="94744"/>
                    <a:pt x="13019" y="96087"/>
                    <a:pt x="20203" y="93841"/>
                  </a:cubicBezTo>
                  <a:close/>
                  <a:moveTo>
                    <a:pt x="20203" y="108656"/>
                  </a:moveTo>
                  <a:cubicBezTo>
                    <a:pt x="14814" y="111799"/>
                    <a:pt x="7636" y="114943"/>
                    <a:pt x="446" y="114492"/>
                  </a:cubicBezTo>
                  <a:cubicBezTo>
                    <a:pt x="446" y="119430"/>
                    <a:pt x="891" y="124368"/>
                    <a:pt x="1343" y="128861"/>
                  </a:cubicBezTo>
                  <a:cubicBezTo>
                    <a:pt x="8076" y="127964"/>
                    <a:pt x="14808" y="125266"/>
                    <a:pt x="20649" y="120333"/>
                  </a:cubicBezTo>
                  <a:cubicBezTo>
                    <a:pt x="20203" y="116292"/>
                    <a:pt x="20203" y="112251"/>
                    <a:pt x="20203" y="108656"/>
                  </a:cubicBezTo>
                  <a:close/>
                  <a:moveTo>
                    <a:pt x="21998" y="150861"/>
                  </a:moveTo>
                  <a:cubicBezTo>
                    <a:pt x="21998" y="146374"/>
                    <a:pt x="21552" y="141881"/>
                    <a:pt x="21552" y="136943"/>
                  </a:cubicBezTo>
                  <a:cubicBezTo>
                    <a:pt x="17066" y="142333"/>
                    <a:pt x="9876" y="147271"/>
                    <a:pt x="3595" y="147717"/>
                  </a:cubicBezTo>
                  <a:cubicBezTo>
                    <a:pt x="4041" y="152655"/>
                    <a:pt x="4492" y="157594"/>
                    <a:pt x="4944" y="162087"/>
                  </a:cubicBezTo>
                  <a:cubicBezTo>
                    <a:pt x="10779" y="160738"/>
                    <a:pt x="17066" y="157148"/>
                    <a:pt x="22004" y="150861"/>
                  </a:cubicBezTo>
                  <a:close/>
                  <a:moveTo>
                    <a:pt x="22895" y="180045"/>
                  </a:moveTo>
                  <a:cubicBezTo>
                    <a:pt x="22895" y="175559"/>
                    <a:pt x="22450" y="170620"/>
                    <a:pt x="22450" y="165676"/>
                  </a:cubicBezTo>
                  <a:cubicBezTo>
                    <a:pt x="18409" y="171512"/>
                    <a:pt x="12122" y="176450"/>
                    <a:pt x="5841" y="176901"/>
                  </a:cubicBezTo>
                  <a:cubicBezTo>
                    <a:pt x="6287" y="181840"/>
                    <a:pt x="6287" y="186327"/>
                    <a:pt x="6287" y="191271"/>
                  </a:cubicBezTo>
                  <a:cubicBezTo>
                    <a:pt x="10773" y="189922"/>
                    <a:pt x="17060" y="186784"/>
                    <a:pt x="22895" y="1800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7" name="Google Shape;1977;p45"/>
            <p:cNvSpPr/>
            <p:nvPr/>
          </p:nvSpPr>
          <p:spPr>
            <a:xfrm>
              <a:off x="4830207" y="5163511"/>
              <a:ext cx="56932" cy="36233"/>
            </a:xfrm>
            <a:custGeom>
              <a:rect b="b" l="l" r="r" t="t"/>
              <a:pathLst>
                <a:path extrusionOk="0" h="12570" w="19751">
                  <a:moveTo>
                    <a:pt x="19752" y="10774"/>
                  </a:moveTo>
                  <a:cubicBezTo>
                    <a:pt x="19752" y="10774"/>
                    <a:pt x="19752" y="7179"/>
                    <a:pt x="19752" y="0"/>
                  </a:cubicBezTo>
                  <a:cubicBezTo>
                    <a:pt x="14814" y="4487"/>
                    <a:pt x="6733" y="8082"/>
                    <a:pt x="446" y="8979"/>
                  </a:cubicBezTo>
                  <a:cubicBezTo>
                    <a:pt x="446" y="9425"/>
                    <a:pt x="446" y="10328"/>
                    <a:pt x="0" y="10774"/>
                  </a:cubicBezTo>
                  <a:cubicBezTo>
                    <a:pt x="4938" y="14815"/>
                    <a:pt x="19752" y="10774"/>
                    <a:pt x="19752" y="10774"/>
                  </a:cubicBezTo>
                  <a:close/>
                </a:path>
              </a:pathLst>
            </a:custGeom>
            <a:solidFill>
              <a:srgbClr val="C127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8" name="Google Shape;1978;p45"/>
            <p:cNvSpPr/>
            <p:nvPr/>
          </p:nvSpPr>
          <p:spPr>
            <a:xfrm>
              <a:off x="5087255" y="4522891"/>
              <a:ext cx="250230" cy="623813"/>
            </a:xfrm>
            <a:custGeom>
              <a:rect b="b" l="l" r="r" t="t"/>
              <a:pathLst>
                <a:path extrusionOk="0" h="216414" w="86810">
                  <a:moveTo>
                    <a:pt x="21262" y="35923"/>
                  </a:moveTo>
                  <a:cubicBezTo>
                    <a:pt x="24857" y="36821"/>
                    <a:pt x="28898" y="36821"/>
                    <a:pt x="32487" y="36821"/>
                  </a:cubicBezTo>
                  <a:cubicBezTo>
                    <a:pt x="26200" y="40416"/>
                    <a:pt x="21262" y="49390"/>
                    <a:pt x="23062" y="55231"/>
                  </a:cubicBezTo>
                  <a:cubicBezTo>
                    <a:pt x="23062" y="55231"/>
                    <a:pt x="22617" y="55231"/>
                    <a:pt x="22617" y="55231"/>
                  </a:cubicBezTo>
                  <a:cubicBezTo>
                    <a:pt x="18130" y="53882"/>
                    <a:pt x="14090" y="51636"/>
                    <a:pt x="10940" y="48944"/>
                  </a:cubicBezTo>
                  <a:cubicBezTo>
                    <a:pt x="11838" y="44005"/>
                    <a:pt x="14529" y="38616"/>
                    <a:pt x="21268" y="35923"/>
                  </a:cubicBezTo>
                  <a:close/>
                  <a:moveTo>
                    <a:pt x="63464" y="207435"/>
                  </a:moveTo>
                  <a:cubicBezTo>
                    <a:pt x="63464" y="203840"/>
                    <a:pt x="63464" y="199799"/>
                    <a:pt x="63464" y="195312"/>
                  </a:cubicBezTo>
                  <a:cubicBezTo>
                    <a:pt x="67504" y="201148"/>
                    <a:pt x="74688" y="204737"/>
                    <a:pt x="80524" y="204737"/>
                  </a:cubicBezTo>
                  <a:cubicBezTo>
                    <a:pt x="80524" y="208778"/>
                    <a:pt x="80969" y="212373"/>
                    <a:pt x="80969" y="216414"/>
                  </a:cubicBezTo>
                  <a:cubicBezTo>
                    <a:pt x="75580" y="216414"/>
                    <a:pt x="68401" y="213271"/>
                    <a:pt x="63464" y="207435"/>
                  </a:cubicBezTo>
                  <a:close/>
                  <a:moveTo>
                    <a:pt x="63915" y="180045"/>
                  </a:moveTo>
                  <a:cubicBezTo>
                    <a:pt x="63915" y="175559"/>
                    <a:pt x="64361" y="170620"/>
                    <a:pt x="64361" y="165676"/>
                  </a:cubicBezTo>
                  <a:cubicBezTo>
                    <a:pt x="68401" y="171512"/>
                    <a:pt x="74688" y="176450"/>
                    <a:pt x="80969" y="176901"/>
                  </a:cubicBezTo>
                  <a:cubicBezTo>
                    <a:pt x="80524" y="181840"/>
                    <a:pt x="80524" y="186327"/>
                    <a:pt x="80524" y="191271"/>
                  </a:cubicBezTo>
                  <a:cubicBezTo>
                    <a:pt x="76037" y="189922"/>
                    <a:pt x="70196" y="186784"/>
                    <a:pt x="63915" y="180045"/>
                  </a:cubicBezTo>
                  <a:close/>
                  <a:moveTo>
                    <a:pt x="64812" y="150861"/>
                  </a:moveTo>
                  <a:cubicBezTo>
                    <a:pt x="64812" y="146374"/>
                    <a:pt x="65258" y="141881"/>
                    <a:pt x="65258" y="136943"/>
                  </a:cubicBezTo>
                  <a:cubicBezTo>
                    <a:pt x="69744" y="142333"/>
                    <a:pt x="76935" y="147271"/>
                    <a:pt x="83216" y="147717"/>
                  </a:cubicBezTo>
                  <a:cubicBezTo>
                    <a:pt x="82770" y="152655"/>
                    <a:pt x="82318" y="157594"/>
                    <a:pt x="81867" y="162086"/>
                  </a:cubicBezTo>
                  <a:cubicBezTo>
                    <a:pt x="76031" y="160738"/>
                    <a:pt x="69744" y="157148"/>
                    <a:pt x="64807" y="150861"/>
                  </a:cubicBezTo>
                  <a:close/>
                  <a:moveTo>
                    <a:pt x="66607" y="108656"/>
                  </a:moveTo>
                  <a:cubicBezTo>
                    <a:pt x="71996" y="111799"/>
                    <a:pt x="79175" y="114943"/>
                    <a:pt x="86365" y="114492"/>
                  </a:cubicBezTo>
                  <a:cubicBezTo>
                    <a:pt x="86365" y="119430"/>
                    <a:pt x="85919" y="124368"/>
                    <a:pt x="85467" y="128861"/>
                  </a:cubicBezTo>
                  <a:cubicBezTo>
                    <a:pt x="78735" y="127964"/>
                    <a:pt x="72002" y="125266"/>
                    <a:pt x="66161" y="120333"/>
                  </a:cubicBezTo>
                  <a:cubicBezTo>
                    <a:pt x="66607" y="116292"/>
                    <a:pt x="66607" y="112251"/>
                    <a:pt x="66607" y="108656"/>
                  </a:cubicBezTo>
                  <a:close/>
                  <a:moveTo>
                    <a:pt x="66607" y="93841"/>
                  </a:moveTo>
                  <a:cubicBezTo>
                    <a:pt x="66607" y="90697"/>
                    <a:pt x="66161" y="87553"/>
                    <a:pt x="66161" y="84861"/>
                  </a:cubicBezTo>
                  <a:cubicBezTo>
                    <a:pt x="71996" y="85759"/>
                    <a:pt x="80530" y="86656"/>
                    <a:pt x="86365" y="84416"/>
                  </a:cubicBezTo>
                  <a:cubicBezTo>
                    <a:pt x="86365" y="87559"/>
                    <a:pt x="86811" y="90251"/>
                    <a:pt x="86811" y="93395"/>
                  </a:cubicBezTo>
                  <a:cubicBezTo>
                    <a:pt x="81421" y="94744"/>
                    <a:pt x="73791" y="96087"/>
                    <a:pt x="66607" y="93841"/>
                  </a:cubicBezTo>
                  <a:close/>
                  <a:moveTo>
                    <a:pt x="64361" y="69149"/>
                  </a:moveTo>
                  <a:cubicBezTo>
                    <a:pt x="63915" y="64662"/>
                    <a:pt x="63012" y="60621"/>
                    <a:pt x="62115" y="56580"/>
                  </a:cubicBezTo>
                  <a:cubicBezTo>
                    <a:pt x="68401" y="55231"/>
                    <a:pt x="76483" y="51190"/>
                    <a:pt x="81421" y="46252"/>
                  </a:cubicBezTo>
                  <a:cubicBezTo>
                    <a:pt x="82770" y="52088"/>
                    <a:pt x="83667" y="57929"/>
                    <a:pt x="84564" y="64211"/>
                  </a:cubicBezTo>
                  <a:cubicBezTo>
                    <a:pt x="79626" y="66903"/>
                    <a:pt x="71545" y="69149"/>
                    <a:pt x="64361" y="69149"/>
                  </a:cubicBezTo>
                  <a:close/>
                  <a:moveTo>
                    <a:pt x="72894" y="23800"/>
                  </a:moveTo>
                  <a:cubicBezTo>
                    <a:pt x="69299" y="29636"/>
                    <a:pt x="61669" y="35478"/>
                    <a:pt x="55388" y="37267"/>
                  </a:cubicBezTo>
                  <a:cubicBezTo>
                    <a:pt x="53593" y="33671"/>
                    <a:pt x="51347" y="30533"/>
                    <a:pt x="49101" y="27841"/>
                  </a:cubicBezTo>
                  <a:cubicBezTo>
                    <a:pt x="55388" y="26047"/>
                    <a:pt x="63018" y="21108"/>
                    <a:pt x="65264" y="13924"/>
                  </a:cubicBezTo>
                  <a:cubicBezTo>
                    <a:pt x="66613" y="15273"/>
                    <a:pt x="67956" y="16616"/>
                    <a:pt x="68859" y="17965"/>
                  </a:cubicBezTo>
                  <a:cubicBezTo>
                    <a:pt x="70202" y="19759"/>
                    <a:pt x="71551" y="22006"/>
                    <a:pt x="72900" y="23800"/>
                  </a:cubicBezTo>
                  <a:close/>
                  <a:moveTo>
                    <a:pt x="36527" y="6"/>
                  </a:moveTo>
                  <a:cubicBezTo>
                    <a:pt x="41014" y="903"/>
                    <a:pt x="45506" y="2252"/>
                    <a:pt x="49992" y="4047"/>
                  </a:cubicBezTo>
                  <a:cubicBezTo>
                    <a:pt x="50438" y="11683"/>
                    <a:pt x="45055" y="19314"/>
                    <a:pt x="41911" y="22006"/>
                  </a:cubicBezTo>
                  <a:cubicBezTo>
                    <a:pt x="39665" y="20657"/>
                    <a:pt x="37425" y="19314"/>
                    <a:pt x="35624" y="18410"/>
                  </a:cubicBezTo>
                  <a:cubicBezTo>
                    <a:pt x="36973" y="13020"/>
                    <a:pt x="38316" y="5842"/>
                    <a:pt x="36522" y="0"/>
                  </a:cubicBezTo>
                  <a:close/>
                  <a:moveTo>
                    <a:pt x="22611" y="6"/>
                  </a:moveTo>
                  <a:cubicBezTo>
                    <a:pt x="25754" y="4493"/>
                    <a:pt x="28000" y="11232"/>
                    <a:pt x="28446" y="16170"/>
                  </a:cubicBezTo>
                  <a:cubicBezTo>
                    <a:pt x="24405" y="15273"/>
                    <a:pt x="20810" y="15724"/>
                    <a:pt x="17673" y="16616"/>
                  </a:cubicBezTo>
                  <a:cubicBezTo>
                    <a:pt x="14529" y="12575"/>
                    <a:pt x="10940" y="8534"/>
                    <a:pt x="6899" y="6287"/>
                  </a:cubicBezTo>
                  <a:cubicBezTo>
                    <a:pt x="10940" y="2698"/>
                    <a:pt x="16330" y="897"/>
                    <a:pt x="22617" y="0"/>
                  </a:cubicBezTo>
                  <a:close/>
                  <a:moveTo>
                    <a:pt x="12735" y="19765"/>
                  </a:moveTo>
                  <a:cubicBezTo>
                    <a:pt x="10940" y="22457"/>
                    <a:pt x="10489" y="25601"/>
                    <a:pt x="12289" y="29190"/>
                  </a:cubicBezTo>
                  <a:cubicBezTo>
                    <a:pt x="6899" y="29636"/>
                    <a:pt x="3311" y="30985"/>
                    <a:pt x="1516" y="34129"/>
                  </a:cubicBezTo>
                  <a:cubicBezTo>
                    <a:pt x="167" y="29190"/>
                    <a:pt x="-279" y="24252"/>
                    <a:pt x="167" y="19314"/>
                  </a:cubicBezTo>
                  <a:cubicBezTo>
                    <a:pt x="2859" y="17965"/>
                    <a:pt x="8248" y="18416"/>
                    <a:pt x="12735" y="19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9" name="Google Shape;1979;p45"/>
            <p:cNvSpPr/>
            <p:nvPr/>
          </p:nvSpPr>
          <p:spPr>
            <a:xfrm>
              <a:off x="5270161" y="5163511"/>
              <a:ext cx="56932" cy="36233"/>
            </a:xfrm>
            <a:custGeom>
              <a:rect b="b" l="l" r="r" t="t"/>
              <a:pathLst>
                <a:path extrusionOk="0" h="12570" w="19751">
                  <a:moveTo>
                    <a:pt x="0" y="10774"/>
                  </a:moveTo>
                  <a:cubicBezTo>
                    <a:pt x="0" y="10774"/>
                    <a:pt x="0" y="7179"/>
                    <a:pt x="0" y="0"/>
                  </a:cubicBezTo>
                  <a:cubicBezTo>
                    <a:pt x="4938" y="4487"/>
                    <a:pt x="13019" y="8082"/>
                    <a:pt x="19306" y="8979"/>
                  </a:cubicBezTo>
                  <a:cubicBezTo>
                    <a:pt x="19306" y="9425"/>
                    <a:pt x="19306" y="10328"/>
                    <a:pt x="19752" y="10774"/>
                  </a:cubicBezTo>
                  <a:cubicBezTo>
                    <a:pt x="14814" y="14815"/>
                    <a:pt x="0" y="10774"/>
                    <a:pt x="0" y="10774"/>
                  </a:cubicBezTo>
                  <a:close/>
                </a:path>
              </a:pathLst>
            </a:custGeom>
            <a:solidFill>
              <a:srgbClr val="C127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0" name="Google Shape;1980;p45"/>
            <p:cNvSpPr/>
            <p:nvPr/>
          </p:nvSpPr>
          <p:spPr>
            <a:xfrm>
              <a:off x="4462667" y="5121270"/>
              <a:ext cx="1177400" cy="114600"/>
            </a:xfrm>
            <a:custGeom>
              <a:rect b="b" l="l" r="r" t="t"/>
              <a:pathLst>
                <a:path extrusionOk="0" h="39757" w="408465">
                  <a:moveTo>
                    <a:pt x="6" y="17347"/>
                  </a:moveTo>
                  <a:cubicBezTo>
                    <a:pt x="6" y="7019"/>
                    <a:pt x="29188" y="-2412"/>
                    <a:pt x="39961" y="6573"/>
                  </a:cubicBezTo>
                  <a:cubicBezTo>
                    <a:pt x="50734" y="15552"/>
                    <a:pt x="56570" y="16450"/>
                    <a:pt x="62857" y="12408"/>
                  </a:cubicBezTo>
                  <a:cubicBezTo>
                    <a:pt x="69143" y="8367"/>
                    <a:pt x="85752" y="6573"/>
                    <a:pt x="92936" y="11963"/>
                  </a:cubicBezTo>
                  <a:cubicBezTo>
                    <a:pt x="100120" y="17353"/>
                    <a:pt x="101463" y="20491"/>
                    <a:pt x="108202" y="16450"/>
                  </a:cubicBezTo>
                  <a:cubicBezTo>
                    <a:pt x="114934" y="12408"/>
                    <a:pt x="128851" y="11060"/>
                    <a:pt x="139178" y="14203"/>
                  </a:cubicBezTo>
                  <a:cubicBezTo>
                    <a:pt x="149506" y="17347"/>
                    <a:pt x="164766" y="9716"/>
                    <a:pt x="178237" y="10608"/>
                  </a:cubicBezTo>
                  <a:cubicBezTo>
                    <a:pt x="192153" y="11505"/>
                    <a:pt x="206967" y="16444"/>
                    <a:pt x="218644" y="14203"/>
                  </a:cubicBezTo>
                  <a:cubicBezTo>
                    <a:pt x="230320" y="11511"/>
                    <a:pt x="247374" y="285"/>
                    <a:pt x="263989" y="6567"/>
                  </a:cubicBezTo>
                  <a:cubicBezTo>
                    <a:pt x="280597" y="12403"/>
                    <a:pt x="295863" y="16895"/>
                    <a:pt x="307088" y="12403"/>
                  </a:cubicBezTo>
                  <a:cubicBezTo>
                    <a:pt x="318312" y="7916"/>
                    <a:pt x="343454" y="280"/>
                    <a:pt x="357816" y="2526"/>
                  </a:cubicBezTo>
                  <a:cubicBezTo>
                    <a:pt x="372184" y="4772"/>
                    <a:pt x="395080" y="-3310"/>
                    <a:pt x="402264" y="1629"/>
                  </a:cubicBezTo>
                  <a:cubicBezTo>
                    <a:pt x="409448" y="6567"/>
                    <a:pt x="413941" y="19587"/>
                    <a:pt x="395080" y="24080"/>
                  </a:cubicBezTo>
                  <a:cubicBezTo>
                    <a:pt x="376225" y="28567"/>
                    <a:pt x="338510" y="22731"/>
                    <a:pt x="326388" y="29018"/>
                  </a:cubicBezTo>
                  <a:cubicBezTo>
                    <a:pt x="314266" y="35306"/>
                    <a:pt x="284186" y="44285"/>
                    <a:pt x="262640" y="37100"/>
                  </a:cubicBezTo>
                  <a:cubicBezTo>
                    <a:pt x="241093" y="29916"/>
                    <a:pt x="212808" y="31710"/>
                    <a:pt x="196646" y="35306"/>
                  </a:cubicBezTo>
                  <a:cubicBezTo>
                    <a:pt x="180483" y="38901"/>
                    <a:pt x="155793" y="39792"/>
                    <a:pt x="131994" y="36203"/>
                  </a:cubicBezTo>
                  <a:cubicBezTo>
                    <a:pt x="108202" y="32162"/>
                    <a:pt x="109545" y="30367"/>
                    <a:pt x="96080" y="35306"/>
                  </a:cubicBezTo>
                  <a:cubicBezTo>
                    <a:pt x="82609" y="40244"/>
                    <a:pt x="0" y="32614"/>
                    <a:pt x="0" y="1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1" name="Google Shape;1981;p45"/>
            <p:cNvSpPr/>
            <p:nvPr/>
          </p:nvSpPr>
          <p:spPr>
            <a:xfrm>
              <a:off x="4531002" y="3931470"/>
              <a:ext cx="1074694" cy="1176576"/>
            </a:xfrm>
            <a:custGeom>
              <a:rect b="b" l="l" r="r" t="t"/>
              <a:pathLst>
                <a:path extrusionOk="0" h="408179" w="372834">
                  <a:moveTo>
                    <a:pt x="28827" y="378951"/>
                  </a:moveTo>
                  <a:cubicBezTo>
                    <a:pt x="21643" y="378505"/>
                    <a:pt x="19848" y="391074"/>
                    <a:pt x="27929" y="391520"/>
                  </a:cubicBezTo>
                  <a:cubicBezTo>
                    <a:pt x="36462" y="392423"/>
                    <a:pt x="37354" y="378951"/>
                    <a:pt x="28827" y="378951"/>
                  </a:cubicBezTo>
                  <a:close/>
                  <a:moveTo>
                    <a:pt x="4594" y="230178"/>
                  </a:moveTo>
                  <a:cubicBezTo>
                    <a:pt x="5093" y="222595"/>
                    <a:pt x="9555" y="215017"/>
                    <a:pt x="14464" y="206988"/>
                  </a:cubicBezTo>
                  <a:cubicBezTo>
                    <a:pt x="20751" y="196214"/>
                    <a:pt x="27484" y="184536"/>
                    <a:pt x="24340" y="174214"/>
                  </a:cubicBezTo>
                  <a:cubicBezTo>
                    <a:pt x="23443" y="170619"/>
                    <a:pt x="21648" y="168824"/>
                    <a:pt x="18951" y="168378"/>
                  </a:cubicBezTo>
                  <a:cubicBezTo>
                    <a:pt x="15807" y="167933"/>
                    <a:pt x="11766" y="170625"/>
                    <a:pt x="9972" y="174214"/>
                  </a:cubicBezTo>
                  <a:cubicBezTo>
                    <a:pt x="8623" y="176906"/>
                    <a:pt x="9075" y="179152"/>
                    <a:pt x="10418" y="180947"/>
                  </a:cubicBezTo>
                  <a:cubicBezTo>
                    <a:pt x="12212" y="182742"/>
                    <a:pt x="11766" y="185434"/>
                    <a:pt x="9972" y="187234"/>
                  </a:cubicBezTo>
                  <a:cubicBezTo>
                    <a:pt x="8178" y="189029"/>
                    <a:pt x="5485" y="188583"/>
                    <a:pt x="3685" y="186789"/>
                  </a:cubicBezTo>
                  <a:cubicBezTo>
                    <a:pt x="-356" y="182302"/>
                    <a:pt x="-1253" y="176015"/>
                    <a:pt x="1891" y="170179"/>
                  </a:cubicBezTo>
                  <a:cubicBezTo>
                    <a:pt x="5485" y="163446"/>
                    <a:pt x="12664" y="158501"/>
                    <a:pt x="19848" y="159405"/>
                  </a:cubicBezTo>
                  <a:cubicBezTo>
                    <a:pt x="26135" y="159850"/>
                    <a:pt x="30621" y="164343"/>
                    <a:pt x="32867" y="171528"/>
                  </a:cubicBezTo>
                  <a:cubicBezTo>
                    <a:pt x="36357" y="182707"/>
                    <a:pt x="32240" y="193340"/>
                    <a:pt x="26862" y="203217"/>
                  </a:cubicBezTo>
                  <a:cubicBezTo>
                    <a:pt x="29413" y="201129"/>
                    <a:pt x="32093" y="198783"/>
                    <a:pt x="35108" y="195768"/>
                  </a:cubicBezTo>
                  <a:cubicBezTo>
                    <a:pt x="41588" y="189534"/>
                    <a:pt x="47365" y="184331"/>
                    <a:pt x="52549" y="180085"/>
                  </a:cubicBezTo>
                  <a:cubicBezTo>
                    <a:pt x="55077" y="176583"/>
                    <a:pt x="55311" y="173059"/>
                    <a:pt x="55311" y="168830"/>
                  </a:cubicBezTo>
                  <a:cubicBezTo>
                    <a:pt x="55757" y="162097"/>
                    <a:pt x="55757" y="154015"/>
                    <a:pt x="66084" y="147727"/>
                  </a:cubicBezTo>
                  <a:cubicBezTo>
                    <a:pt x="75509" y="141440"/>
                    <a:pt x="81802" y="132461"/>
                    <a:pt x="81350" y="126625"/>
                  </a:cubicBezTo>
                  <a:cubicBezTo>
                    <a:pt x="80904" y="123481"/>
                    <a:pt x="78206" y="120789"/>
                    <a:pt x="72823" y="118989"/>
                  </a:cubicBezTo>
                  <a:cubicBezTo>
                    <a:pt x="67885" y="117194"/>
                    <a:pt x="63844" y="118091"/>
                    <a:pt x="61146" y="121235"/>
                  </a:cubicBezTo>
                  <a:cubicBezTo>
                    <a:pt x="58900" y="123927"/>
                    <a:pt x="58003" y="127968"/>
                    <a:pt x="58900" y="129763"/>
                  </a:cubicBezTo>
                  <a:cubicBezTo>
                    <a:pt x="59346" y="130208"/>
                    <a:pt x="59798" y="130660"/>
                    <a:pt x="61146" y="130660"/>
                  </a:cubicBezTo>
                  <a:cubicBezTo>
                    <a:pt x="63838" y="130660"/>
                    <a:pt x="65633" y="132455"/>
                    <a:pt x="66084" y="134701"/>
                  </a:cubicBezTo>
                  <a:cubicBezTo>
                    <a:pt x="66084" y="137393"/>
                    <a:pt x="64290" y="139188"/>
                    <a:pt x="62044" y="139640"/>
                  </a:cubicBezTo>
                  <a:cubicBezTo>
                    <a:pt x="57106" y="140085"/>
                    <a:pt x="53517" y="137845"/>
                    <a:pt x="51271" y="133352"/>
                  </a:cubicBezTo>
                  <a:cubicBezTo>
                    <a:pt x="48579" y="127962"/>
                    <a:pt x="49922" y="119886"/>
                    <a:pt x="54865" y="114942"/>
                  </a:cubicBezTo>
                  <a:cubicBezTo>
                    <a:pt x="59803" y="109106"/>
                    <a:pt x="67885" y="107757"/>
                    <a:pt x="75966" y="110455"/>
                  </a:cubicBezTo>
                  <a:cubicBezTo>
                    <a:pt x="86740" y="114050"/>
                    <a:pt x="89883" y="120783"/>
                    <a:pt x="90335" y="125722"/>
                  </a:cubicBezTo>
                  <a:cubicBezTo>
                    <a:pt x="91683" y="137399"/>
                    <a:pt x="80910" y="149071"/>
                    <a:pt x="71028" y="155352"/>
                  </a:cubicBezTo>
                  <a:cubicBezTo>
                    <a:pt x="64741" y="159393"/>
                    <a:pt x="64741" y="163434"/>
                    <a:pt x="64296" y="169270"/>
                  </a:cubicBezTo>
                  <a:lnTo>
                    <a:pt x="64149" y="171528"/>
                  </a:lnTo>
                  <a:cubicBezTo>
                    <a:pt x="72049" y="166490"/>
                    <a:pt x="78171" y="164542"/>
                    <a:pt x="83150" y="165229"/>
                  </a:cubicBezTo>
                  <a:cubicBezTo>
                    <a:pt x="87191" y="165674"/>
                    <a:pt x="90786" y="168372"/>
                    <a:pt x="93026" y="171962"/>
                  </a:cubicBezTo>
                  <a:cubicBezTo>
                    <a:pt x="97964" y="180941"/>
                    <a:pt x="96621" y="191721"/>
                    <a:pt x="89883" y="198003"/>
                  </a:cubicBezTo>
                  <a:cubicBezTo>
                    <a:pt x="84945" y="202044"/>
                    <a:pt x="76863" y="203838"/>
                    <a:pt x="67885" y="197105"/>
                  </a:cubicBezTo>
                  <a:cubicBezTo>
                    <a:pt x="66090" y="195756"/>
                    <a:pt x="65639" y="192619"/>
                    <a:pt x="66988" y="190818"/>
                  </a:cubicBezTo>
                  <a:cubicBezTo>
                    <a:pt x="68337" y="189023"/>
                    <a:pt x="71474" y="188572"/>
                    <a:pt x="73275" y="189921"/>
                  </a:cubicBezTo>
                  <a:cubicBezTo>
                    <a:pt x="77315" y="193064"/>
                    <a:pt x="80910" y="193516"/>
                    <a:pt x="83602" y="191270"/>
                  </a:cubicBezTo>
                  <a:cubicBezTo>
                    <a:pt x="86745" y="188577"/>
                    <a:pt x="88088" y="182290"/>
                    <a:pt x="84951" y="176900"/>
                  </a:cubicBezTo>
                  <a:cubicBezTo>
                    <a:pt x="84054" y="175105"/>
                    <a:pt x="82705" y="174654"/>
                    <a:pt x="81807" y="174654"/>
                  </a:cubicBezTo>
                  <a:cubicBezTo>
                    <a:pt x="77303" y="174056"/>
                    <a:pt x="69591" y="178067"/>
                    <a:pt x="58935" y="186701"/>
                  </a:cubicBezTo>
                  <a:cubicBezTo>
                    <a:pt x="57645" y="188243"/>
                    <a:pt x="56021" y="189774"/>
                    <a:pt x="53974" y="191264"/>
                  </a:cubicBezTo>
                  <a:cubicBezTo>
                    <a:pt x="53640" y="191428"/>
                    <a:pt x="53311" y="191598"/>
                    <a:pt x="52977" y="191739"/>
                  </a:cubicBezTo>
                  <a:cubicBezTo>
                    <a:pt x="49259" y="195006"/>
                    <a:pt x="45248" y="198736"/>
                    <a:pt x="40955" y="202935"/>
                  </a:cubicBezTo>
                  <a:cubicBezTo>
                    <a:pt x="36017" y="207874"/>
                    <a:pt x="31530" y="211463"/>
                    <a:pt x="27489" y="214612"/>
                  </a:cubicBezTo>
                  <a:cubicBezTo>
                    <a:pt x="20622" y="219897"/>
                    <a:pt x="15930" y="223474"/>
                    <a:pt x="13690" y="229815"/>
                  </a:cubicBezTo>
                  <a:cubicBezTo>
                    <a:pt x="13638" y="230143"/>
                    <a:pt x="13602" y="230460"/>
                    <a:pt x="13573" y="230776"/>
                  </a:cubicBezTo>
                  <a:cubicBezTo>
                    <a:pt x="13573" y="231785"/>
                    <a:pt x="13256" y="232665"/>
                    <a:pt x="12746" y="233375"/>
                  </a:cubicBezTo>
                  <a:cubicBezTo>
                    <a:pt x="12019" y="237293"/>
                    <a:pt x="11978" y="242196"/>
                    <a:pt x="12670" y="248735"/>
                  </a:cubicBezTo>
                  <a:cubicBezTo>
                    <a:pt x="14464" y="268043"/>
                    <a:pt x="28387" y="268495"/>
                    <a:pt x="32427" y="268495"/>
                  </a:cubicBezTo>
                  <a:cubicBezTo>
                    <a:pt x="41406" y="268049"/>
                    <a:pt x="51282" y="261762"/>
                    <a:pt x="51282" y="251885"/>
                  </a:cubicBezTo>
                  <a:cubicBezTo>
                    <a:pt x="51282" y="246049"/>
                    <a:pt x="49488" y="242008"/>
                    <a:pt x="46344" y="240659"/>
                  </a:cubicBezTo>
                  <a:cubicBezTo>
                    <a:pt x="44098" y="239762"/>
                    <a:pt x="41858" y="240213"/>
                    <a:pt x="40509" y="241556"/>
                  </a:cubicBezTo>
                  <a:cubicBezTo>
                    <a:pt x="38714" y="243351"/>
                    <a:pt x="39160" y="245597"/>
                    <a:pt x="39612" y="247392"/>
                  </a:cubicBezTo>
                  <a:cubicBezTo>
                    <a:pt x="40509" y="249639"/>
                    <a:pt x="39166" y="252330"/>
                    <a:pt x="36920" y="253228"/>
                  </a:cubicBezTo>
                  <a:cubicBezTo>
                    <a:pt x="34674" y="254125"/>
                    <a:pt x="31982" y="252782"/>
                    <a:pt x="31085" y="250536"/>
                  </a:cubicBezTo>
                  <a:cubicBezTo>
                    <a:pt x="28838" y="244700"/>
                    <a:pt x="30187" y="238858"/>
                    <a:pt x="34228" y="235269"/>
                  </a:cubicBezTo>
                  <a:cubicBezTo>
                    <a:pt x="38269" y="231228"/>
                    <a:pt x="44555" y="230331"/>
                    <a:pt x="49945" y="232577"/>
                  </a:cubicBezTo>
                  <a:cubicBezTo>
                    <a:pt x="53089" y="233926"/>
                    <a:pt x="60273" y="238413"/>
                    <a:pt x="60273" y="251885"/>
                  </a:cubicBezTo>
                  <a:cubicBezTo>
                    <a:pt x="60273" y="266700"/>
                    <a:pt x="46356" y="276577"/>
                    <a:pt x="32885" y="277474"/>
                  </a:cubicBezTo>
                  <a:cubicBezTo>
                    <a:pt x="32885" y="277022"/>
                    <a:pt x="32439" y="277022"/>
                    <a:pt x="31988" y="277022"/>
                  </a:cubicBezTo>
                  <a:cubicBezTo>
                    <a:pt x="20311" y="277022"/>
                    <a:pt x="6400" y="269838"/>
                    <a:pt x="4154" y="249187"/>
                  </a:cubicBezTo>
                  <a:cubicBezTo>
                    <a:pt x="3328" y="241222"/>
                    <a:pt x="3556" y="235111"/>
                    <a:pt x="4612" y="230172"/>
                  </a:cubicBezTo>
                  <a:close/>
                  <a:moveTo>
                    <a:pt x="351174" y="378951"/>
                  </a:moveTo>
                  <a:cubicBezTo>
                    <a:pt x="358358" y="378505"/>
                    <a:pt x="360153" y="391074"/>
                    <a:pt x="352071" y="391520"/>
                  </a:cubicBezTo>
                  <a:cubicBezTo>
                    <a:pt x="343544" y="392423"/>
                    <a:pt x="343093" y="378951"/>
                    <a:pt x="351174" y="378951"/>
                  </a:cubicBezTo>
                  <a:close/>
                  <a:moveTo>
                    <a:pt x="326930" y="397361"/>
                  </a:moveTo>
                  <a:cubicBezTo>
                    <a:pt x="337257" y="399156"/>
                    <a:pt x="333217" y="407690"/>
                    <a:pt x="326484" y="408136"/>
                  </a:cubicBezTo>
                  <a:cubicBezTo>
                    <a:pt x="319751" y="409033"/>
                    <a:pt x="318403" y="396012"/>
                    <a:pt x="326930" y="397361"/>
                  </a:cubicBezTo>
                  <a:close/>
                  <a:moveTo>
                    <a:pt x="298645" y="376711"/>
                  </a:moveTo>
                  <a:cubicBezTo>
                    <a:pt x="306726" y="375813"/>
                    <a:pt x="308521" y="388834"/>
                    <a:pt x="299994" y="389279"/>
                  </a:cubicBezTo>
                  <a:cubicBezTo>
                    <a:pt x="291467" y="389279"/>
                    <a:pt x="291015" y="377608"/>
                    <a:pt x="298645" y="376711"/>
                  </a:cubicBezTo>
                  <a:close/>
                  <a:moveTo>
                    <a:pt x="223220" y="35928"/>
                  </a:moveTo>
                  <a:cubicBezTo>
                    <a:pt x="207955" y="24702"/>
                    <a:pt x="173389" y="22907"/>
                    <a:pt x="140612" y="49394"/>
                  </a:cubicBezTo>
                  <a:cubicBezTo>
                    <a:pt x="121757" y="65112"/>
                    <a:pt x="100656" y="100578"/>
                    <a:pt x="121305" y="128865"/>
                  </a:cubicBezTo>
                  <a:cubicBezTo>
                    <a:pt x="141955" y="157153"/>
                    <a:pt x="145995" y="149516"/>
                    <a:pt x="176527" y="162537"/>
                  </a:cubicBezTo>
                  <a:cubicBezTo>
                    <a:pt x="207057" y="175557"/>
                    <a:pt x="247910" y="160290"/>
                    <a:pt x="254197" y="125722"/>
                  </a:cubicBezTo>
                  <a:cubicBezTo>
                    <a:pt x="260930" y="91599"/>
                    <a:pt x="238486" y="47599"/>
                    <a:pt x="223220" y="35922"/>
                  </a:cubicBezTo>
                  <a:close/>
                  <a:moveTo>
                    <a:pt x="229056" y="144132"/>
                  </a:moveTo>
                  <a:cubicBezTo>
                    <a:pt x="205263" y="163440"/>
                    <a:pt x="164856" y="153112"/>
                    <a:pt x="140612" y="133358"/>
                  </a:cubicBezTo>
                  <a:cubicBezTo>
                    <a:pt x="116368" y="113599"/>
                    <a:pt x="119962" y="83523"/>
                    <a:pt x="142406" y="63318"/>
                  </a:cubicBezTo>
                  <a:cubicBezTo>
                    <a:pt x="186854" y="24708"/>
                    <a:pt x="228604" y="48948"/>
                    <a:pt x="237583" y="72297"/>
                  </a:cubicBezTo>
                  <a:cubicBezTo>
                    <a:pt x="247013" y="95646"/>
                    <a:pt x="252397" y="124830"/>
                    <a:pt x="229056" y="144132"/>
                  </a:cubicBezTo>
                  <a:close/>
                  <a:moveTo>
                    <a:pt x="44984" y="152214"/>
                  </a:moveTo>
                  <a:cubicBezTo>
                    <a:pt x="36456" y="149968"/>
                    <a:pt x="34656" y="161639"/>
                    <a:pt x="42737" y="163440"/>
                  </a:cubicBezTo>
                  <a:cubicBezTo>
                    <a:pt x="50819" y="165235"/>
                    <a:pt x="51716" y="154015"/>
                    <a:pt x="44984" y="152214"/>
                  </a:cubicBezTo>
                  <a:close/>
                  <a:moveTo>
                    <a:pt x="60701" y="203398"/>
                  </a:moveTo>
                  <a:cubicBezTo>
                    <a:pt x="47235" y="201604"/>
                    <a:pt x="40943" y="224501"/>
                    <a:pt x="54865" y="225398"/>
                  </a:cubicBezTo>
                  <a:cubicBezTo>
                    <a:pt x="68782" y="226296"/>
                    <a:pt x="72371" y="205193"/>
                    <a:pt x="60701" y="203398"/>
                  </a:cubicBezTo>
                  <a:close/>
                  <a:moveTo>
                    <a:pt x="319470" y="192712"/>
                  </a:moveTo>
                  <a:lnTo>
                    <a:pt x="319294" y="192624"/>
                  </a:lnTo>
                  <a:cubicBezTo>
                    <a:pt x="317717" y="191481"/>
                    <a:pt x="316385" y="190302"/>
                    <a:pt x="315253" y="189100"/>
                  </a:cubicBezTo>
                  <a:cubicBezTo>
                    <a:pt x="303653" y="179440"/>
                    <a:pt x="295319" y="174924"/>
                    <a:pt x="290569" y="175563"/>
                  </a:cubicBezTo>
                  <a:cubicBezTo>
                    <a:pt x="289672" y="175563"/>
                    <a:pt x="288323" y="176009"/>
                    <a:pt x="287426" y="177809"/>
                  </a:cubicBezTo>
                  <a:cubicBezTo>
                    <a:pt x="284282" y="183199"/>
                    <a:pt x="285631" y="189487"/>
                    <a:pt x="288775" y="192179"/>
                  </a:cubicBezTo>
                  <a:cubicBezTo>
                    <a:pt x="291467" y="194425"/>
                    <a:pt x="295061" y="193973"/>
                    <a:pt x="299102" y="190830"/>
                  </a:cubicBezTo>
                  <a:cubicBezTo>
                    <a:pt x="300897" y="189481"/>
                    <a:pt x="304040" y="189481"/>
                    <a:pt x="305389" y="191727"/>
                  </a:cubicBezTo>
                  <a:cubicBezTo>
                    <a:pt x="306738" y="193522"/>
                    <a:pt x="306738" y="196665"/>
                    <a:pt x="304492" y="198014"/>
                  </a:cubicBezTo>
                  <a:cubicBezTo>
                    <a:pt x="295513" y="205199"/>
                    <a:pt x="287432" y="202953"/>
                    <a:pt x="282494" y="198912"/>
                  </a:cubicBezTo>
                  <a:cubicBezTo>
                    <a:pt x="275761" y="193076"/>
                    <a:pt x="273967" y="181850"/>
                    <a:pt x="279350" y="172871"/>
                  </a:cubicBezTo>
                  <a:cubicBezTo>
                    <a:pt x="281596" y="168830"/>
                    <a:pt x="284740" y="166584"/>
                    <a:pt x="289226" y="166138"/>
                  </a:cubicBezTo>
                  <a:cubicBezTo>
                    <a:pt x="294528" y="165446"/>
                    <a:pt x="300903" y="167481"/>
                    <a:pt x="309002" y="172724"/>
                  </a:cubicBezTo>
                  <a:cubicBezTo>
                    <a:pt x="308978" y="172003"/>
                    <a:pt x="308978" y="171305"/>
                    <a:pt x="308978" y="170630"/>
                  </a:cubicBezTo>
                  <a:cubicBezTo>
                    <a:pt x="308533" y="164795"/>
                    <a:pt x="308533" y="160754"/>
                    <a:pt x="302246" y="156713"/>
                  </a:cubicBezTo>
                  <a:cubicBezTo>
                    <a:pt x="292370" y="150425"/>
                    <a:pt x="281596" y="138754"/>
                    <a:pt x="282939" y="127083"/>
                  </a:cubicBezTo>
                  <a:cubicBezTo>
                    <a:pt x="283385" y="122144"/>
                    <a:pt x="286534" y="115857"/>
                    <a:pt x="297308" y="111816"/>
                  </a:cubicBezTo>
                  <a:cubicBezTo>
                    <a:pt x="305835" y="109124"/>
                    <a:pt x="313470" y="110467"/>
                    <a:pt x="318408" y="116302"/>
                  </a:cubicBezTo>
                  <a:cubicBezTo>
                    <a:pt x="322895" y="121692"/>
                    <a:pt x="324695" y="129323"/>
                    <a:pt x="322003" y="134713"/>
                  </a:cubicBezTo>
                  <a:cubicBezTo>
                    <a:pt x="320209" y="138754"/>
                    <a:pt x="316168" y="141000"/>
                    <a:pt x="311230" y="141000"/>
                  </a:cubicBezTo>
                  <a:cubicBezTo>
                    <a:pt x="308538" y="141000"/>
                    <a:pt x="306744" y="138754"/>
                    <a:pt x="307190" y="136062"/>
                  </a:cubicBezTo>
                  <a:cubicBezTo>
                    <a:pt x="307190" y="133370"/>
                    <a:pt x="309436" y="131575"/>
                    <a:pt x="312127" y="132021"/>
                  </a:cubicBezTo>
                  <a:cubicBezTo>
                    <a:pt x="313476" y="132021"/>
                    <a:pt x="313922" y="131575"/>
                    <a:pt x="314374" y="131123"/>
                  </a:cubicBezTo>
                  <a:cubicBezTo>
                    <a:pt x="315271" y="129329"/>
                    <a:pt x="314819" y="125288"/>
                    <a:pt x="312127" y="122596"/>
                  </a:cubicBezTo>
                  <a:cubicBezTo>
                    <a:pt x="309436" y="119452"/>
                    <a:pt x="305395" y="119000"/>
                    <a:pt x="300451" y="120349"/>
                  </a:cubicBezTo>
                  <a:cubicBezTo>
                    <a:pt x="295061" y="122144"/>
                    <a:pt x="292370" y="124836"/>
                    <a:pt x="291924" y="127986"/>
                  </a:cubicBezTo>
                  <a:cubicBezTo>
                    <a:pt x="291027" y="133821"/>
                    <a:pt x="297759" y="142801"/>
                    <a:pt x="307190" y="149088"/>
                  </a:cubicBezTo>
                  <a:cubicBezTo>
                    <a:pt x="317065" y="155821"/>
                    <a:pt x="317517" y="163903"/>
                    <a:pt x="317963" y="170191"/>
                  </a:cubicBezTo>
                  <a:cubicBezTo>
                    <a:pt x="317963" y="174501"/>
                    <a:pt x="318209" y="178073"/>
                    <a:pt x="320866" y="181639"/>
                  </a:cubicBezTo>
                  <a:cubicBezTo>
                    <a:pt x="325792" y="185762"/>
                    <a:pt x="331228" y="190753"/>
                    <a:pt x="337269" y="196677"/>
                  </a:cubicBezTo>
                  <a:cubicBezTo>
                    <a:pt x="340260" y="199393"/>
                    <a:pt x="342917" y="201780"/>
                    <a:pt x="345450" y="203944"/>
                  </a:cubicBezTo>
                  <a:cubicBezTo>
                    <a:pt x="340465" y="194372"/>
                    <a:pt x="336935" y="184108"/>
                    <a:pt x="339967" y="173334"/>
                  </a:cubicBezTo>
                  <a:cubicBezTo>
                    <a:pt x="342213" y="166150"/>
                    <a:pt x="347151" y="161657"/>
                    <a:pt x="352986" y="161211"/>
                  </a:cubicBezTo>
                  <a:cubicBezTo>
                    <a:pt x="359719" y="160765"/>
                    <a:pt x="367354" y="165252"/>
                    <a:pt x="370943" y="171985"/>
                  </a:cubicBezTo>
                  <a:cubicBezTo>
                    <a:pt x="374087" y="177821"/>
                    <a:pt x="373190" y="184108"/>
                    <a:pt x="369149" y="188595"/>
                  </a:cubicBezTo>
                  <a:cubicBezTo>
                    <a:pt x="367354" y="190390"/>
                    <a:pt x="364663" y="190841"/>
                    <a:pt x="362862" y="189041"/>
                  </a:cubicBezTo>
                  <a:cubicBezTo>
                    <a:pt x="361068" y="187246"/>
                    <a:pt x="360616" y="184554"/>
                    <a:pt x="362416" y="182753"/>
                  </a:cubicBezTo>
                  <a:cubicBezTo>
                    <a:pt x="364211" y="180959"/>
                    <a:pt x="364211" y="178712"/>
                    <a:pt x="362862" y="176020"/>
                  </a:cubicBezTo>
                  <a:cubicBezTo>
                    <a:pt x="361068" y="172425"/>
                    <a:pt x="357027" y="169733"/>
                    <a:pt x="353883" y="170185"/>
                  </a:cubicBezTo>
                  <a:cubicBezTo>
                    <a:pt x="351637" y="170185"/>
                    <a:pt x="349843" y="172431"/>
                    <a:pt x="348494" y="176020"/>
                  </a:cubicBezTo>
                  <a:cubicBezTo>
                    <a:pt x="345350" y="186349"/>
                    <a:pt x="352089" y="197569"/>
                    <a:pt x="358370" y="208794"/>
                  </a:cubicBezTo>
                  <a:cubicBezTo>
                    <a:pt x="363308" y="216876"/>
                    <a:pt x="367794" y="224513"/>
                    <a:pt x="368246" y="232143"/>
                  </a:cubicBezTo>
                  <a:cubicBezTo>
                    <a:pt x="368322" y="232524"/>
                    <a:pt x="368316" y="232900"/>
                    <a:pt x="368252" y="233269"/>
                  </a:cubicBezTo>
                  <a:cubicBezTo>
                    <a:pt x="368914" y="237803"/>
                    <a:pt x="368950" y="243275"/>
                    <a:pt x="368246" y="250102"/>
                  </a:cubicBezTo>
                  <a:cubicBezTo>
                    <a:pt x="366445" y="271210"/>
                    <a:pt x="352529" y="278395"/>
                    <a:pt x="340858" y="278395"/>
                  </a:cubicBezTo>
                  <a:cubicBezTo>
                    <a:pt x="340412" y="278395"/>
                    <a:pt x="339961" y="278395"/>
                    <a:pt x="339509" y="278395"/>
                  </a:cubicBezTo>
                  <a:cubicBezTo>
                    <a:pt x="326044" y="277498"/>
                    <a:pt x="312122" y="268066"/>
                    <a:pt x="312122" y="252806"/>
                  </a:cubicBezTo>
                  <a:cubicBezTo>
                    <a:pt x="312122" y="239339"/>
                    <a:pt x="319306" y="234847"/>
                    <a:pt x="322449" y="233498"/>
                  </a:cubicBezTo>
                  <a:cubicBezTo>
                    <a:pt x="327839" y="231252"/>
                    <a:pt x="334126" y="232149"/>
                    <a:pt x="338166" y="236190"/>
                  </a:cubicBezTo>
                  <a:cubicBezTo>
                    <a:pt x="342207" y="239785"/>
                    <a:pt x="343104" y="245615"/>
                    <a:pt x="341310" y="251457"/>
                  </a:cubicBezTo>
                  <a:cubicBezTo>
                    <a:pt x="340412" y="253703"/>
                    <a:pt x="337715" y="255052"/>
                    <a:pt x="335474" y="254149"/>
                  </a:cubicBezTo>
                  <a:cubicBezTo>
                    <a:pt x="333228" y="253251"/>
                    <a:pt x="331880" y="250554"/>
                    <a:pt x="332783" y="248313"/>
                  </a:cubicBezTo>
                  <a:cubicBezTo>
                    <a:pt x="333228" y="246518"/>
                    <a:pt x="333680" y="244272"/>
                    <a:pt x="331885" y="242477"/>
                  </a:cubicBezTo>
                  <a:cubicBezTo>
                    <a:pt x="330536" y="241128"/>
                    <a:pt x="327845" y="240683"/>
                    <a:pt x="326050" y="241580"/>
                  </a:cubicBezTo>
                  <a:cubicBezTo>
                    <a:pt x="322907" y="242929"/>
                    <a:pt x="321112" y="246970"/>
                    <a:pt x="321112" y="252806"/>
                  </a:cubicBezTo>
                  <a:cubicBezTo>
                    <a:pt x="321112" y="262231"/>
                    <a:pt x="330988" y="268970"/>
                    <a:pt x="339967" y="269415"/>
                  </a:cubicBezTo>
                  <a:cubicBezTo>
                    <a:pt x="344007" y="269415"/>
                    <a:pt x="357924" y="268970"/>
                    <a:pt x="359725" y="249656"/>
                  </a:cubicBezTo>
                  <a:cubicBezTo>
                    <a:pt x="360434" y="242976"/>
                    <a:pt x="360381" y="238014"/>
                    <a:pt x="359607" y="234055"/>
                  </a:cubicBezTo>
                  <a:cubicBezTo>
                    <a:pt x="359402" y="233609"/>
                    <a:pt x="359279" y="233117"/>
                    <a:pt x="359279" y="232606"/>
                  </a:cubicBezTo>
                  <a:cubicBezTo>
                    <a:pt x="357332" y="225046"/>
                    <a:pt x="352423" y="221310"/>
                    <a:pt x="344910" y="215533"/>
                  </a:cubicBezTo>
                  <a:cubicBezTo>
                    <a:pt x="340870" y="212390"/>
                    <a:pt x="336383" y="208800"/>
                    <a:pt x="331445" y="203856"/>
                  </a:cubicBezTo>
                  <a:cubicBezTo>
                    <a:pt x="327176" y="199686"/>
                    <a:pt x="323194" y="195973"/>
                    <a:pt x="319499" y="192724"/>
                  </a:cubicBezTo>
                  <a:close/>
                  <a:moveTo>
                    <a:pt x="173389" y="172419"/>
                  </a:moveTo>
                  <a:cubicBezTo>
                    <a:pt x="164862" y="167933"/>
                    <a:pt x="155883" y="180947"/>
                    <a:pt x="164862" y="185885"/>
                  </a:cubicBezTo>
                  <a:cubicBezTo>
                    <a:pt x="173841" y="191275"/>
                    <a:pt x="181922" y="177358"/>
                    <a:pt x="173389" y="172419"/>
                  </a:cubicBezTo>
                  <a:close/>
                  <a:moveTo>
                    <a:pt x="115024" y="158947"/>
                  </a:moveTo>
                  <a:cubicBezTo>
                    <a:pt x="102902" y="158947"/>
                    <a:pt x="107840" y="176454"/>
                    <a:pt x="117716" y="174666"/>
                  </a:cubicBezTo>
                  <a:cubicBezTo>
                    <a:pt x="127592" y="172419"/>
                    <a:pt x="122654" y="158947"/>
                    <a:pt x="115024" y="158947"/>
                  </a:cubicBezTo>
                  <a:close/>
                  <a:moveTo>
                    <a:pt x="92575" y="79476"/>
                  </a:moveTo>
                  <a:cubicBezTo>
                    <a:pt x="82247" y="86209"/>
                    <a:pt x="86740" y="95194"/>
                    <a:pt x="97513" y="95194"/>
                  </a:cubicBezTo>
                  <a:cubicBezTo>
                    <a:pt x="107840" y="95194"/>
                    <a:pt x="101553" y="73194"/>
                    <a:pt x="92575" y="79476"/>
                  </a:cubicBezTo>
                  <a:close/>
                  <a:moveTo>
                    <a:pt x="121311" y="30538"/>
                  </a:moveTo>
                  <a:cubicBezTo>
                    <a:pt x="112784" y="34579"/>
                    <a:pt x="114579" y="49846"/>
                    <a:pt x="123106" y="47148"/>
                  </a:cubicBezTo>
                  <a:cubicBezTo>
                    <a:pt x="131633" y="44010"/>
                    <a:pt x="132530" y="25148"/>
                    <a:pt x="121311" y="30538"/>
                  </a:cubicBezTo>
                  <a:close/>
                  <a:moveTo>
                    <a:pt x="162164" y="456"/>
                  </a:moveTo>
                  <a:cubicBezTo>
                    <a:pt x="151391" y="3148"/>
                    <a:pt x="155877" y="14825"/>
                    <a:pt x="164856" y="15271"/>
                  </a:cubicBezTo>
                  <a:cubicBezTo>
                    <a:pt x="173834" y="15717"/>
                    <a:pt x="176081" y="-3139"/>
                    <a:pt x="162164" y="456"/>
                  </a:cubicBezTo>
                  <a:close/>
                  <a:moveTo>
                    <a:pt x="223220" y="902"/>
                  </a:moveTo>
                  <a:cubicBezTo>
                    <a:pt x="211996" y="-1790"/>
                    <a:pt x="207503" y="13471"/>
                    <a:pt x="217385" y="17963"/>
                  </a:cubicBezTo>
                  <a:cubicBezTo>
                    <a:pt x="227261" y="22004"/>
                    <a:pt x="236240" y="4046"/>
                    <a:pt x="223220" y="902"/>
                  </a:cubicBezTo>
                  <a:close/>
                  <a:moveTo>
                    <a:pt x="268565" y="61963"/>
                  </a:moveTo>
                  <a:cubicBezTo>
                    <a:pt x="258689" y="57922"/>
                    <a:pt x="252403" y="77681"/>
                    <a:pt x="263627" y="80819"/>
                  </a:cubicBezTo>
                  <a:cubicBezTo>
                    <a:pt x="275304" y="84414"/>
                    <a:pt x="280242" y="67353"/>
                    <a:pt x="268565" y="61963"/>
                  </a:cubicBezTo>
                  <a:close/>
                  <a:moveTo>
                    <a:pt x="243424" y="169721"/>
                  </a:moveTo>
                  <a:cubicBezTo>
                    <a:pt x="235342" y="167029"/>
                    <a:pt x="234445" y="177358"/>
                    <a:pt x="242075" y="180947"/>
                  </a:cubicBezTo>
                  <a:cubicBezTo>
                    <a:pt x="249711" y="184542"/>
                    <a:pt x="250608" y="171968"/>
                    <a:pt x="243424" y="169721"/>
                  </a:cubicBezTo>
                  <a:close/>
                  <a:moveTo>
                    <a:pt x="295501" y="240659"/>
                  </a:moveTo>
                  <a:cubicBezTo>
                    <a:pt x="302685" y="241556"/>
                    <a:pt x="304480" y="252336"/>
                    <a:pt x="295056" y="251885"/>
                  </a:cubicBezTo>
                  <a:cubicBezTo>
                    <a:pt x="286077" y="251885"/>
                    <a:pt x="290118" y="240213"/>
                    <a:pt x="295501" y="240659"/>
                  </a:cubicBezTo>
                  <a:close/>
                  <a:moveTo>
                    <a:pt x="327827" y="153557"/>
                  </a:moveTo>
                  <a:cubicBezTo>
                    <a:pt x="336354" y="151311"/>
                    <a:pt x="338154" y="162982"/>
                    <a:pt x="330073" y="164783"/>
                  </a:cubicBezTo>
                  <a:cubicBezTo>
                    <a:pt x="321992" y="166578"/>
                    <a:pt x="321094" y="155358"/>
                    <a:pt x="327827" y="153557"/>
                  </a:cubicBezTo>
                  <a:close/>
                  <a:moveTo>
                    <a:pt x="312562" y="205193"/>
                  </a:moveTo>
                  <a:cubicBezTo>
                    <a:pt x="326027" y="203398"/>
                    <a:pt x="332319" y="226296"/>
                    <a:pt x="318397" y="227193"/>
                  </a:cubicBezTo>
                  <a:cubicBezTo>
                    <a:pt x="304028" y="227639"/>
                    <a:pt x="300439" y="206542"/>
                    <a:pt x="312562" y="205193"/>
                  </a:cubicBezTo>
                  <a:close/>
                  <a:moveTo>
                    <a:pt x="271703" y="114496"/>
                  </a:moveTo>
                  <a:cubicBezTo>
                    <a:pt x="262278" y="112701"/>
                    <a:pt x="260027" y="129763"/>
                    <a:pt x="271257" y="129763"/>
                  </a:cubicBezTo>
                  <a:cubicBezTo>
                    <a:pt x="282934" y="129317"/>
                    <a:pt x="281585" y="116297"/>
                    <a:pt x="271703" y="114496"/>
                  </a:cubicBezTo>
                  <a:close/>
                  <a:moveTo>
                    <a:pt x="77309" y="239316"/>
                  </a:moveTo>
                  <a:cubicBezTo>
                    <a:pt x="70125" y="240213"/>
                    <a:pt x="68331" y="250993"/>
                    <a:pt x="77755" y="250542"/>
                  </a:cubicBezTo>
                  <a:cubicBezTo>
                    <a:pt x="87185" y="250096"/>
                    <a:pt x="82693" y="238419"/>
                    <a:pt x="77309" y="239316"/>
                  </a:cubicBezTo>
                  <a:close/>
                  <a:moveTo>
                    <a:pt x="81350" y="376705"/>
                  </a:moveTo>
                  <a:cubicBezTo>
                    <a:pt x="73268" y="375807"/>
                    <a:pt x="71474" y="388828"/>
                    <a:pt x="80001" y="389273"/>
                  </a:cubicBezTo>
                  <a:cubicBezTo>
                    <a:pt x="88528" y="389273"/>
                    <a:pt x="88980" y="377602"/>
                    <a:pt x="81350" y="376705"/>
                  </a:cubicBezTo>
                  <a:close/>
                  <a:moveTo>
                    <a:pt x="53065" y="397356"/>
                  </a:moveTo>
                  <a:cubicBezTo>
                    <a:pt x="42737" y="399150"/>
                    <a:pt x="46778" y="407684"/>
                    <a:pt x="53511" y="408130"/>
                  </a:cubicBezTo>
                  <a:cubicBezTo>
                    <a:pt x="60243" y="409027"/>
                    <a:pt x="61592" y="396007"/>
                    <a:pt x="53065" y="3973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2" name="Google Shape;1982;p45"/>
            <p:cNvSpPr/>
            <p:nvPr/>
          </p:nvSpPr>
          <p:spPr>
            <a:xfrm>
              <a:off x="5401942" y="4799882"/>
              <a:ext cx="189960" cy="195684"/>
            </a:xfrm>
            <a:custGeom>
              <a:rect b="b" l="l" r="r" t="t"/>
              <a:pathLst>
                <a:path extrusionOk="0" h="67887" w="65901">
                  <a:moveTo>
                    <a:pt x="25219" y="67336"/>
                  </a:moveTo>
                  <a:cubicBezTo>
                    <a:pt x="54847" y="72726"/>
                    <a:pt x="72810" y="37254"/>
                    <a:pt x="63380" y="19295"/>
                  </a:cubicBezTo>
                  <a:cubicBezTo>
                    <a:pt x="53956" y="1337"/>
                    <a:pt x="24322" y="-6745"/>
                    <a:pt x="9953" y="6727"/>
                  </a:cubicBezTo>
                  <a:cubicBezTo>
                    <a:pt x="-5764" y="21542"/>
                    <a:pt x="-4415" y="62404"/>
                    <a:pt x="25219" y="67342"/>
                  </a:cubicBezTo>
                  <a:close/>
                  <a:moveTo>
                    <a:pt x="18932" y="34111"/>
                  </a:moveTo>
                  <a:cubicBezTo>
                    <a:pt x="19829" y="24234"/>
                    <a:pt x="31054" y="14351"/>
                    <a:pt x="42725" y="25131"/>
                  </a:cubicBezTo>
                  <a:cubicBezTo>
                    <a:pt x="53949" y="35905"/>
                    <a:pt x="41827" y="49377"/>
                    <a:pt x="31500" y="47583"/>
                  </a:cubicBezTo>
                  <a:cubicBezTo>
                    <a:pt x="20727" y="46234"/>
                    <a:pt x="18480" y="39055"/>
                    <a:pt x="18926" y="341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3" name="Google Shape;1983;p45"/>
            <p:cNvSpPr/>
            <p:nvPr/>
          </p:nvSpPr>
          <p:spPr>
            <a:xfrm>
              <a:off x="5404749" y="4799865"/>
              <a:ext cx="188141" cy="195399"/>
            </a:xfrm>
            <a:custGeom>
              <a:rect b="b" l="l" r="r" t="t"/>
              <a:pathLst>
                <a:path extrusionOk="0" h="67788" w="65270">
                  <a:moveTo>
                    <a:pt x="17957" y="33671"/>
                  </a:moveTo>
                  <a:cubicBezTo>
                    <a:pt x="17957" y="33671"/>
                    <a:pt x="17957" y="33671"/>
                    <a:pt x="17957" y="33671"/>
                  </a:cubicBezTo>
                  <a:cubicBezTo>
                    <a:pt x="17512" y="36815"/>
                    <a:pt x="18403" y="39959"/>
                    <a:pt x="20204" y="42651"/>
                  </a:cubicBezTo>
                  <a:cubicBezTo>
                    <a:pt x="14814" y="45794"/>
                    <a:pt x="10328" y="52527"/>
                    <a:pt x="8979" y="59712"/>
                  </a:cubicBezTo>
                  <a:cubicBezTo>
                    <a:pt x="4492" y="55225"/>
                    <a:pt x="1343" y="48938"/>
                    <a:pt x="0" y="42651"/>
                  </a:cubicBezTo>
                  <a:cubicBezTo>
                    <a:pt x="4041" y="35918"/>
                    <a:pt x="12574" y="32322"/>
                    <a:pt x="17957" y="33671"/>
                  </a:cubicBezTo>
                  <a:close/>
                  <a:moveTo>
                    <a:pt x="38613" y="45794"/>
                  </a:moveTo>
                  <a:cubicBezTo>
                    <a:pt x="39510" y="51630"/>
                    <a:pt x="42208" y="58815"/>
                    <a:pt x="46694" y="63301"/>
                  </a:cubicBezTo>
                  <a:cubicBezTo>
                    <a:pt x="42208" y="65993"/>
                    <a:pt x="36818" y="67788"/>
                    <a:pt x="30531" y="67788"/>
                  </a:cubicBezTo>
                  <a:cubicBezTo>
                    <a:pt x="26045" y="61952"/>
                    <a:pt x="25593" y="53870"/>
                    <a:pt x="29182" y="47137"/>
                  </a:cubicBezTo>
                  <a:cubicBezTo>
                    <a:pt x="29628" y="47137"/>
                    <a:pt x="29628" y="47137"/>
                    <a:pt x="30080" y="47137"/>
                  </a:cubicBezTo>
                  <a:cubicBezTo>
                    <a:pt x="33217" y="48035"/>
                    <a:pt x="35915" y="47137"/>
                    <a:pt x="38607" y="45788"/>
                  </a:cubicBezTo>
                  <a:close/>
                  <a:moveTo>
                    <a:pt x="44899" y="39507"/>
                  </a:moveTo>
                  <a:cubicBezTo>
                    <a:pt x="46248" y="37261"/>
                    <a:pt x="46248" y="34569"/>
                    <a:pt x="45797" y="31871"/>
                  </a:cubicBezTo>
                  <a:cubicBezTo>
                    <a:pt x="52529" y="31871"/>
                    <a:pt x="60611" y="29624"/>
                    <a:pt x="64651" y="25138"/>
                  </a:cubicBezTo>
                  <a:cubicBezTo>
                    <a:pt x="66000" y="30973"/>
                    <a:pt x="65097" y="38158"/>
                    <a:pt x="62405" y="44445"/>
                  </a:cubicBezTo>
                  <a:cubicBezTo>
                    <a:pt x="57016" y="45794"/>
                    <a:pt x="51632" y="43999"/>
                    <a:pt x="44894" y="39507"/>
                  </a:cubicBezTo>
                  <a:close/>
                  <a:moveTo>
                    <a:pt x="51186" y="7179"/>
                  </a:moveTo>
                  <a:cubicBezTo>
                    <a:pt x="50740" y="13912"/>
                    <a:pt x="47591" y="18404"/>
                    <a:pt x="42659" y="26487"/>
                  </a:cubicBezTo>
                  <a:cubicBezTo>
                    <a:pt x="42213" y="26041"/>
                    <a:pt x="41762" y="25589"/>
                    <a:pt x="41310" y="24692"/>
                  </a:cubicBezTo>
                  <a:cubicBezTo>
                    <a:pt x="39064" y="22445"/>
                    <a:pt x="36372" y="21097"/>
                    <a:pt x="34126" y="20205"/>
                  </a:cubicBezTo>
                  <a:cubicBezTo>
                    <a:pt x="34572" y="14815"/>
                    <a:pt x="35023" y="6287"/>
                    <a:pt x="33680" y="0"/>
                  </a:cubicBezTo>
                  <a:cubicBezTo>
                    <a:pt x="39961" y="1349"/>
                    <a:pt x="46248" y="3595"/>
                    <a:pt x="51186" y="7185"/>
                  </a:cubicBezTo>
                  <a:close/>
                  <a:moveTo>
                    <a:pt x="16169" y="2240"/>
                  </a:moveTo>
                  <a:cubicBezTo>
                    <a:pt x="22901" y="4487"/>
                    <a:pt x="29188" y="10768"/>
                    <a:pt x="27845" y="21097"/>
                  </a:cubicBezTo>
                  <a:cubicBezTo>
                    <a:pt x="25153" y="21994"/>
                    <a:pt x="22456" y="24240"/>
                    <a:pt x="21113" y="26487"/>
                  </a:cubicBezTo>
                  <a:cubicBezTo>
                    <a:pt x="15723" y="17959"/>
                    <a:pt x="8545" y="15712"/>
                    <a:pt x="2258" y="18850"/>
                  </a:cubicBezTo>
                  <a:cubicBezTo>
                    <a:pt x="4053" y="13912"/>
                    <a:pt x="6744" y="9871"/>
                    <a:pt x="9894" y="6727"/>
                  </a:cubicBezTo>
                  <a:cubicBezTo>
                    <a:pt x="11242" y="4932"/>
                    <a:pt x="13483" y="3132"/>
                    <a:pt x="16181" y="22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84" name="Google Shape;1984;p45"/>
          <p:cNvGrpSpPr/>
          <p:nvPr/>
        </p:nvGrpSpPr>
        <p:grpSpPr>
          <a:xfrm rot="10800000">
            <a:off x="5130040" y="405211"/>
            <a:ext cx="821570" cy="844236"/>
            <a:chOff x="4960461" y="4113954"/>
            <a:chExt cx="205706" cy="211397"/>
          </a:xfrm>
        </p:grpSpPr>
        <p:sp>
          <p:nvSpPr>
            <p:cNvPr id="1985" name="Google Shape;1985;p45"/>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6" name="Google Shape;1986;p45"/>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46"/>
          <p:cNvSpPr txBox="1"/>
          <p:nvPr>
            <p:ph type="title"/>
          </p:nvPr>
        </p:nvSpPr>
        <p:spPr>
          <a:xfrm>
            <a:off x="4271450" y="955413"/>
            <a:ext cx="3720600" cy="116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slide title goes here!</a:t>
            </a:r>
            <a:endParaRPr/>
          </a:p>
          <a:p>
            <a:pPr indent="0" lvl="0" marL="0" rtl="0" algn="l">
              <a:spcBef>
                <a:spcPts val="0"/>
              </a:spcBef>
              <a:spcAft>
                <a:spcPts val="0"/>
              </a:spcAft>
              <a:buNone/>
            </a:pPr>
            <a:r>
              <a:t/>
            </a:r>
            <a:endParaRPr/>
          </a:p>
        </p:txBody>
      </p:sp>
      <p:sp>
        <p:nvSpPr>
          <p:cNvPr id="1992" name="Google Shape;1992;p46"/>
          <p:cNvSpPr txBox="1"/>
          <p:nvPr>
            <p:ph idx="1" type="body"/>
          </p:nvPr>
        </p:nvSpPr>
        <p:spPr>
          <a:xfrm>
            <a:off x="4271450" y="2074288"/>
            <a:ext cx="3720600" cy="21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br>
              <a:rPr lang="en"/>
            </a:br>
            <a:endParaRPr/>
          </a:p>
          <a:p>
            <a:pPr indent="-292100" lvl="0" marL="457200" rtl="0" algn="l">
              <a:spcBef>
                <a:spcPts val="0"/>
              </a:spcBef>
              <a:spcAft>
                <a:spcPts val="0"/>
              </a:spcAft>
              <a:buClr>
                <a:schemeClr val="dk1"/>
              </a:buClr>
              <a:buSzPts val="1000"/>
              <a:buChar char="●"/>
            </a:pPr>
            <a:r>
              <a:rPr lang="en"/>
              <a:t>They’re simple </a:t>
            </a:r>
            <a:endParaRPr/>
          </a:p>
          <a:p>
            <a:pPr indent="-292100" lvl="0" marL="457200" rtl="0" algn="l">
              <a:spcBef>
                <a:spcPts val="0"/>
              </a:spcBef>
              <a:spcAft>
                <a:spcPts val="0"/>
              </a:spcAft>
              <a:buClr>
                <a:schemeClr val="dk1"/>
              </a:buClr>
              <a:buSzPts val="1000"/>
              <a:buChar char="●"/>
            </a:pPr>
            <a:r>
              <a:rPr lang="en"/>
              <a:t>You can organize your ideas clearly</a:t>
            </a:r>
            <a:endParaRPr/>
          </a:p>
          <a:p>
            <a:pPr indent="-292100" lvl="0" marL="457200" rtl="0" algn="l">
              <a:spcBef>
                <a:spcPts val="0"/>
              </a:spcBef>
              <a:spcAft>
                <a:spcPts val="0"/>
              </a:spcAft>
              <a:buClr>
                <a:schemeClr val="dk1"/>
              </a:buClr>
              <a:buSzPts val="10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grpSp>
        <p:nvGrpSpPr>
          <p:cNvPr id="1993" name="Google Shape;1993;p46"/>
          <p:cNvGrpSpPr/>
          <p:nvPr/>
        </p:nvGrpSpPr>
        <p:grpSpPr>
          <a:xfrm>
            <a:off x="-823353" y="-990395"/>
            <a:ext cx="4536781" cy="6201097"/>
            <a:chOff x="-823353" y="-990395"/>
            <a:chExt cx="4536781" cy="6201097"/>
          </a:xfrm>
        </p:grpSpPr>
        <p:grpSp>
          <p:nvGrpSpPr>
            <p:cNvPr id="1994" name="Google Shape;1994;p46"/>
            <p:cNvGrpSpPr/>
            <p:nvPr/>
          </p:nvGrpSpPr>
          <p:grpSpPr>
            <a:xfrm rot="440706">
              <a:off x="2281167" y="703793"/>
              <a:ext cx="1339190" cy="1541918"/>
              <a:chOff x="5517198" y="627004"/>
              <a:chExt cx="273017" cy="314353"/>
            </a:xfrm>
          </p:grpSpPr>
          <p:sp>
            <p:nvSpPr>
              <p:cNvPr id="1995" name="Google Shape;1995;p46"/>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996" name="Google Shape;1996;p46"/>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997" name="Google Shape;1997;p46"/>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998" name="Google Shape;1998;p46"/>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999" name="Google Shape;1999;p46"/>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00" name="Google Shape;2000;p46"/>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01" name="Google Shape;2001;p46"/>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002" name="Google Shape;2002;p46"/>
            <p:cNvGrpSpPr/>
            <p:nvPr/>
          </p:nvGrpSpPr>
          <p:grpSpPr>
            <a:xfrm>
              <a:off x="-823353" y="-990395"/>
              <a:ext cx="4536776" cy="6201097"/>
              <a:chOff x="-823353" y="-990395"/>
              <a:chExt cx="4536776" cy="6201097"/>
            </a:xfrm>
          </p:grpSpPr>
          <p:grpSp>
            <p:nvGrpSpPr>
              <p:cNvPr id="2003" name="Google Shape;2003;p46"/>
              <p:cNvGrpSpPr/>
              <p:nvPr/>
            </p:nvGrpSpPr>
            <p:grpSpPr>
              <a:xfrm>
                <a:off x="988735" y="1509359"/>
                <a:ext cx="1790373" cy="2278695"/>
                <a:chOff x="-10488898" y="3570717"/>
                <a:chExt cx="2409006" cy="3066059"/>
              </a:xfrm>
            </p:grpSpPr>
            <p:sp>
              <p:nvSpPr>
                <p:cNvPr id="2004" name="Google Shape;2004;p46"/>
                <p:cNvSpPr/>
                <p:nvPr/>
              </p:nvSpPr>
              <p:spPr>
                <a:xfrm>
                  <a:off x="-10488898" y="3570717"/>
                  <a:ext cx="2409006" cy="3066059"/>
                </a:xfrm>
                <a:custGeom>
                  <a:rect b="b" l="l" r="r" t="t"/>
                  <a:pathLst>
                    <a:path extrusionOk="0" h="654791" w="514470">
                      <a:moveTo>
                        <a:pt x="177884" y="212656"/>
                      </a:moveTo>
                      <a:cubicBezTo>
                        <a:pt x="177884" y="212656"/>
                        <a:pt x="142415" y="163266"/>
                        <a:pt x="164419" y="95021"/>
                      </a:cubicBezTo>
                      <a:cubicBezTo>
                        <a:pt x="186417" y="26775"/>
                        <a:pt x="255109" y="-6902"/>
                        <a:pt x="317063" y="1180"/>
                      </a:cubicBezTo>
                      <a:cubicBezTo>
                        <a:pt x="378571" y="8816"/>
                        <a:pt x="433340" y="59994"/>
                        <a:pt x="439175" y="133630"/>
                      </a:cubicBezTo>
                      <a:cubicBezTo>
                        <a:pt x="445011" y="207266"/>
                        <a:pt x="373627" y="252614"/>
                        <a:pt x="373627" y="252614"/>
                      </a:cubicBezTo>
                      <a:cubicBezTo>
                        <a:pt x="373627" y="252614"/>
                        <a:pt x="547817" y="314127"/>
                        <a:pt x="508765" y="389106"/>
                      </a:cubicBezTo>
                      <a:cubicBezTo>
                        <a:pt x="469706" y="464085"/>
                        <a:pt x="382160" y="382373"/>
                        <a:pt x="371832" y="382818"/>
                      </a:cubicBezTo>
                      <a:cubicBezTo>
                        <a:pt x="361059" y="382818"/>
                        <a:pt x="385297" y="555227"/>
                        <a:pt x="397871" y="564213"/>
                      </a:cubicBezTo>
                      <a:cubicBezTo>
                        <a:pt x="410890" y="573192"/>
                        <a:pt x="440518" y="622582"/>
                        <a:pt x="391138" y="644130"/>
                      </a:cubicBezTo>
                      <a:cubicBezTo>
                        <a:pt x="341307" y="665678"/>
                        <a:pt x="249720" y="652657"/>
                        <a:pt x="242981" y="622130"/>
                      </a:cubicBezTo>
                      <a:cubicBezTo>
                        <a:pt x="236249" y="591596"/>
                        <a:pt x="246125" y="508987"/>
                        <a:pt x="229516" y="499105"/>
                      </a:cubicBezTo>
                      <a:cubicBezTo>
                        <a:pt x="212908" y="489228"/>
                        <a:pt x="177884" y="616740"/>
                        <a:pt x="142867" y="615843"/>
                      </a:cubicBezTo>
                      <a:cubicBezTo>
                        <a:pt x="107849" y="614945"/>
                        <a:pt x="36911" y="579473"/>
                        <a:pt x="22097" y="566007"/>
                      </a:cubicBezTo>
                      <a:cubicBezTo>
                        <a:pt x="7283" y="552541"/>
                        <a:pt x="-798" y="494618"/>
                        <a:pt x="57115" y="471269"/>
                      </a:cubicBezTo>
                      <a:cubicBezTo>
                        <a:pt x="115028" y="447475"/>
                        <a:pt x="131642" y="332086"/>
                        <a:pt x="133437" y="328045"/>
                      </a:cubicBezTo>
                      <a:cubicBezTo>
                        <a:pt x="135231" y="324004"/>
                        <a:pt x="5037" y="358127"/>
                        <a:pt x="99" y="291676"/>
                      </a:cubicBezTo>
                      <a:cubicBezTo>
                        <a:pt x="-4387" y="225670"/>
                        <a:pt x="144661" y="217594"/>
                        <a:pt x="177884" y="21265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5" name="Google Shape;2005;p46"/>
                <p:cNvSpPr/>
                <p:nvPr/>
              </p:nvSpPr>
              <p:spPr>
                <a:xfrm>
                  <a:off x="-10466871" y="3600146"/>
                  <a:ext cx="2343643" cy="3005669"/>
                </a:xfrm>
                <a:custGeom>
                  <a:rect b="b" l="l" r="r" t="t"/>
                  <a:pathLst>
                    <a:path extrusionOk="0" h="641894" w="500511">
                      <a:moveTo>
                        <a:pt x="186650" y="210856"/>
                      </a:moveTo>
                      <a:cubicBezTo>
                        <a:pt x="165549" y="178980"/>
                        <a:pt x="153879" y="142159"/>
                        <a:pt x="163755" y="103995"/>
                      </a:cubicBezTo>
                      <a:cubicBezTo>
                        <a:pt x="170487" y="78406"/>
                        <a:pt x="185753" y="55954"/>
                        <a:pt x="204162" y="37996"/>
                      </a:cubicBezTo>
                      <a:cubicBezTo>
                        <a:pt x="218530" y="23626"/>
                        <a:pt x="232893" y="14647"/>
                        <a:pt x="252650" y="8811"/>
                      </a:cubicBezTo>
                      <a:cubicBezTo>
                        <a:pt x="282278" y="729"/>
                        <a:pt x="314604" y="283"/>
                        <a:pt x="342443" y="14647"/>
                      </a:cubicBezTo>
                      <a:cubicBezTo>
                        <a:pt x="377912" y="33503"/>
                        <a:pt x="407540" y="67626"/>
                        <a:pt x="418765" y="106687"/>
                      </a:cubicBezTo>
                      <a:cubicBezTo>
                        <a:pt x="434030" y="162364"/>
                        <a:pt x="399910" y="211302"/>
                        <a:pt x="357709" y="244076"/>
                      </a:cubicBezTo>
                      <a:cubicBezTo>
                        <a:pt x="355914" y="245425"/>
                        <a:pt x="358606" y="247671"/>
                        <a:pt x="359955" y="246322"/>
                      </a:cubicBezTo>
                      <a:cubicBezTo>
                        <a:pt x="390486" y="222973"/>
                        <a:pt x="416970" y="192446"/>
                        <a:pt x="424154" y="153384"/>
                      </a:cubicBezTo>
                      <a:cubicBezTo>
                        <a:pt x="429544" y="124652"/>
                        <a:pt x="421463" y="95913"/>
                        <a:pt x="407094" y="71221"/>
                      </a:cubicBezTo>
                      <a:cubicBezTo>
                        <a:pt x="393178" y="47872"/>
                        <a:pt x="372974" y="28119"/>
                        <a:pt x="349627" y="14647"/>
                      </a:cubicBezTo>
                      <a:cubicBezTo>
                        <a:pt x="325835" y="729"/>
                        <a:pt x="301590" y="-1963"/>
                        <a:pt x="274203" y="1181"/>
                      </a:cubicBezTo>
                      <a:cubicBezTo>
                        <a:pt x="253999" y="3427"/>
                        <a:pt x="233796" y="9263"/>
                        <a:pt x="217633" y="21831"/>
                      </a:cubicBezTo>
                      <a:cubicBezTo>
                        <a:pt x="204168" y="32160"/>
                        <a:pt x="192491" y="44729"/>
                        <a:pt x="182164" y="58646"/>
                      </a:cubicBezTo>
                      <a:cubicBezTo>
                        <a:pt x="168699" y="77503"/>
                        <a:pt x="159268" y="99502"/>
                        <a:pt x="157022" y="122851"/>
                      </a:cubicBezTo>
                      <a:cubicBezTo>
                        <a:pt x="153879" y="155179"/>
                        <a:pt x="166001" y="186158"/>
                        <a:pt x="183958" y="212199"/>
                      </a:cubicBezTo>
                      <a:cubicBezTo>
                        <a:pt x="184856" y="213994"/>
                        <a:pt x="187999" y="212651"/>
                        <a:pt x="186650" y="210850"/>
                      </a:cubicBezTo>
                      <a:lnTo>
                        <a:pt x="186650" y="210850"/>
                      </a:lnTo>
                      <a:close/>
                      <a:moveTo>
                        <a:pt x="178569" y="213102"/>
                      </a:moveTo>
                      <a:cubicBezTo>
                        <a:pt x="144003" y="217589"/>
                        <a:pt x="108534" y="217589"/>
                        <a:pt x="74859" y="225671"/>
                      </a:cubicBezTo>
                      <a:cubicBezTo>
                        <a:pt x="60943" y="229267"/>
                        <a:pt x="47472" y="236000"/>
                        <a:pt x="34904" y="242281"/>
                      </a:cubicBezTo>
                      <a:cubicBezTo>
                        <a:pt x="22336" y="248568"/>
                        <a:pt x="8865" y="257096"/>
                        <a:pt x="2578" y="270117"/>
                      </a:cubicBezTo>
                      <a:cubicBezTo>
                        <a:pt x="-2811" y="281342"/>
                        <a:pt x="784" y="294363"/>
                        <a:pt x="8414" y="303342"/>
                      </a:cubicBezTo>
                      <a:cubicBezTo>
                        <a:pt x="17838" y="314568"/>
                        <a:pt x="34452" y="317711"/>
                        <a:pt x="47923" y="319506"/>
                      </a:cubicBezTo>
                      <a:cubicBezTo>
                        <a:pt x="64532" y="321752"/>
                        <a:pt x="81146" y="320403"/>
                        <a:pt x="97755" y="318157"/>
                      </a:cubicBezTo>
                      <a:cubicBezTo>
                        <a:pt x="116164" y="315911"/>
                        <a:pt x="137710" y="311424"/>
                        <a:pt x="156119" y="315013"/>
                      </a:cubicBezTo>
                      <a:cubicBezTo>
                        <a:pt x="158365" y="315459"/>
                        <a:pt x="159263" y="312321"/>
                        <a:pt x="157016" y="311870"/>
                      </a:cubicBezTo>
                      <a:cubicBezTo>
                        <a:pt x="142202" y="308726"/>
                        <a:pt x="125588" y="311870"/>
                        <a:pt x="111226" y="313219"/>
                      </a:cubicBezTo>
                      <a:cubicBezTo>
                        <a:pt x="95509" y="315013"/>
                        <a:pt x="80249" y="317260"/>
                        <a:pt x="64983" y="316814"/>
                      </a:cubicBezTo>
                      <a:cubicBezTo>
                        <a:pt x="49266" y="316814"/>
                        <a:pt x="32658" y="315019"/>
                        <a:pt x="19193" y="306937"/>
                      </a:cubicBezTo>
                      <a:cubicBezTo>
                        <a:pt x="4379" y="298409"/>
                        <a:pt x="-565" y="279548"/>
                        <a:pt x="9317" y="265630"/>
                      </a:cubicBezTo>
                      <a:cubicBezTo>
                        <a:pt x="17844" y="253507"/>
                        <a:pt x="33109" y="246322"/>
                        <a:pt x="46129" y="240041"/>
                      </a:cubicBezTo>
                      <a:cubicBezTo>
                        <a:pt x="58251" y="234205"/>
                        <a:pt x="70373" y="229267"/>
                        <a:pt x="83838" y="226574"/>
                      </a:cubicBezTo>
                      <a:cubicBezTo>
                        <a:pt x="115712" y="219841"/>
                        <a:pt x="148038" y="219841"/>
                        <a:pt x="180363" y="215800"/>
                      </a:cubicBezTo>
                      <a:cubicBezTo>
                        <a:pt x="181712" y="216252"/>
                        <a:pt x="180815" y="213108"/>
                        <a:pt x="178569" y="213108"/>
                      </a:cubicBezTo>
                      <a:lnTo>
                        <a:pt x="178569" y="213108"/>
                      </a:lnTo>
                      <a:close/>
                      <a:moveTo>
                        <a:pt x="155673" y="319512"/>
                      </a:moveTo>
                      <a:cubicBezTo>
                        <a:pt x="138168" y="354532"/>
                        <a:pt x="120656" y="389552"/>
                        <a:pt x="102247" y="423675"/>
                      </a:cubicBezTo>
                      <a:cubicBezTo>
                        <a:pt x="92823" y="440737"/>
                        <a:pt x="83392" y="460942"/>
                        <a:pt x="65435" y="470818"/>
                      </a:cubicBezTo>
                      <a:cubicBezTo>
                        <a:pt x="50169" y="478901"/>
                        <a:pt x="34007" y="483387"/>
                        <a:pt x="22788" y="498208"/>
                      </a:cubicBezTo>
                      <a:cubicBezTo>
                        <a:pt x="13809" y="510331"/>
                        <a:pt x="13363" y="524701"/>
                        <a:pt x="19644" y="537721"/>
                      </a:cubicBezTo>
                      <a:cubicBezTo>
                        <a:pt x="26828" y="552090"/>
                        <a:pt x="40745" y="562413"/>
                        <a:pt x="53764" y="570947"/>
                      </a:cubicBezTo>
                      <a:cubicBezTo>
                        <a:pt x="67681" y="580372"/>
                        <a:pt x="83392" y="588008"/>
                        <a:pt x="99109" y="594295"/>
                      </a:cubicBezTo>
                      <a:cubicBezTo>
                        <a:pt x="112129" y="599234"/>
                        <a:pt x="126046" y="601932"/>
                        <a:pt x="139517" y="598336"/>
                      </a:cubicBezTo>
                      <a:cubicBezTo>
                        <a:pt x="153433" y="594295"/>
                        <a:pt x="162863" y="583070"/>
                        <a:pt x="170493" y="571398"/>
                      </a:cubicBezTo>
                      <a:cubicBezTo>
                        <a:pt x="181267" y="554788"/>
                        <a:pt x="189800" y="536378"/>
                        <a:pt x="199675" y="518865"/>
                      </a:cubicBezTo>
                      <a:cubicBezTo>
                        <a:pt x="204613" y="510337"/>
                        <a:pt x="209551" y="501804"/>
                        <a:pt x="214044" y="493276"/>
                      </a:cubicBezTo>
                      <a:cubicBezTo>
                        <a:pt x="215393" y="491029"/>
                        <a:pt x="218982" y="480707"/>
                        <a:pt x="222571" y="482502"/>
                      </a:cubicBezTo>
                      <a:cubicBezTo>
                        <a:pt x="227960" y="484748"/>
                        <a:pt x="230207" y="491029"/>
                        <a:pt x="231098" y="495968"/>
                      </a:cubicBezTo>
                      <a:cubicBezTo>
                        <a:pt x="238282" y="525598"/>
                        <a:pt x="239179" y="557481"/>
                        <a:pt x="241425" y="588008"/>
                      </a:cubicBezTo>
                      <a:cubicBezTo>
                        <a:pt x="241871" y="592946"/>
                        <a:pt x="242323" y="597885"/>
                        <a:pt x="242774" y="603275"/>
                      </a:cubicBezTo>
                      <a:cubicBezTo>
                        <a:pt x="242774" y="605069"/>
                        <a:pt x="242774" y="608665"/>
                        <a:pt x="243672" y="610008"/>
                      </a:cubicBezTo>
                      <a:cubicBezTo>
                        <a:pt x="253999" y="626618"/>
                        <a:pt x="269259" y="635597"/>
                        <a:pt x="288119" y="638741"/>
                      </a:cubicBezTo>
                      <a:cubicBezTo>
                        <a:pt x="309220" y="642782"/>
                        <a:pt x="332116" y="642782"/>
                        <a:pt x="353668" y="639638"/>
                      </a:cubicBezTo>
                      <a:cubicBezTo>
                        <a:pt x="370728" y="637392"/>
                        <a:pt x="390932" y="629761"/>
                        <a:pt x="403951" y="618535"/>
                      </a:cubicBezTo>
                      <a:cubicBezTo>
                        <a:pt x="413375" y="610454"/>
                        <a:pt x="409341" y="596987"/>
                        <a:pt x="405300" y="587105"/>
                      </a:cubicBezTo>
                      <a:cubicBezTo>
                        <a:pt x="400813" y="576776"/>
                        <a:pt x="394075" y="568249"/>
                        <a:pt x="388240" y="558818"/>
                      </a:cubicBezTo>
                      <a:cubicBezTo>
                        <a:pt x="383753" y="551181"/>
                        <a:pt x="380604" y="542654"/>
                        <a:pt x="378364" y="534126"/>
                      </a:cubicBezTo>
                      <a:cubicBezTo>
                        <a:pt x="372528" y="508537"/>
                        <a:pt x="368488" y="482044"/>
                        <a:pt x="364899" y="455552"/>
                      </a:cubicBezTo>
                      <a:cubicBezTo>
                        <a:pt x="362652" y="438490"/>
                        <a:pt x="360412" y="421429"/>
                        <a:pt x="359063" y="404367"/>
                      </a:cubicBezTo>
                      <a:cubicBezTo>
                        <a:pt x="358618" y="398080"/>
                        <a:pt x="358166" y="391347"/>
                        <a:pt x="358618" y="385060"/>
                      </a:cubicBezTo>
                      <a:cubicBezTo>
                        <a:pt x="358618" y="381465"/>
                        <a:pt x="358618" y="378327"/>
                        <a:pt x="359063" y="374731"/>
                      </a:cubicBezTo>
                      <a:cubicBezTo>
                        <a:pt x="359961" y="368444"/>
                        <a:pt x="363550" y="367998"/>
                        <a:pt x="368488" y="370690"/>
                      </a:cubicBezTo>
                      <a:cubicBezTo>
                        <a:pt x="381953" y="376978"/>
                        <a:pt x="394075" y="386854"/>
                        <a:pt x="407094" y="393588"/>
                      </a:cubicBezTo>
                      <a:cubicBezTo>
                        <a:pt x="420559" y="400321"/>
                        <a:pt x="434482" y="405711"/>
                        <a:pt x="449296" y="408403"/>
                      </a:cubicBezTo>
                      <a:cubicBezTo>
                        <a:pt x="461418" y="410197"/>
                        <a:pt x="473986" y="409300"/>
                        <a:pt x="483862" y="402115"/>
                      </a:cubicBezTo>
                      <a:cubicBezTo>
                        <a:pt x="495538" y="394033"/>
                        <a:pt x="500025" y="377869"/>
                        <a:pt x="500470" y="364403"/>
                      </a:cubicBezTo>
                      <a:cubicBezTo>
                        <a:pt x="501819" y="329383"/>
                        <a:pt x="469939" y="301547"/>
                        <a:pt x="442106" y="286281"/>
                      </a:cubicBezTo>
                      <a:cubicBezTo>
                        <a:pt x="430881" y="279993"/>
                        <a:pt x="420108" y="273712"/>
                        <a:pt x="408883" y="268322"/>
                      </a:cubicBezTo>
                      <a:cubicBezTo>
                        <a:pt x="391377" y="260240"/>
                        <a:pt x="373414" y="254404"/>
                        <a:pt x="354559" y="250363"/>
                      </a:cubicBezTo>
                      <a:cubicBezTo>
                        <a:pt x="352313" y="249917"/>
                        <a:pt x="351416" y="253055"/>
                        <a:pt x="353662" y="253507"/>
                      </a:cubicBezTo>
                      <a:cubicBezTo>
                        <a:pt x="389131" y="261143"/>
                        <a:pt x="421451" y="276404"/>
                        <a:pt x="451982" y="296157"/>
                      </a:cubicBezTo>
                      <a:cubicBezTo>
                        <a:pt x="470391" y="308280"/>
                        <a:pt x="487451" y="325342"/>
                        <a:pt x="494629" y="346444"/>
                      </a:cubicBezTo>
                      <a:cubicBezTo>
                        <a:pt x="500916" y="365300"/>
                        <a:pt x="496424" y="391341"/>
                        <a:pt x="478021" y="401670"/>
                      </a:cubicBezTo>
                      <a:cubicBezTo>
                        <a:pt x="463207" y="409752"/>
                        <a:pt x="443455" y="404362"/>
                        <a:pt x="428635" y="399423"/>
                      </a:cubicBezTo>
                      <a:cubicBezTo>
                        <a:pt x="412026" y="393588"/>
                        <a:pt x="396309" y="384608"/>
                        <a:pt x="381495" y="375177"/>
                      </a:cubicBezTo>
                      <a:cubicBezTo>
                        <a:pt x="376557" y="372033"/>
                        <a:pt x="360846" y="359013"/>
                        <a:pt x="356354" y="369787"/>
                      </a:cubicBezTo>
                      <a:cubicBezTo>
                        <a:pt x="351868" y="381013"/>
                        <a:pt x="354559" y="396725"/>
                        <a:pt x="355457" y="407951"/>
                      </a:cubicBezTo>
                      <a:cubicBezTo>
                        <a:pt x="357703" y="440279"/>
                        <a:pt x="363092" y="472607"/>
                        <a:pt x="368922" y="504484"/>
                      </a:cubicBezTo>
                      <a:cubicBezTo>
                        <a:pt x="370716" y="514812"/>
                        <a:pt x="372517" y="524689"/>
                        <a:pt x="374757" y="535017"/>
                      </a:cubicBezTo>
                      <a:cubicBezTo>
                        <a:pt x="379243" y="553873"/>
                        <a:pt x="390920" y="568243"/>
                        <a:pt x="399899" y="584853"/>
                      </a:cubicBezTo>
                      <a:cubicBezTo>
                        <a:pt x="403494" y="592037"/>
                        <a:pt x="407083" y="601017"/>
                        <a:pt x="405288" y="609545"/>
                      </a:cubicBezTo>
                      <a:cubicBezTo>
                        <a:pt x="403042" y="618524"/>
                        <a:pt x="390920" y="623011"/>
                        <a:pt x="383742" y="626606"/>
                      </a:cubicBezTo>
                      <a:cubicBezTo>
                        <a:pt x="363092" y="636934"/>
                        <a:pt x="341094" y="638729"/>
                        <a:pt x="318193" y="638283"/>
                      </a:cubicBezTo>
                      <a:cubicBezTo>
                        <a:pt x="305174" y="638283"/>
                        <a:pt x="291703" y="636489"/>
                        <a:pt x="279135" y="633796"/>
                      </a:cubicBezTo>
                      <a:cubicBezTo>
                        <a:pt x="267458" y="631104"/>
                        <a:pt x="258034" y="623468"/>
                        <a:pt x="250404" y="614489"/>
                      </a:cubicBezTo>
                      <a:cubicBezTo>
                        <a:pt x="243672" y="606852"/>
                        <a:pt x="245015" y="596530"/>
                        <a:pt x="244117" y="586653"/>
                      </a:cubicBezTo>
                      <a:cubicBezTo>
                        <a:pt x="241871" y="556571"/>
                        <a:pt x="240522" y="526038"/>
                        <a:pt x="234241" y="496853"/>
                      </a:cubicBezTo>
                      <a:cubicBezTo>
                        <a:pt x="232893" y="490566"/>
                        <a:pt x="230646" y="485176"/>
                        <a:pt x="225263" y="481135"/>
                      </a:cubicBezTo>
                      <a:cubicBezTo>
                        <a:pt x="223017" y="479340"/>
                        <a:pt x="217627" y="477094"/>
                        <a:pt x="215838" y="480689"/>
                      </a:cubicBezTo>
                      <a:cubicBezTo>
                        <a:pt x="207311" y="498648"/>
                        <a:pt x="196532" y="515710"/>
                        <a:pt x="186656" y="533222"/>
                      </a:cubicBezTo>
                      <a:cubicBezTo>
                        <a:pt x="177232" y="549832"/>
                        <a:pt x="169596" y="569140"/>
                        <a:pt x="156577" y="583058"/>
                      </a:cubicBezTo>
                      <a:cubicBezTo>
                        <a:pt x="145352" y="595181"/>
                        <a:pt x="130086" y="598776"/>
                        <a:pt x="113929" y="595627"/>
                      </a:cubicBezTo>
                      <a:cubicBezTo>
                        <a:pt x="96423" y="592483"/>
                        <a:pt x="80261" y="583504"/>
                        <a:pt x="64995" y="574976"/>
                      </a:cubicBezTo>
                      <a:cubicBezTo>
                        <a:pt x="49278" y="565997"/>
                        <a:pt x="33567" y="554771"/>
                        <a:pt x="23245" y="539504"/>
                      </a:cubicBezTo>
                      <a:cubicBezTo>
                        <a:pt x="15164" y="527381"/>
                        <a:pt x="15609" y="513915"/>
                        <a:pt x="22799" y="501792"/>
                      </a:cubicBezTo>
                      <a:cubicBezTo>
                        <a:pt x="30881" y="489223"/>
                        <a:pt x="45249" y="482936"/>
                        <a:pt x="58268" y="477546"/>
                      </a:cubicBezTo>
                      <a:cubicBezTo>
                        <a:pt x="72185" y="471258"/>
                        <a:pt x="81164" y="462730"/>
                        <a:pt x="89245" y="450156"/>
                      </a:cubicBezTo>
                      <a:cubicBezTo>
                        <a:pt x="98670" y="435341"/>
                        <a:pt x="106751" y="419622"/>
                        <a:pt x="114832" y="404362"/>
                      </a:cubicBezTo>
                      <a:cubicBezTo>
                        <a:pt x="129201" y="376972"/>
                        <a:pt x="143117" y="349136"/>
                        <a:pt x="157034" y="321747"/>
                      </a:cubicBezTo>
                      <a:cubicBezTo>
                        <a:pt x="159732" y="319500"/>
                        <a:pt x="157034" y="317700"/>
                        <a:pt x="155691" y="319500"/>
                      </a:cubicBezTo>
                      <a:lnTo>
                        <a:pt x="155691" y="319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6" name="Google Shape;2006;p46"/>
                <p:cNvSpPr/>
                <p:nvPr/>
              </p:nvSpPr>
              <p:spPr>
                <a:xfrm>
                  <a:off x="-9751266" y="4557203"/>
                  <a:ext cx="1129405" cy="450232"/>
                </a:xfrm>
                <a:custGeom>
                  <a:rect b="b" l="l" r="r" t="t"/>
                  <a:pathLst>
                    <a:path extrusionOk="0" h="96152" w="241197">
                      <a:moveTo>
                        <a:pt x="225940" y="39202"/>
                      </a:moveTo>
                      <a:cubicBezTo>
                        <a:pt x="207983" y="39202"/>
                        <a:pt x="68804" y="34264"/>
                        <a:pt x="25705" y="6428"/>
                      </a:cubicBezTo>
                      <a:cubicBezTo>
                        <a:pt x="-17394" y="-21859"/>
                        <a:pt x="-4374" y="50880"/>
                        <a:pt x="50395" y="76023"/>
                      </a:cubicBezTo>
                      <a:cubicBezTo>
                        <a:pt x="105165" y="101612"/>
                        <a:pt x="198998" y="101612"/>
                        <a:pt x="224585" y="82756"/>
                      </a:cubicBezTo>
                      <a:cubicBezTo>
                        <a:pt x="250624" y="63448"/>
                        <a:pt x="242097" y="44141"/>
                        <a:pt x="225934" y="392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7" name="Google Shape;2007;p46"/>
                <p:cNvSpPr/>
                <p:nvPr/>
              </p:nvSpPr>
              <p:spPr>
                <a:xfrm>
                  <a:off x="-10005013" y="4563756"/>
                  <a:ext cx="603326" cy="888490"/>
                </a:xfrm>
                <a:custGeom>
                  <a:rect b="b" l="l" r="r" t="t"/>
                  <a:pathLst>
                    <a:path extrusionOk="0" h="189747" w="128847">
                      <a:moveTo>
                        <a:pt x="128847" y="22084"/>
                      </a:moveTo>
                      <a:cubicBezTo>
                        <a:pt x="55217" y="22981"/>
                        <a:pt x="101911" y="159027"/>
                        <a:pt x="41752" y="185513"/>
                      </a:cubicBezTo>
                      <a:cubicBezTo>
                        <a:pt x="26035" y="195390"/>
                        <a:pt x="7632" y="186411"/>
                        <a:pt x="1797" y="174739"/>
                      </a:cubicBezTo>
                      <a:cubicBezTo>
                        <a:pt x="2" y="171144"/>
                        <a:pt x="-449" y="167103"/>
                        <a:pt x="448" y="163514"/>
                      </a:cubicBezTo>
                      <a:cubicBezTo>
                        <a:pt x="4934" y="147350"/>
                        <a:pt x="19303" y="159027"/>
                        <a:pt x="24241" y="142411"/>
                      </a:cubicBezTo>
                      <a:cubicBezTo>
                        <a:pt x="29179" y="124904"/>
                        <a:pt x="35911" y="-63223"/>
                        <a:pt x="128847" y="220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8" name="Google Shape;2008;p46"/>
                <p:cNvSpPr/>
                <p:nvPr/>
              </p:nvSpPr>
              <p:spPr>
                <a:xfrm>
                  <a:off x="-9338020" y="5018940"/>
                  <a:ext cx="168767" cy="168781"/>
                </a:xfrm>
                <a:custGeom>
                  <a:rect b="b" l="l" r="r" t="t"/>
                  <a:pathLst>
                    <a:path extrusionOk="0" h="36045" w="36042">
                      <a:moveTo>
                        <a:pt x="15104" y="35756"/>
                      </a:moveTo>
                      <a:cubicBezTo>
                        <a:pt x="24528" y="37551"/>
                        <a:pt x="33958" y="30817"/>
                        <a:pt x="35753" y="20941"/>
                      </a:cubicBezTo>
                      <a:cubicBezTo>
                        <a:pt x="37547" y="11516"/>
                        <a:pt x="30815" y="2085"/>
                        <a:pt x="20939" y="290"/>
                      </a:cubicBezTo>
                      <a:cubicBezTo>
                        <a:pt x="11515" y="-1505"/>
                        <a:pt x="2084" y="5228"/>
                        <a:pt x="290" y="15105"/>
                      </a:cubicBezTo>
                      <a:cubicBezTo>
                        <a:pt x="-1505" y="24530"/>
                        <a:pt x="5234" y="33961"/>
                        <a:pt x="15104"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9" name="Google Shape;2009;p46"/>
                <p:cNvSpPr/>
                <p:nvPr/>
              </p:nvSpPr>
              <p:spPr>
                <a:xfrm>
                  <a:off x="-9392106" y="5277476"/>
                  <a:ext cx="168219" cy="168781"/>
                </a:xfrm>
                <a:custGeom>
                  <a:rect b="b" l="l" r="r" t="t"/>
                  <a:pathLst>
                    <a:path extrusionOk="0" h="36045" w="35925">
                      <a:moveTo>
                        <a:pt x="14986" y="35756"/>
                      </a:moveTo>
                      <a:cubicBezTo>
                        <a:pt x="24410" y="37551"/>
                        <a:pt x="33841" y="30817"/>
                        <a:pt x="35635" y="20941"/>
                      </a:cubicBezTo>
                      <a:cubicBezTo>
                        <a:pt x="37430" y="11516"/>
                        <a:pt x="30697" y="2084"/>
                        <a:pt x="20821" y="290"/>
                      </a:cubicBezTo>
                      <a:cubicBezTo>
                        <a:pt x="11397" y="-1505"/>
                        <a:pt x="1967" y="5228"/>
                        <a:pt x="172" y="15105"/>
                      </a:cubicBezTo>
                      <a:cubicBezTo>
                        <a:pt x="-1177" y="24982"/>
                        <a:pt x="5562" y="34407"/>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0" name="Google Shape;2010;p46"/>
                <p:cNvSpPr/>
                <p:nvPr/>
              </p:nvSpPr>
              <p:spPr>
                <a:xfrm>
                  <a:off x="-9459369" y="5554934"/>
                  <a:ext cx="168219" cy="168781"/>
                </a:xfrm>
                <a:custGeom>
                  <a:rect b="b" l="l" r="r" t="t"/>
                  <a:pathLst>
                    <a:path extrusionOk="0" h="36045" w="35925">
                      <a:moveTo>
                        <a:pt x="14986" y="35756"/>
                      </a:moveTo>
                      <a:cubicBezTo>
                        <a:pt x="24410" y="37550"/>
                        <a:pt x="33841" y="30817"/>
                        <a:pt x="35635" y="20941"/>
                      </a:cubicBezTo>
                      <a:cubicBezTo>
                        <a:pt x="37430" y="11516"/>
                        <a:pt x="30697" y="2084"/>
                        <a:pt x="20821" y="290"/>
                      </a:cubicBezTo>
                      <a:cubicBezTo>
                        <a:pt x="11397" y="-1505"/>
                        <a:pt x="1967" y="5228"/>
                        <a:pt x="172" y="15105"/>
                      </a:cubicBezTo>
                      <a:cubicBezTo>
                        <a:pt x="-1177" y="24982"/>
                        <a:pt x="5562" y="34413"/>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1" name="Google Shape;2011;p46"/>
                <p:cNvSpPr/>
                <p:nvPr/>
              </p:nvSpPr>
              <p:spPr>
                <a:xfrm>
                  <a:off x="-9422297" y="4141037"/>
                  <a:ext cx="112998" cy="114946"/>
                </a:xfrm>
                <a:custGeom>
                  <a:rect b="b" l="l" r="r" t="t"/>
                  <a:pathLst>
                    <a:path extrusionOk="0" h="24548" w="24132">
                      <a:moveTo>
                        <a:pt x="24127" y="18991"/>
                      </a:moveTo>
                      <a:cubicBezTo>
                        <a:pt x="24127" y="14052"/>
                        <a:pt x="19189" y="10463"/>
                        <a:pt x="16046" y="7314"/>
                      </a:cubicBezTo>
                      <a:cubicBezTo>
                        <a:pt x="12451" y="4170"/>
                        <a:pt x="7964" y="-2563"/>
                        <a:pt x="2580" y="1026"/>
                      </a:cubicBezTo>
                      <a:cubicBezTo>
                        <a:pt x="-3255" y="5513"/>
                        <a:pt x="2135" y="12704"/>
                        <a:pt x="5724" y="16293"/>
                      </a:cubicBezTo>
                      <a:cubicBezTo>
                        <a:pt x="8867" y="19437"/>
                        <a:pt x="13360" y="24375"/>
                        <a:pt x="17846" y="24375"/>
                      </a:cubicBezTo>
                      <a:cubicBezTo>
                        <a:pt x="21887" y="25272"/>
                        <a:pt x="24133" y="22580"/>
                        <a:pt x="24133" y="189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2" name="Google Shape;2012;p46"/>
                <p:cNvSpPr/>
                <p:nvPr/>
              </p:nvSpPr>
              <p:spPr>
                <a:xfrm>
                  <a:off x="-8899911" y="4230790"/>
                  <a:ext cx="131639" cy="94629"/>
                </a:xfrm>
                <a:custGeom>
                  <a:rect b="b" l="l" r="r" t="t"/>
                  <a:pathLst>
                    <a:path extrusionOk="0" h="20209" w="28113">
                      <a:moveTo>
                        <a:pt x="23429" y="271"/>
                      </a:moveTo>
                      <a:cubicBezTo>
                        <a:pt x="18943" y="-1078"/>
                        <a:pt x="14005" y="2963"/>
                        <a:pt x="9964" y="4757"/>
                      </a:cubicBezTo>
                      <a:cubicBezTo>
                        <a:pt x="5924" y="7004"/>
                        <a:pt x="-2158" y="9696"/>
                        <a:pt x="540" y="15983"/>
                      </a:cubicBezTo>
                      <a:cubicBezTo>
                        <a:pt x="3232" y="22716"/>
                        <a:pt x="11313" y="20024"/>
                        <a:pt x="15806" y="17332"/>
                      </a:cubicBezTo>
                      <a:cubicBezTo>
                        <a:pt x="19846" y="15086"/>
                        <a:pt x="25682" y="12394"/>
                        <a:pt x="27482" y="7907"/>
                      </a:cubicBezTo>
                      <a:cubicBezTo>
                        <a:pt x="29276" y="4317"/>
                        <a:pt x="27030" y="1174"/>
                        <a:pt x="23441" y="2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3" name="Google Shape;2013;p46"/>
                <p:cNvSpPr/>
                <p:nvPr/>
              </p:nvSpPr>
              <p:spPr>
                <a:xfrm>
                  <a:off x="-8549430" y="5041646"/>
                  <a:ext cx="384555" cy="461531"/>
                </a:xfrm>
                <a:custGeom>
                  <a:rect b="b" l="l" r="r" t="t"/>
                  <a:pathLst>
                    <a:path extrusionOk="0" h="98565" w="82126">
                      <a:moveTo>
                        <a:pt x="9627" y="96459"/>
                      </a:moveTo>
                      <a:cubicBezTo>
                        <a:pt x="15462" y="99603"/>
                        <a:pt x="25344" y="100054"/>
                        <a:pt x="27133" y="91972"/>
                      </a:cubicBezTo>
                      <a:cubicBezTo>
                        <a:pt x="27578" y="89726"/>
                        <a:pt x="27578" y="88829"/>
                        <a:pt x="27578" y="86137"/>
                      </a:cubicBezTo>
                      <a:cubicBezTo>
                        <a:pt x="27578" y="83445"/>
                        <a:pt x="23538" y="79849"/>
                        <a:pt x="28476" y="83445"/>
                      </a:cubicBezTo>
                      <a:cubicBezTo>
                        <a:pt x="31619" y="85691"/>
                        <a:pt x="36111" y="85691"/>
                        <a:pt x="39249" y="83445"/>
                      </a:cubicBezTo>
                      <a:cubicBezTo>
                        <a:pt x="45981" y="78506"/>
                        <a:pt x="42844" y="71767"/>
                        <a:pt x="40598" y="65034"/>
                      </a:cubicBezTo>
                      <a:cubicBezTo>
                        <a:pt x="39700" y="63240"/>
                        <a:pt x="39249" y="63685"/>
                        <a:pt x="41947" y="64589"/>
                      </a:cubicBezTo>
                      <a:cubicBezTo>
                        <a:pt x="44193" y="65034"/>
                        <a:pt x="45987" y="65938"/>
                        <a:pt x="48233" y="66383"/>
                      </a:cubicBezTo>
                      <a:cubicBezTo>
                        <a:pt x="51377" y="67281"/>
                        <a:pt x="54966" y="67281"/>
                        <a:pt x="57658" y="65486"/>
                      </a:cubicBezTo>
                      <a:cubicBezTo>
                        <a:pt x="63493" y="60999"/>
                        <a:pt x="60801" y="53809"/>
                        <a:pt x="57658" y="48876"/>
                      </a:cubicBezTo>
                      <a:cubicBezTo>
                        <a:pt x="53171" y="41691"/>
                        <a:pt x="60350" y="45732"/>
                        <a:pt x="64390" y="47081"/>
                      </a:cubicBezTo>
                      <a:cubicBezTo>
                        <a:pt x="67082" y="47979"/>
                        <a:pt x="70677" y="46636"/>
                        <a:pt x="72472" y="44389"/>
                      </a:cubicBezTo>
                      <a:cubicBezTo>
                        <a:pt x="74266" y="41246"/>
                        <a:pt x="74266" y="38102"/>
                        <a:pt x="72917" y="34964"/>
                      </a:cubicBezTo>
                      <a:cubicBezTo>
                        <a:pt x="72020" y="33169"/>
                        <a:pt x="70671" y="31369"/>
                        <a:pt x="69322" y="29574"/>
                      </a:cubicBezTo>
                      <a:cubicBezTo>
                        <a:pt x="70671" y="31820"/>
                        <a:pt x="71569" y="32266"/>
                        <a:pt x="74712" y="32266"/>
                      </a:cubicBezTo>
                      <a:cubicBezTo>
                        <a:pt x="84136" y="32712"/>
                        <a:pt x="83691" y="19697"/>
                        <a:pt x="78307" y="15205"/>
                      </a:cubicBezTo>
                      <a:cubicBezTo>
                        <a:pt x="76061" y="13410"/>
                        <a:pt x="73369" y="15205"/>
                        <a:pt x="73369" y="17897"/>
                      </a:cubicBezTo>
                      <a:cubicBezTo>
                        <a:pt x="73369" y="18343"/>
                        <a:pt x="73815" y="24184"/>
                        <a:pt x="73369" y="24184"/>
                      </a:cubicBezTo>
                      <a:cubicBezTo>
                        <a:pt x="72020" y="23738"/>
                        <a:pt x="70677" y="23287"/>
                        <a:pt x="69328" y="23287"/>
                      </a:cubicBezTo>
                      <a:cubicBezTo>
                        <a:pt x="66185" y="23287"/>
                        <a:pt x="64390" y="23733"/>
                        <a:pt x="62144" y="25979"/>
                      </a:cubicBezTo>
                      <a:cubicBezTo>
                        <a:pt x="60795" y="27774"/>
                        <a:pt x="61247" y="30020"/>
                        <a:pt x="62144" y="31815"/>
                      </a:cubicBezTo>
                      <a:cubicBezTo>
                        <a:pt x="63041" y="33609"/>
                        <a:pt x="69780" y="41691"/>
                        <a:pt x="63939" y="39451"/>
                      </a:cubicBezTo>
                      <a:cubicBezTo>
                        <a:pt x="59452" y="37656"/>
                        <a:pt x="53165" y="35410"/>
                        <a:pt x="50022" y="40800"/>
                      </a:cubicBezTo>
                      <a:cubicBezTo>
                        <a:pt x="46879" y="46636"/>
                        <a:pt x="52268" y="52477"/>
                        <a:pt x="54508" y="57410"/>
                      </a:cubicBezTo>
                      <a:cubicBezTo>
                        <a:pt x="56755" y="62348"/>
                        <a:pt x="40592" y="57410"/>
                        <a:pt x="38791" y="57855"/>
                      </a:cubicBezTo>
                      <a:cubicBezTo>
                        <a:pt x="33402" y="58753"/>
                        <a:pt x="33853" y="64589"/>
                        <a:pt x="34751" y="68629"/>
                      </a:cubicBezTo>
                      <a:cubicBezTo>
                        <a:pt x="35196" y="70876"/>
                        <a:pt x="40586" y="82547"/>
                        <a:pt x="31607" y="77157"/>
                      </a:cubicBezTo>
                      <a:cubicBezTo>
                        <a:pt x="28464" y="75363"/>
                        <a:pt x="26218" y="75363"/>
                        <a:pt x="23080" y="76260"/>
                      </a:cubicBezTo>
                      <a:cubicBezTo>
                        <a:pt x="14101" y="78506"/>
                        <a:pt x="29367" y="99609"/>
                        <a:pt x="13656" y="92424"/>
                      </a:cubicBezTo>
                      <a:cubicBezTo>
                        <a:pt x="8724" y="89726"/>
                        <a:pt x="6477" y="94665"/>
                        <a:pt x="9621" y="96465"/>
                      </a:cubicBezTo>
                      <a:close/>
                      <a:moveTo>
                        <a:pt x="61704" y="378"/>
                      </a:moveTo>
                      <a:cubicBezTo>
                        <a:pt x="55869" y="5316"/>
                        <a:pt x="52280" y="11604"/>
                        <a:pt x="47788" y="17439"/>
                      </a:cubicBezTo>
                      <a:cubicBezTo>
                        <a:pt x="42850" y="24172"/>
                        <a:pt x="37460" y="30905"/>
                        <a:pt x="31625" y="37199"/>
                      </a:cubicBezTo>
                      <a:cubicBezTo>
                        <a:pt x="26235" y="43486"/>
                        <a:pt x="20400" y="50219"/>
                        <a:pt x="15016" y="56958"/>
                      </a:cubicBezTo>
                      <a:cubicBezTo>
                        <a:pt x="9627" y="63691"/>
                        <a:pt x="2894" y="70424"/>
                        <a:pt x="202" y="78506"/>
                      </a:cubicBezTo>
                      <a:cubicBezTo>
                        <a:pt x="-695" y="80753"/>
                        <a:pt x="1551" y="82993"/>
                        <a:pt x="3797" y="81650"/>
                      </a:cubicBezTo>
                      <a:cubicBezTo>
                        <a:pt x="9633" y="77163"/>
                        <a:pt x="13673" y="69973"/>
                        <a:pt x="18166" y="64143"/>
                      </a:cubicBezTo>
                      <a:cubicBezTo>
                        <a:pt x="24452" y="56506"/>
                        <a:pt x="30288" y="48876"/>
                        <a:pt x="36575" y="41246"/>
                      </a:cubicBezTo>
                      <a:cubicBezTo>
                        <a:pt x="45553" y="29568"/>
                        <a:pt x="59921" y="16102"/>
                        <a:pt x="63065" y="835"/>
                      </a:cubicBezTo>
                      <a:cubicBezTo>
                        <a:pt x="63516" y="384"/>
                        <a:pt x="62619" y="-513"/>
                        <a:pt x="61716" y="3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4" name="Google Shape;2014;p46"/>
                <p:cNvSpPr/>
                <p:nvPr/>
              </p:nvSpPr>
              <p:spPr>
                <a:xfrm>
                  <a:off x="-9344106" y="6060720"/>
                  <a:ext cx="682470" cy="241079"/>
                </a:xfrm>
                <a:custGeom>
                  <a:rect b="b" l="l" r="r" t="t"/>
                  <a:pathLst>
                    <a:path extrusionOk="0" h="51485" w="145749">
                      <a:moveTo>
                        <a:pt x="1589" y="17511"/>
                      </a:moveTo>
                      <a:cubicBezTo>
                        <a:pt x="24039" y="15716"/>
                        <a:pt x="46483" y="16162"/>
                        <a:pt x="68932" y="14819"/>
                      </a:cubicBezTo>
                      <a:cubicBezTo>
                        <a:pt x="80609" y="13921"/>
                        <a:pt x="91828" y="13470"/>
                        <a:pt x="103498" y="11224"/>
                      </a:cubicBezTo>
                      <a:cubicBezTo>
                        <a:pt x="113374" y="9429"/>
                        <a:pt x="122353" y="5833"/>
                        <a:pt x="132681" y="4936"/>
                      </a:cubicBezTo>
                      <a:cubicBezTo>
                        <a:pt x="135372" y="4490"/>
                        <a:pt x="135372" y="895"/>
                        <a:pt x="132681" y="449"/>
                      </a:cubicBezTo>
                      <a:cubicBezTo>
                        <a:pt x="123702" y="-1345"/>
                        <a:pt x="114272" y="2696"/>
                        <a:pt x="105744" y="4490"/>
                      </a:cubicBezTo>
                      <a:cubicBezTo>
                        <a:pt x="94068" y="7182"/>
                        <a:pt x="80603" y="6737"/>
                        <a:pt x="68481" y="7634"/>
                      </a:cubicBezTo>
                      <a:cubicBezTo>
                        <a:pt x="55913" y="8531"/>
                        <a:pt x="43339" y="8983"/>
                        <a:pt x="30772" y="10326"/>
                      </a:cubicBezTo>
                      <a:cubicBezTo>
                        <a:pt x="20896" y="11675"/>
                        <a:pt x="10568" y="11675"/>
                        <a:pt x="1144" y="14367"/>
                      </a:cubicBezTo>
                      <a:cubicBezTo>
                        <a:pt x="-651" y="14813"/>
                        <a:pt x="-205" y="17511"/>
                        <a:pt x="1589" y="17511"/>
                      </a:cubicBezTo>
                      <a:close/>
                      <a:moveTo>
                        <a:pt x="141659" y="28285"/>
                      </a:moveTo>
                      <a:cubicBezTo>
                        <a:pt x="136270" y="37264"/>
                        <a:pt x="128194" y="20649"/>
                        <a:pt x="120113" y="27387"/>
                      </a:cubicBezTo>
                      <a:cubicBezTo>
                        <a:pt x="117867" y="29182"/>
                        <a:pt x="116969" y="32326"/>
                        <a:pt x="116072" y="34572"/>
                      </a:cubicBezTo>
                      <a:cubicBezTo>
                        <a:pt x="112031" y="43551"/>
                        <a:pt x="107093" y="34572"/>
                        <a:pt x="104847" y="30531"/>
                      </a:cubicBezTo>
                      <a:cubicBezTo>
                        <a:pt x="102155" y="25593"/>
                        <a:pt x="96320" y="23347"/>
                        <a:pt x="91382" y="27387"/>
                      </a:cubicBezTo>
                      <a:cubicBezTo>
                        <a:pt x="89136" y="29182"/>
                        <a:pt x="87787" y="32326"/>
                        <a:pt x="86896" y="35024"/>
                      </a:cubicBezTo>
                      <a:cubicBezTo>
                        <a:pt x="86450" y="36818"/>
                        <a:pt x="85547" y="38619"/>
                        <a:pt x="85101" y="40414"/>
                      </a:cubicBezTo>
                      <a:cubicBezTo>
                        <a:pt x="82409" y="47147"/>
                        <a:pt x="76122" y="35927"/>
                        <a:pt x="75677" y="35024"/>
                      </a:cubicBezTo>
                      <a:cubicBezTo>
                        <a:pt x="72533" y="30085"/>
                        <a:pt x="65349" y="24250"/>
                        <a:pt x="59960" y="29188"/>
                      </a:cubicBezTo>
                      <a:cubicBezTo>
                        <a:pt x="57268" y="31434"/>
                        <a:pt x="55919" y="33675"/>
                        <a:pt x="54570" y="36373"/>
                      </a:cubicBezTo>
                      <a:cubicBezTo>
                        <a:pt x="53221" y="38619"/>
                        <a:pt x="52324" y="40414"/>
                        <a:pt x="50975" y="42660"/>
                      </a:cubicBezTo>
                      <a:cubicBezTo>
                        <a:pt x="47380" y="47599"/>
                        <a:pt x="46037" y="40865"/>
                        <a:pt x="45585" y="39065"/>
                      </a:cubicBezTo>
                      <a:cubicBezTo>
                        <a:pt x="43339" y="32778"/>
                        <a:pt x="39299" y="27839"/>
                        <a:pt x="32120" y="28736"/>
                      </a:cubicBezTo>
                      <a:cubicBezTo>
                        <a:pt x="29429" y="29182"/>
                        <a:pt x="26731" y="31428"/>
                        <a:pt x="25388" y="33675"/>
                      </a:cubicBezTo>
                      <a:cubicBezTo>
                        <a:pt x="24491" y="35024"/>
                        <a:pt x="23593" y="36818"/>
                        <a:pt x="23142" y="38162"/>
                      </a:cubicBezTo>
                      <a:cubicBezTo>
                        <a:pt x="20450" y="43551"/>
                        <a:pt x="13717" y="43551"/>
                        <a:pt x="11917" y="37264"/>
                      </a:cubicBezTo>
                      <a:cubicBezTo>
                        <a:pt x="10568" y="32778"/>
                        <a:pt x="3835" y="34572"/>
                        <a:pt x="4281" y="39059"/>
                      </a:cubicBezTo>
                      <a:cubicBezTo>
                        <a:pt x="5178" y="48936"/>
                        <a:pt x="13706" y="53428"/>
                        <a:pt x="22690" y="50285"/>
                      </a:cubicBezTo>
                      <a:cubicBezTo>
                        <a:pt x="26731" y="48936"/>
                        <a:pt x="28977" y="44895"/>
                        <a:pt x="30772" y="41305"/>
                      </a:cubicBezTo>
                      <a:cubicBezTo>
                        <a:pt x="35258" y="32326"/>
                        <a:pt x="37956" y="40860"/>
                        <a:pt x="40196" y="45792"/>
                      </a:cubicBezTo>
                      <a:cubicBezTo>
                        <a:pt x="43339" y="52079"/>
                        <a:pt x="50969" y="53428"/>
                        <a:pt x="55913" y="48484"/>
                      </a:cubicBezTo>
                      <a:cubicBezTo>
                        <a:pt x="58605" y="45792"/>
                        <a:pt x="63549" y="31874"/>
                        <a:pt x="68481" y="37710"/>
                      </a:cubicBezTo>
                      <a:cubicBezTo>
                        <a:pt x="71624" y="41305"/>
                        <a:pt x="73419" y="46689"/>
                        <a:pt x="77460" y="48484"/>
                      </a:cubicBezTo>
                      <a:cubicBezTo>
                        <a:pt x="85541" y="52525"/>
                        <a:pt x="90479" y="47135"/>
                        <a:pt x="93177" y="39505"/>
                      </a:cubicBezTo>
                      <a:cubicBezTo>
                        <a:pt x="93177" y="39059"/>
                        <a:pt x="95423" y="30977"/>
                        <a:pt x="97663" y="33669"/>
                      </a:cubicBezTo>
                      <a:cubicBezTo>
                        <a:pt x="99012" y="35464"/>
                        <a:pt x="99909" y="37710"/>
                        <a:pt x="100806" y="39505"/>
                      </a:cubicBezTo>
                      <a:cubicBezTo>
                        <a:pt x="102155" y="42197"/>
                        <a:pt x="105293" y="45792"/>
                        <a:pt x="108442" y="46238"/>
                      </a:cubicBezTo>
                      <a:cubicBezTo>
                        <a:pt x="112037" y="46684"/>
                        <a:pt x="116078" y="45792"/>
                        <a:pt x="118770" y="43094"/>
                      </a:cubicBezTo>
                      <a:cubicBezTo>
                        <a:pt x="122810" y="39053"/>
                        <a:pt x="122810" y="31417"/>
                        <a:pt x="129097" y="35458"/>
                      </a:cubicBezTo>
                      <a:cubicBezTo>
                        <a:pt x="135830" y="39945"/>
                        <a:pt x="145260" y="39499"/>
                        <a:pt x="145706" y="29622"/>
                      </a:cubicBezTo>
                      <a:cubicBezTo>
                        <a:pt x="146157" y="26930"/>
                        <a:pt x="143014" y="26033"/>
                        <a:pt x="141665" y="2827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5" name="Google Shape;2015;p46"/>
                <p:cNvSpPr/>
                <p:nvPr/>
              </p:nvSpPr>
              <p:spPr>
                <a:xfrm>
                  <a:off x="-10254190" y="5744845"/>
                  <a:ext cx="661338" cy="479540"/>
                </a:xfrm>
                <a:custGeom>
                  <a:rect b="b" l="l" r="r" t="t"/>
                  <a:pathLst>
                    <a:path extrusionOk="0" h="102411" w="141236">
                      <a:moveTo>
                        <a:pt x="140769" y="70620"/>
                      </a:moveTo>
                      <a:cubicBezTo>
                        <a:pt x="124160" y="58942"/>
                        <a:pt x="104854" y="51312"/>
                        <a:pt x="88240" y="39189"/>
                      </a:cubicBezTo>
                      <a:cubicBezTo>
                        <a:pt x="79713" y="32902"/>
                        <a:pt x="71180" y="26168"/>
                        <a:pt x="62652" y="19881"/>
                      </a:cubicBezTo>
                      <a:cubicBezTo>
                        <a:pt x="55017" y="14491"/>
                        <a:pt x="50530" y="6861"/>
                        <a:pt x="43346" y="1025"/>
                      </a:cubicBezTo>
                      <a:cubicBezTo>
                        <a:pt x="38860" y="-2570"/>
                        <a:pt x="33470" y="4169"/>
                        <a:pt x="37511" y="7758"/>
                      </a:cubicBezTo>
                      <a:cubicBezTo>
                        <a:pt x="44695" y="13594"/>
                        <a:pt x="49187" y="21224"/>
                        <a:pt x="56817" y="26614"/>
                      </a:cubicBezTo>
                      <a:cubicBezTo>
                        <a:pt x="66693" y="33347"/>
                        <a:pt x="76575" y="40080"/>
                        <a:pt x="85999" y="46819"/>
                      </a:cubicBezTo>
                      <a:cubicBezTo>
                        <a:pt x="94526" y="52655"/>
                        <a:pt x="103505" y="57148"/>
                        <a:pt x="112935" y="60737"/>
                      </a:cubicBezTo>
                      <a:cubicBezTo>
                        <a:pt x="121463" y="63881"/>
                        <a:pt x="129996" y="72414"/>
                        <a:pt x="139871" y="71511"/>
                      </a:cubicBezTo>
                      <a:cubicBezTo>
                        <a:pt x="141220" y="72408"/>
                        <a:pt x="141666" y="71060"/>
                        <a:pt x="140769" y="70608"/>
                      </a:cubicBezTo>
                      <a:close/>
                      <a:moveTo>
                        <a:pt x="7883" y="9558"/>
                      </a:moveTo>
                      <a:cubicBezTo>
                        <a:pt x="-1096" y="8210"/>
                        <a:pt x="-3342" y="22127"/>
                        <a:pt x="6088" y="23476"/>
                      </a:cubicBezTo>
                      <a:cubicBezTo>
                        <a:pt x="8780" y="23922"/>
                        <a:pt x="11478" y="23922"/>
                        <a:pt x="14170" y="23922"/>
                      </a:cubicBezTo>
                      <a:cubicBezTo>
                        <a:pt x="15067" y="22573"/>
                        <a:pt x="15519" y="22573"/>
                        <a:pt x="14170" y="24368"/>
                      </a:cubicBezTo>
                      <a:cubicBezTo>
                        <a:pt x="13273" y="25717"/>
                        <a:pt x="12375" y="27512"/>
                        <a:pt x="11478" y="28855"/>
                      </a:cubicBezTo>
                      <a:cubicBezTo>
                        <a:pt x="9232" y="32450"/>
                        <a:pt x="9232" y="38280"/>
                        <a:pt x="12375" y="40978"/>
                      </a:cubicBezTo>
                      <a:cubicBezTo>
                        <a:pt x="15067" y="43670"/>
                        <a:pt x="18211" y="43224"/>
                        <a:pt x="21800" y="42327"/>
                      </a:cubicBezTo>
                      <a:cubicBezTo>
                        <a:pt x="25840" y="40978"/>
                        <a:pt x="37962" y="31998"/>
                        <a:pt x="34819" y="41881"/>
                      </a:cubicBezTo>
                      <a:cubicBezTo>
                        <a:pt x="32127" y="49066"/>
                        <a:pt x="31224" y="59388"/>
                        <a:pt x="42900" y="56696"/>
                      </a:cubicBezTo>
                      <a:cubicBezTo>
                        <a:pt x="46044" y="55799"/>
                        <a:pt x="48290" y="54450"/>
                        <a:pt x="51428" y="53101"/>
                      </a:cubicBezTo>
                      <a:cubicBezTo>
                        <a:pt x="57714" y="49957"/>
                        <a:pt x="54571" y="61183"/>
                        <a:pt x="54571" y="62526"/>
                      </a:cubicBezTo>
                      <a:cubicBezTo>
                        <a:pt x="55017" y="67012"/>
                        <a:pt x="56366" y="70608"/>
                        <a:pt x="61304" y="71505"/>
                      </a:cubicBezTo>
                      <a:cubicBezTo>
                        <a:pt x="67139" y="72403"/>
                        <a:pt x="72528" y="67464"/>
                        <a:pt x="77912" y="66567"/>
                      </a:cubicBezTo>
                      <a:cubicBezTo>
                        <a:pt x="83302" y="65669"/>
                        <a:pt x="80158" y="73300"/>
                        <a:pt x="79707" y="75546"/>
                      </a:cubicBezTo>
                      <a:cubicBezTo>
                        <a:pt x="79707" y="78690"/>
                        <a:pt x="80152" y="80936"/>
                        <a:pt x="81055" y="84074"/>
                      </a:cubicBezTo>
                      <a:cubicBezTo>
                        <a:pt x="82404" y="88561"/>
                        <a:pt x="86891" y="90361"/>
                        <a:pt x="90931" y="89464"/>
                      </a:cubicBezTo>
                      <a:cubicBezTo>
                        <a:pt x="93623" y="89018"/>
                        <a:pt x="95869" y="86772"/>
                        <a:pt x="97664" y="85423"/>
                      </a:cubicBezTo>
                      <a:cubicBezTo>
                        <a:pt x="103951" y="80485"/>
                        <a:pt x="104397" y="85423"/>
                        <a:pt x="104397" y="90361"/>
                      </a:cubicBezTo>
                      <a:cubicBezTo>
                        <a:pt x="104397" y="103827"/>
                        <a:pt x="122806" y="106971"/>
                        <a:pt x="127292" y="94848"/>
                      </a:cubicBezTo>
                      <a:cubicBezTo>
                        <a:pt x="128189" y="92602"/>
                        <a:pt x="126846" y="90807"/>
                        <a:pt x="124600" y="90807"/>
                      </a:cubicBezTo>
                      <a:cubicBezTo>
                        <a:pt x="121908" y="90807"/>
                        <a:pt x="121457" y="90807"/>
                        <a:pt x="119211" y="92156"/>
                      </a:cubicBezTo>
                      <a:cubicBezTo>
                        <a:pt x="113821" y="94848"/>
                        <a:pt x="112026" y="89910"/>
                        <a:pt x="111575" y="85423"/>
                      </a:cubicBezTo>
                      <a:cubicBezTo>
                        <a:pt x="111575" y="82279"/>
                        <a:pt x="110678" y="77341"/>
                        <a:pt x="106637" y="75998"/>
                      </a:cubicBezTo>
                      <a:cubicBezTo>
                        <a:pt x="101699" y="74649"/>
                        <a:pt x="98555" y="75100"/>
                        <a:pt x="94515" y="77347"/>
                      </a:cubicBezTo>
                      <a:cubicBezTo>
                        <a:pt x="92269" y="78696"/>
                        <a:pt x="87782" y="85875"/>
                        <a:pt x="86433" y="77793"/>
                      </a:cubicBezTo>
                      <a:cubicBezTo>
                        <a:pt x="85988" y="74649"/>
                        <a:pt x="86433" y="71957"/>
                        <a:pt x="86879" y="68813"/>
                      </a:cubicBezTo>
                      <a:cubicBezTo>
                        <a:pt x="87776" y="60731"/>
                        <a:pt x="79243" y="58485"/>
                        <a:pt x="72962" y="59834"/>
                      </a:cubicBezTo>
                      <a:cubicBezTo>
                        <a:pt x="68476" y="60731"/>
                        <a:pt x="59943" y="66567"/>
                        <a:pt x="61286" y="58485"/>
                      </a:cubicBezTo>
                      <a:cubicBezTo>
                        <a:pt x="61732" y="55341"/>
                        <a:pt x="63081" y="50403"/>
                        <a:pt x="59937" y="47711"/>
                      </a:cubicBezTo>
                      <a:cubicBezTo>
                        <a:pt x="57245" y="45464"/>
                        <a:pt x="54102" y="44115"/>
                        <a:pt x="50513" y="45464"/>
                      </a:cubicBezTo>
                      <a:cubicBezTo>
                        <a:pt x="47369" y="46362"/>
                        <a:pt x="44677" y="47711"/>
                        <a:pt x="41986" y="49060"/>
                      </a:cubicBezTo>
                      <a:cubicBezTo>
                        <a:pt x="36596" y="51752"/>
                        <a:pt x="38842" y="46368"/>
                        <a:pt x="39294" y="44573"/>
                      </a:cubicBezTo>
                      <a:cubicBezTo>
                        <a:pt x="41088" y="38737"/>
                        <a:pt x="42437" y="31107"/>
                        <a:pt x="34807" y="29758"/>
                      </a:cubicBezTo>
                      <a:cubicBezTo>
                        <a:pt x="31212" y="28860"/>
                        <a:pt x="26726" y="31552"/>
                        <a:pt x="23583" y="32902"/>
                      </a:cubicBezTo>
                      <a:cubicBezTo>
                        <a:pt x="22685" y="33347"/>
                        <a:pt x="13707" y="38292"/>
                        <a:pt x="16850" y="31107"/>
                      </a:cubicBezTo>
                      <a:cubicBezTo>
                        <a:pt x="17747" y="29312"/>
                        <a:pt x="19096" y="27512"/>
                        <a:pt x="20445" y="25271"/>
                      </a:cubicBezTo>
                      <a:cubicBezTo>
                        <a:pt x="21794" y="23025"/>
                        <a:pt x="21342" y="19881"/>
                        <a:pt x="19548" y="18086"/>
                      </a:cubicBezTo>
                      <a:cubicBezTo>
                        <a:pt x="18199" y="16737"/>
                        <a:pt x="16404" y="16737"/>
                        <a:pt x="14610" y="16292"/>
                      </a:cubicBezTo>
                      <a:cubicBezTo>
                        <a:pt x="14164" y="16292"/>
                        <a:pt x="6974" y="14943"/>
                        <a:pt x="6974" y="14943"/>
                      </a:cubicBezTo>
                      <a:cubicBezTo>
                        <a:pt x="10569" y="14503"/>
                        <a:pt x="11015" y="10010"/>
                        <a:pt x="7877" y="95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6" name="Google Shape;2016;p46"/>
                <p:cNvSpPr/>
                <p:nvPr/>
              </p:nvSpPr>
              <p:spPr>
                <a:xfrm>
                  <a:off x="-10242660" y="4655852"/>
                  <a:ext cx="229246" cy="447001"/>
                </a:xfrm>
                <a:custGeom>
                  <a:rect b="b" l="l" r="r" t="t"/>
                  <a:pathLst>
                    <a:path extrusionOk="0" h="95462" w="48958">
                      <a:moveTo>
                        <a:pt x="22926" y="1966"/>
                      </a:moveTo>
                      <a:cubicBezTo>
                        <a:pt x="22029" y="15884"/>
                        <a:pt x="27412" y="28904"/>
                        <a:pt x="31453" y="41924"/>
                      </a:cubicBezTo>
                      <a:cubicBezTo>
                        <a:pt x="33699" y="50006"/>
                        <a:pt x="35048" y="58534"/>
                        <a:pt x="38637" y="66171"/>
                      </a:cubicBezTo>
                      <a:cubicBezTo>
                        <a:pt x="42678" y="74253"/>
                        <a:pt x="43124" y="83232"/>
                        <a:pt x="47164" y="91314"/>
                      </a:cubicBezTo>
                      <a:cubicBezTo>
                        <a:pt x="47610" y="92211"/>
                        <a:pt x="48959" y="91314"/>
                        <a:pt x="48959" y="90868"/>
                      </a:cubicBezTo>
                      <a:cubicBezTo>
                        <a:pt x="48959" y="84581"/>
                        <a:pt x="45815" y="78745"/>
                        <a:pt x="44021" y="72458"/>
                      </a:cubicBezTo>
                      <a:cubicBezTo>
                        <a:pt x="41775" y="63930"/>
                        <a:pt x="40426" y="54951"/>
                        <a:pt x="38186" y="46417"/>
                      </a:cubicBezTo>
                      <a:cubicBezTo>
                        <a:pt x="34591" y="31602"/>
                        <a:pt x="28310" y="17684"/>
                        <a:pt x="27858" y="2418"/>
                      </a:cubicBezTo>
                      <a:cubicBezTo>
                        <a:pt x="27858" y="-726"/>
                        <a:pt x="22920" y="-726"/>
                        <a:pt x="22920" y="1966"/>
                      </a:cubicBezTo>
                      <a:close/>
                      <a:moveTo>
                        <a:pt x="9009" y="3761"/>
                      </a:moveTo>
                      <a:cubicBezTo>
                        <a:pt x="4071" y="2412"/>
                        <a:pt x="-415" y="6904"/>
                        <a:pt x="31" y="12288"/>
                      </a:cubicBezTo>
                      <a:cubicBezTo>
                        <a:pt x="31" y="14980"/>
                        <a:pt x="928" y="17678"/>
                        <a:pt x="2722" y="19473"/>
                      </a:cubicBezTo>
                      <a:cubicBezTo>
                        <a:pt x="3620" y="20370"/>
                        <a:pt x="5414" y="21268"/>
                        <a:pt x="6763" y="21268"/>
                      </a:cubicBezTo>
                      <a:cubicBezTo>
                        <a:pt x="12153" y="22617"/>
                        <a:pt x="13947" y="23960"/>
                        <a:pt x="9009" y="27103"/>
                      </a:cubicBezTo>
                      <a:cubicBezTo>
                        <a:pt x="4969" y="29796"/>
                        <a:pt x="928" y="35631"/>
                        <a:pt x="5414" y="39672"/>
                      </a:cubicBezTo>
                      <a:cubicBezTo>
                        <a:pt x="7660" y="41919"/>
                        <a:pt x="10804" y="43268"/>
                        <a:pt x="13941" y="44159"/>
                      </a:cubicBezTo>
                      <a:cubicBezTo>
                        <a:pt x="15736" y="44605"/>
                        <a:pt x="17536" y="45508"/>
                        <a:pt x="19331" y="45954"/>
                      </a:cubicBezTo>
                      <a:cubicBezTo>
                        <a:pt x="22023" y="47303"/>
                        <a:pt x="13044" y="50440"/>
                        <a:pt x="13044" y="50440"/>
                      </a:cubicBezTo>
                      <a:cubicBezTo>
                        <a:pt x="9003" y="52235"/>
                        <a:pt x="5408" y="58968"/>
                        <a:pt x="8558" y="62564"/>
                      </a:cubicBezTo>
                      <a:cubicBezTo>
                        <a:pt x="10352" y="64358"/>
                        <a:pt x="25166" y="71091"/>
                        <a:pt x="25166" y="71091"/>
                      </a:cubicBezTo>
                      <a:cubicBezTo>
                        <a:pt x="23372" y="76927"/>
                        <a:pt x="16639" y="80516"/>
                        <a:pt x="15742" y="86810"/>
                      </a:cubicBezTo>
                      <a:cubicBezTo>
                        <a:pt x="14845" y="92200"/>
                        <a:pt x="18885" y="96235"/>
                        <a:pt x="24269" y="95337"/>
                      </a:cubicBezTo>
                      <a:cubicBezTo>
                        <a:pt x="26515" y="94892"/>
                        <a:pt x="27864" y="92194"/>
                        <a:pt x="25618" y="90399"/>
                      </a:cubicBezTo>
                      <a:cubicBezTo>
                        <a:pt x="21131" y="86358"/>
                        <a:pt x="26515" y="82763"/>
                        <a:pt x="29213" y="79173"/>
                      </a:cubicBezTo>
                      <a:cubicBezTo>
                        <a:pt x="31459" y="76481"/>
                        <a:pt x="34151" y="72440"/>
                        <a:pt x="32356" y="68845"/>
                      </a:cubicBezTo>
                      <a:cubicBezTo>
                        <a:pt x="31007" y="64804"/>
                        <a:pt x="26521" y="63455"/>
                        <a:pt x="22932" y="62112"/>
                      </a:cubicBezTo>
                      <a:cubicBezTo>
                        <a:pt x="22035" y="61666"/>
                        <a:pt x="10364" y="58517"/>
                        <a:pt x="18891" y="56722"/>
                      </a:cubicBezTo>
                      <a:cubicBezTo>
                        <a:pt x="21137" y="56276"/>
                        <a:pt x="23829" y="55825"/>
                        <a:pt x="25624" y="54030"/>
                      </a:cubicBezTo>
                      <a:cubicBezTo>
                        <a:pt x="36849" y="43256"/>
                        <a:pt x="19788" y="38312"/>
                        <a:pt x="12159" y="34722"/>
                      </a:cubicBezTo>
                      <a:cubicBezTo>
                        <a:pt x="10810" y="34277"/>
                        <a:pt x="18445" y="28886"/>
                        <a:pt x="18891" y="28886"/>
                      </a:cubicBezTo>
                      <a:cubicBezTo>
                        <a:pt x="20240" y="27989"/>
                        <a:pt x="21137" y="25743"/>
                        <a:pt x="21137" y="24400"/>
                      </a:cubicBezTo>
                      <a:cubicBezTo>
                        <a:pt x="20692" y="22153"/>
                        <a:pt x="20240" y="19461"/>
                        <a:pt x="17994" y="18112"/>
                      </a:cubicBezTo>
                      <a:cubicBezTo>
                        <a:pt x="17097" y="17215"/>
                        <a:pt x="15748" y="16763"/>
                        <a:pt x="14850" y="15866"/>
                      </a:cubicBezTo>
                      <a:cubicBezTo>
                        <a:pt x="14405" y="15866"/>
                        <a:pt x="14405" y="15866"/>
                        <a:pt x="13953" y="15420"/>
                      </a:cubicBezTo>
                      <a:cubicBezTo>
                        <a:pt x="9912" y="15420"/>
                        <a:pt x="8564" y="12728"/>
                        <a:pt x="9912" y="8236"/>
                      </a:cubicBezTo>
                      <a:cubicBezTo>
                        <a:pt x="11707" y="7790"/>
                        <a:pt x="11261" y="4646"/>
                        <a:pt x="9015" y="37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7" name="Google Shape;2017;p46"/>
                <p:cNvSpPr/>
                <p:nvPr/>
              </p:nvSpPr>
              <p:spPr>
                <a:xfrm>
                  <a:off x="-9261427" y="4204682"/>
                  <a:ext cx="316532" cy="80183"/>
                </a:xfrm>
                <a:custGeom>
                  <a:rect b="b" l="l" r="r" t="t"/>
                  <a:pathLst>
                    <a:path extrusionOk="0" h="17124" w="67599">
                      <a:moveTo>
                        <a:pt x="91" y="3149"/>
                      </a:moveTo>
                      <a:cubicBezTo>
                        <a:pt x="91" y="3595"/>
                        <a:pt x="537" y="4498"/>
                        <a:pt x="537" y="4944"/>
                      </a:cubicBezTo>
                      <a:cubicBezTo>
                        <a:pt x="983" y="6293"/>
                        <a:pt x="2331" y="7191"/>
                        <a:pt x="3680" y="7636"/>
                      </a:cubicBezTo>
                      <a:cubicBezTo>
                        <a:pt x="22987" y="11677"/>
                        <a:pt x="42739" y="14369"/>
                        <a:pt x="62490" y="17061"/>
                      </a:cubicBezTo>
                      <a:cubicBezTo>
                        <a:pt x="68326" y="17959"/>
                        <a:pt x="69675" y="8979"/>
                        <a:pt x="63839" y="8082"/>
                      </a:cubicBezTo>
                      <a:cubicBezTo>
                        <a:pt x="44082" y="5390"/>
                        <a:pt x="24781" y="2246"/>
                        <a:pt x="5029" y="0"/>
                      </a:cubicBezTo>
                      <a:cubicBezTo>
                        <a:pt x="3680" y="0"/>
                        <a:pt x="2337" y="0"/>
                        <a:pt x="1434" y="1349"/>
                      </a:cubicBezTo>
                      <a:cubicBezTo>
                        <a:pt x="989" y="1349"/>
                        <a:pt x="-360" y="2698"/>
                        <a:pt x="91" y="31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8" name="Google Shape;2018;p46"/>
                <p:cNvSpPr/>
                <p:nvPr/>
              </p:nvSpPr>
              <p:spPr>
                <a:xfrm>
                  <a:off x="-9280724" y="4039710"/>
                  <a:ext cx="393911" cy="379816"/>
                </a:xfrm>
                <a:custGeom>
                  <a:rect b="b" l="l" r="r" t="t"/>
                  <a:pathLst>
                    <a:path extrusionOk="0" h="81114" w="84124">
                      <a:moveTo>
                        <a:pt x="4214" y="40189"/>
                      </a:moveTo>
                      <a:cubicBezTo>
                        <a:pt x="1968" y="59948"/>
                        <a:pt x="13638" y="77004"/>
                        <a:pt x="33396" y="80599"/>
                      </a:cubicBezTo>
                      <a:cubicBezTo>
                        <a:pt x="52702" y="84194"/>
                        <a:pt x="69311" y="68476"/>
                        <a:pt x="71106" y="49620"/>
                      </a:cubicBezTo>
                      <a:cubicBezTo>
                        <a:pt x="71551" y="44681"/>
                        <a:pt x="64373" y="43332"/>
                        <a:pt x="63470" y="48271"/>
                      </a:cubicBezTo>
                      <a:cubicBezTo>
                        <a:pt x="60326" y="63086"/>
                        <a:pt x="51348" y="73414"/>
                        <a:pt x="35185" y="71168"/>
                      </a:cubicBezTo>
                      <a:cubicBezTo>
                        <a:pt x="20371" y="69373"/>
                        <a:pt x="12290" y="55450"/>
                        <a:pt x="13187" y="41538"/>
                      </a:cubicBezTo>
                      <a:cubicBezTo>
                        <a:pt x="13187" y="36148"/>
                        <a:pt x="4660" y="34353"/>
                        <a:pt x="4208" y="40189"/>
                      </a:cubicBezTo>
                      <a:close/>
                      <a:moveTo>
                        <a:pt x="67962" y="10107"/>
                      </a:moveTo>
                      <a:lnTo>
                        <a:pt x="67962" y="10107"/>
                      </a:lnTo>
                      <a:cubicBezTo>
                        <a:pt x="70208" y="10107"/>
                        <a:pt x="72003" y="9661"/>
                        <a:pt x="74249" y="9661"/>
                      </a:cubicBezTo>
                      <a:lnTo>
                        <a:pt x="74249" y="9661"/>
                      </a:lnTo>
                      <a:cubicBezTo>
                        <a:pt x="76044" y="10559"/>
                        <a:pt x="77844" y="11456"/>
                        <a:pt x="80084" y="12353"/>
                      </a:cubicBezTo>
                      <a:lnTo>
                        <a:pt x="80084" y="12353"/>
                      </a:lnTo>
                      <a:cubicBezTo>
                        <a:pt x="81433" y="15045"/>
                        <a:pt x="82776" y="17743"/>
                        <a:pt x="84125" y="20435"/>
                      </a:cubicBezTo>
                      <a:cubicBezTo>
                        <a:pt x="83679" y="19538"/>
                        <a:pt x="83679" y="18189"/>
                        <a:pt x="83228" y="17292"/>
                      </a:cubicBezTo>
                      <a:cubicBezTo>
                        <a:pt x="82330" y="15497"/>
                        <a:pt x="81433" y="13696"/>
                        <a:pt x="79633" y="12353"/>
                      </a:cubicBezTo>
                      <a:cubicBezTo>
                        <a:pt x="77387" y="10559"/>
                        <a:pt x="73797" y="9210"/>
                        <a:pt x="70654" y="9661"/>
                      </a:cubicBezTo>
                      <a:cubicBezTo>
                        <a:pt x="67511" y="10107"/>
                        <a:pt x="64819" y="11456"/>
                        <a:pt x="62573" y="13702"/>
                      </a:cubicBezTo>
                      <a:cubicBezTo>
                        <a:pt x="59881" y="16846"/>
                        <a:pt x="58978" y="21784"/>
                        <a:pt x="60326" y="25825"/>
                      </a:cubicBezTo>
                      <a:cubicBezTo>
                        <a:pt x="61675" y="29866"/>
                        <a:pt x="65264" y="32558"/>
                        <a:pt x="69751" y="33462"/>
                      </a:cubicBezTo>
                      <a:cubicBezTo>
                        <a:pt x="75140" y="34359"/>
                        <a:pt x="80524" y="31667"/>
                        <a:pt x="82770" y="26729"/>
                      </a:cubicBezTo>
                      <a:cubicBezTo>
                        <a:pt x="84565" y="22687"/>
                        <a:pt x="84119" y="18201"/>
                        <a:pt x="81873" y="14605"/>
                      </a:cubicBezTo>
                      <a:cubicBezTo>
                        <a:pt x="78735" y="10113"/>
                        <a:pt x="72894" y="8318"/>
                        <a:pt x="67956" y="10113"/>
                      </a:cubicBezTo>
                      <a:close/>
                      <a:moveTo>
                        <a:pt x="8255" y="682"/>
                      </a:moveTo>
                      <a:lnTo>
                        <a:pt x="8255" y="682"/>
                      </a:lnTo>
                      <a:cubicBezTo>
                        <a:pt x="10501" y="682"/>
                        <a:pt x="12295" y="236"/>
                        <a:pt x="14542" y="236"/>
                      </a:cubicBezTo>
                      <a:lnTo>
                        <a:pt x="14542" y="236"/>
                      </a:lnTo>
                      <a:cubicBezTo>
                        <a:pt x="16336" y="1133"/>
                        <a:pt x="18137" y="2031"/>
                        <a:pt x="20377" y="2928"/>
                      </a:cubicBezTo>
                      <a:lnTo>
                        <a:pt x="20377" y="2928"/>
                      </a:lnTo>
                      <a:cubicBezTo>
                        <a:pt x="21726" y="5620"/>
                        <a:pt x="23069" y="8318"/>
                        <a:pt x="24417" y="11010"/>
                      </a:cubicBezTo>
                      <a:cubicBezTo>
                        <a:pt x="23972" y="10113"/>
                        <a:pt x="23972" y="8764"/>
                        <a:pt x="23520" y="7866"/>
                      </a:cubicBezTo>
                      <a:cubicBezTo>
                        <a:pt x="22623" y="6072"/>
                        <a:pt x="21726" y="4271"/>
                        <a:pt x="19925" y="2928"/>
                      </a:cubicBezTo>
                      <a:cubicBezTo>
                        <a:pt x="17679" y="1133"/>
                        <a:pt x="14090" y="-216"/>
                        <a:pt x="10947" y="236"/>
                      </a:cubicBezTo>
                      <a:cubicBezTo>
                        <a:pt x="7803" y="682"/>
                        <a:pt x="5111" y="2031"/>
                        <a:pt x="2865" y="4277"/>
                      </a:cubicBezTo>
                      <a:cubicBezTo>
                        <a:pt x="173" y="7421"/>
                        <a:pt x="-730" y="12359"/>
                        <a:pt x="619" y="16400"/>
                      </a:cubicBezTo>
                      <a:cubicBezTo>
                        <a:pt x="1968" y="20441"/>
                        <a:pt x="5557" y="23133"/>
                        <a:pt x="10043" y="24036"/>
                      </a:cubicBezTo>
                      <a:cubicBezTo>
                        <a:pt x="15433" y="24934"/>
                        <a:pt x="20817" y="22242"/>
                        <a:pt x="23063" y="17303"/>
                      </a:cubicBezTo>
                      <a:cubicBezTo>
                        <a:pt x="24857" y="13262"/>
                        <a:pt x="24412" y="8776"/>
                        <a:pt x="22166" y="5180"/>
                      </a:cubicBezTo>
                      <a:cubicBezTo>
                        <a:pt x="19474" y="688"/>
                        <a:pt x="13638" y="-1107"/>
                        <a:pt x="8249" y="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9" name="Google Shape;2019;p46"/>
                <p:cNvSpPr/>
                <p:nvPr/>
              </p:nvSpPr>
              <p:spPr>
                <a:xfrm>
                  <a:off x="-9157641" y="4457010"/>
                  <a:ext cx="324703" cy="193284"/>
                </a:xfrm>
                <a:custGeom>
                  <a:rect b="b" l="l" r="r" t="t"/>
                  <a:pathLst>
                    <a:path extrusionOk="0" h="41278" w="69344">
                      <a:moveTo>
                        <a:pt x="69059" y="32316"/>
                      </a:moveTo>
                      <a:lnTo>
                        <a:pt x="69059" y="32316"/>
                      </a:lnTo>
                      <a:lnTo>
                        <a:pt x="69059" y="31871"/>
                      </a:lnTo>
                      <a:cubicBezTo>
                        <a:pt x="69059" y="31425"/>
                        <a:pt x="69059" y="31425"/>
                        <a:pt x="68613" y="30973"/>
                      </a:cubicBezTo>
                      <a:lnTo>
                        <a:pt x="68613" y="30528"/>
                      </a:lnTo>
                      <a:cubicBezTo>
                        <a:pt x="68613" y="30082"/>
                        <a:pt x="68613" y="30082"/>
                        <a:pt x="68167" y="29630"/>
                      </a:cubicBezTo>
                      <a:cubicBezTo>
                        <a:pt x="68167" y="29184"/>
                        <a:pt x="67722" y="29184"/>
                        <a:pt x="67722" y="28733"/>
                      </a:cubicBezTo>
                      <a:lnTo>
                        <a:pt x="67722" y="28287"/>
                      </a:lnTo>
                      <a:cubicBezTo>
                        <a:pt x="67276" y="27841"/>
                        <a:pt x="67276" y="27841"/>
                        <a:pt x="66824" y="27390"/>
                      </a:cubicBezTo>
                      <a:lnTo>
                        <a:pt x="66824" y="27390"/>
                      </a:lnTo>
                      <a:cubicBezTo>
                        <a:pt x="66379" y="26944"/>
                        <a:pt x="65927" y="26944"/>
                        <a:pt x="65927" y="26492"/>
                      </a:cubicBezTo>
                      <a:lnTo>
                        <a:pt x="65927" y="26492"/>
                      </a:lnTo>
                      <a:lnTo>
                        <a:pt x="65481" y="26492"/>
                      </a:lnTo>
                      <a:cubicBezTo>
                        <a:pt x="65481" y="26492"/>
                        <a:pt x="65036" y="26492"/>
                        <a:pt x="65036" y="26047"/>
                      </a:cubicBezTo>
                      <a:lnTo>
                        <a:pt x="64590" y="26047"/>
                      </a:lnTo>
                      <a:cubicBezTo>
                        <a:pt x="64144" y="26047"/>
                        <a:pt x="64144" y="26047"/>
                        <a:pt x="63693" y="26047"/>
                      </a:cubicBezTo>
                      <a:cubicBezTo>
                        <a:pt x="63247" y="26047"/>
                        <a:pt x="63247" y="26047"/>
                        <a:pt x="62795" y="26047"/>
                      </a:cubicBezTo>
                      <a:lnTo>
                        <a:pt x="62338" y="26041"/>
                      </a:lnTo>
                      <a:cubicBezTo>
                        <a:pt x="61892" y="26041"/>
                        <a:pt x="61892" y="26041"/>
                        <a:pt x="61441" y="26041"/>
                      </a:cubicBezTo>
                      <a:lnTo>
                        <a:pt x="60995" y="26041"/>
                      </a:lnTo>
                      <a:lnTo>
                        <a:pt x="60995" y="26041"/>
                      </a:lnTo>
                      <a:cubicBezTo>
                        <a:pt x="60549" y="26041"/>
                        <a:pt x="60098" y="26041"/>
                        <a:pt x="59646" y="26487"/>
                      </a:cubicBezTo>
                      <a:lnTo>
                        <a:pt x="59646" y="26487"/>
                      </a:lnTo>
                      <a:cubicBezTo>
                        <a:pt x="59200" y="26487"/>
                        <a:pt x="58749" y="26932"/>
                        <a:pt x="58297" y="26932"/>
                      </a:cubicBezTo>
                      <a:lnTo>
                        <a:pt x="57852" y="26932"/>
                      </a:lnTo>
                      <a:cubicBezTo>
                        <a:pt x="57406" y="26932"/>
                        <a:pt x="57406" y="27378"/>
                        <a:pt x="56954" y="27378"/>
                      </a:cubicBezTo>
                      <a:cubicBezTo>
                        <a:pt x="56954" y="27378"/>
                        <a:pt x="56509" y="27824"/>
                        <a:pt x="56509" y="27824"/>
                      </a:cubicBezTo>
                      <a:lnTo>
                        <a:pt x="56063" y="28270"/>
                      </a:lnTo>
                      <a:cubicBezTo>
                        <a:pt x="56063" y="28715"/>
                        <a:pt x="55617" y="28715"/>
                        <a:pt x="55617" y="29167"/>
                      </a:cubicBezTo>
                      <a:lnTo>
                        <a:pt x="55171" y="29613"/>
                      </a:lnTo>
                      <a:lnTo>
                        <a:pt x="55171" y="29613"/>
                      </a:lnTo>
                      <a:cubicBezTo>
                        <a:pt x="54274" y="30962"/>
                        <a:pt x="53823" y="32756"/>
                        <a:pt x="53823" y="34551"/>
                      </a:cubicBezTo>
                      <a:lnTo>
                        <a:pt x="53823" y="34551"/>
                      </a:lnTo>
                      <a:lnTo>
                        <a:pt x="53823" y="34997"/>
                      </a:lnTo>
                      <a:lnTo>
                        <a:pt x="53823" y="35442"/>
                      </a:lnTo>
                      <a:cubicBezTo>
                        <a:pt x="53823" y="35888"/>
                        <a:pt x="53823" y="35888"/>
                        <a:pt x="54268" y="36340"/>
                      </a:cubicBezTo>
                      <a:lnTo>
                        <a:pt x="54714" y="36786"/>
                      </a:lnTo>
                      <a:cubicBezTo>
                        <a:pt x="54714" y="37231"/>
                        <a:pt x="54714" y="37231"/>
                        <a:pt x="55160" y="37683"/>
                      </a:cubicBezTo>
                      <a:cubicBezTo>
                        <a:pt x="55160" y="38129"/>
                        <a:pt x="55605" y="38129"/>
                        <a:pt x="55605" y="38580"/>
                      </a:cubicBezTo>
                      <a:lnTo>
                        <a:pt x="55605" y="39026"/>
                      </a:lnTo>
                      <a:cubicBezTo>
                        <a:pt x="56051" y="39472"/>
                        <a:pt x="56051" y="39472"/>
                        <a:pt x="56503" y="39923"/>
                      </a:cubicBezTo>
                      <a:lnTo>
                        <a:pt x="56503" y="39923"/>
                      </a:lnTo>
                      <a:cubicBezTo>
                        <a:pt x="56948" y="40369"/>
                        <a:pt x="57400" y="40369"/>
                        <a:pt x="57400" y="40821"/>
                      </a:cubicBezTo>
                      <a:lnTo>
                        <a:pt x="57400" y="40821"/>
                      </a:lnTo>
                      <a:lnTo>
                        <a:pt x="57846" y="40821"/>
                      </a:lnTo>
                      <a:cubicBezTo>
                        <a:pt x="57846" y="40821"/>
                        <a:pt x="58291" y="40821"/>
                        <a:pt x="58743" y="41267"/>
                      </a:cubicBezTo>
                      <a:lnTo>
                        <a:pt x="59189" y="41267"/>
                      </a:lnTo>
                      <a:cubicBezTo>
                        <a:pt x="59634" y="41267"/>
                        <a:pt x="59634" y="41267"/>
                        <a:pt x="60086" y="41267"/>
                      </a:cubicBezTo>
                      <a:cubicBezTo>
                        <a:pt x="60532" y="41267"/>
                        <a:pt x="60532" y="41267"/>
                        <a:pt x="60983" y="41267"/>
                      </a:cubicBezTo>
                      <a:lnTo>
                        <a:pt x="61429" y="41278"/>
                      </a:lnTo>
                      <a:cubicBezTo>
                        <a:pt x="61875" y="41278"/>
                        <a:pt x="61875" y="41278"/>
                        <a:pt x="62326" y="41278"/>
                      </a:cubicBezTo>
                      <a:lnTo>
                        <a:pt x="62772" y="41278"/>
                      </a:lnTo>
                      <a:lnTo>
                        <a:pt x="62772" y="41278"/>
                      </a:lnTo>
                      <a:cubicBezTo>
                        <a:pt x="63218" y="41278"/>
                        <a:pt x="63669" y="41278"/>
                        <a:pt x="64121" y="40832"/>
                      </a:cubicBezTo>
                      <a:lnTo>
                        <a:pt x="64121" y="40832"/>
                      </a:lnTo>
                      <a:cubicBezTo>
                        <a:pt x="64566" y="40832"/>
                        <a:pt x="65018" y="40387"/>
                        <a:pt x="65470" y="40387"/>
                      </a:cubicBezTo>
                      <a:lnTo>
                        <a:pt x="65915" y="40387"/>
                      </a:lnTo>
                      <a:cubicBezTo>
                        <a:pt x="66361" y="40387"/>
                        <a:pt x="66361" y="39941"/>
                        <a:pt x="66813" y="39941"/>
                      </a:cubicBezTo>
                      <a:cubicBezTo>
                        <a:pt x="66813" y="39941"/>
                        <a:pt x="67258" y="39495"/>
                        <a:pt x="67258" y="39495"/>
                      </a:cubicBezTo>
                      <a:lnTo>
                        <a:pt x="67704" y="39050"/>
                      </a:lnTo>
                      <a:cubicBezTo>
                        <a:pt x="67704" y="38604"/>
                        <a:pt x="68150" y="38604"/>
                        <a:pt x="68150" y="38152"/>
                      </a:cubicBezTo>
                      <a:lnTo>
                        <a:pt x="68595" y="37706"/>
                      </a:lnTo>
                      <a:lnTo>
                        <a:pt x="68595" y="37261"/>
                      </a:lnTo>
                      <a:lnTo>
                        <a:pt x="68595" y="37261"/>
                      </a:lnTo>
                      <a:cubicBezTo>
                        <a:pt x="69499" y="35906"/>
                        <a:pt x="69499" y="33659"/>
                        <a:pt x="69053" y="32316"/>
                      </a:cubicBezTo>
                      <a:close/>
                      <a:moveTo>
                        <a:pt x="43020" y="16152"/>
                      </a:moveTo>
                      <a:cubicBezTo>
                        <a:pt x="43020" y="16152"/>
                        <a:pt x="43466" y="15707"/>
                        <a:pt x="43466" y="15707"/>
                      </a:cubicBezTo>
                      <a:cubicBezTo>
                        <a:pt x="43911" y="15261"/>
                        <a:pt x="43911" y="15261"/>
                        <a:pt x="43911" y="14809"/>
                      </a:cubicBezTo>
                      <a:cubicBezTo>
                        <a:pt x="43911" y="14363"/>
                        <a:pt x="44357" y="14363"/>
                        <a:pt x="44357" y="13912"/>
                      </a:cubicBezTo>
                      <a:cubicBezTo>
                        <a:pt x="44357" y="13912"/>
                        <a:pt x="44357" y="13466"/>
                        <a:pt x="44803" y="13466"/>
                      </a:cubicBezTo>
                      <a:cubicBezTo>
                        <a:pt x="44803" y="13020"/>
                        <a:pt x="45249" y="12569"/>
                        <a:pt x="45249" y="11671"/>
                      </a:cubicBezTo>
                      <a:cubicBezTo>
                        <a:pt x="45249" y="11226"/>
                        <a:pt x="45249" y="10323"/>
                        <a:pt x="45249" y="9877"/>
                      </a:cubicBezTo>
                      <a:cubicBezTo>
                        <a:pt x="45249" y="9431"/>
                        <a:pt x="45249" y="9431"/>
                        <a:pt x="45249" y="9431"/>
                      </a:cubicBezTo>
                      <a:cubicBezTo>
                        <a:pt x="45249" y="8985"/>
                        <a:pt x="45249" y="8985"/>
                        <a:pt x="45249" y="8534"/>
                      </a:cubicBezTo>
                      <a:cubicBezTo>
                        <a:pt x="45249" y="8088"/>
                        <a:pt x="45249" y="7636"/>
                        <a:pt x="44803" y="7185"/>
                      </a:cubicBezTo>
                      <a:cubicBezTo>
                        <a:pt x="44803" y="6739"/>
                        <a:pt x="44803" y="6739"/>
                        <a:pt x="44357" y="6287"/>
                      </a:cubicBezTo>
                      <a:cubicBezTo>
                        <a:pt x="44357" y="6287"/>
                        <a:pt x="44357" y="5842"/>
                        <a:pt x="43911" y="5390"/>
                      </a:cubicBezTo>
                      <a:cubicBezTo>
                        <a:pt x="42563" y="2698"/>
                        <a:pt x="40316" y="452"/>
                        <a:pt x="37179" y="0"/>
                      </a:cubicBezTo>
                      <a:lnTo>
                        <a:pt x="36733" y="0"/>
                      </a:lnTo>
                      <a:cubicBezTo>
                        <a:pt x="35836" y="0"/>
                        <a:pt x="34939" y="0"/>
                        <a:pt x="34487" y="0"/>
                      </a:cubicBezTo>
                      <a:cubicBezTo>
                        <a:pt x="30001" y="0"/>
                        <a:pt x="25960" y="3144"/>
                        <a:pt x="25063" y="7636"/>
                      </a:cubicBezTo>
                      <a:cubicBezTo>
                        <a:pt x="24165" y="12575"/>
                        <a:pt x="27309" y="16616"/>
                        <a:pt x="31349" y="17965"/>
                      </a:cubicBezTo>
                      <a:cubicBezTo>
                        <a:pt x="32247" y="18410"/>
                        <a:pt x="32698" y="18410"/>
                        <a:pt x="33596" y="18410"/>
                      </a:cubicBezTo>
                      <a:lnTo>
                        <a:pt x="34041" y="18410"/>
                      </a:lnTo>
                      <a:cubicBezTo>
                        <a:pt x="37185" y="18856"/>
                        <a:pt x="40328" y="17965"/>
                        <a:pt x="42123" y="15718"/>
                      </a:cubicBezTo>
                      <a:cubicBezTo>
                        <a:pt x="42574" y="16616"/>
                        <a:pt x="43026" y="16164"/>
                        <a:pt x="43026" y="16164"/>
                      </a:cubicBezTo>
                      <a:close/>
                      <a:moveTo>
                        <a:pt x="11146" y="12557"/>
                      </a:moveTo>
                      <a:cubicBezTo>
                        <a:pt x="-1422" y="10311"/>
                        <a:pt x="-4571" y="29618"/>
                        <a:pt x="8003" y="31865"/>
                      </a:cubicBezTo>
                      <a:cubicBezTo>
                        <a:pt x="20125" y="34111"/>
                        <a:pt x="23714" y="14803"/>
                        <a:pt x="11146" y="12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0" name="Google Shape;2020;p46"/>
                <p:cNvSpPr/>
                <p:nvPr/>
              </p:nvSpPr>
              <p:spPr>
                <a:xfrm>
                  <a:off x="-9604117" y="4241899"/>
                  <a:ext cx="150491" cy="93247"/>
                </a:xfrm>
                <a:custGeom>
                  <a:rect b="b" l="l" r="r" t="t"/>
                  <a:pathLst>
                    <a:path extrusionOk="0" h="19914" w="32139">
                      <a:moveTo>
                        <a:pt x="3703" y="13158"/>
                      </a:moveTo>
                      <a:cubicBezTo>
                        <a:pt x="-338" y="12261"/>
                        <a:pt x="-1686" y="18994"/>
                        <a:pt x="2806" y="19891"/>
                      </a:cubicBezTo>
                      <a:cubicBezTo>
                        <a:pt x="6846" y="20337"/>
                        <a:pt x="7744" y="14056"/>
                        <a:pt x="3703" y="13158"/>
                      </a:cubicBezTo>
                      <a:close/>
                      <a:moveTo>
                        <a:pt x="24352" y="138"/>
                      </a:moveTo>
                      <a:cubicBezTo>
                        <a:pt x="19414" y="-759"/>
                        <a:pt x="14476" y="2830"/>
                        <a:pt x="13579" y="7774"/>
                      </a:cubicBezTo>
                      <a:cubicBezTo>
                        <a:pt x="12682" y="12713"/>
                        <a:pt x="16271" y="17651"/>
                        <a:pt x="21215" y="18548"/>
                      </a:cubicBezTo>
                      <a:cubicBezTo>
                        <a:pt x="26153" y="19446"/>
                        <a:pt x="31091" y="15856"/>
                        <a:pt x="31988" y="10912"/>
                      </a:cubicBezTo>
                      <a:cubicBezTo>
                        <a:pt x="32885" y="5974"/>
                        <a:pt x="29742" y="1035"/>
                        <a:pt x="24352" y="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1" name="Google Shape;2021;p46"/>
                <p:cNvSpPr/>
                <p:nvPr/>
              </p:nvSpPr>
              <p:spPr>
                <a:xfrm>
                  <a:off x="-9955294" y="4785184"/>
                  <a:ext cx="70345" cy="74826"/>
                </a:xfrm>
                <a:custGeom>
                  <a:rect b="b" l="l" r="r" t="t"/>
                  <a:pathLst>
                    <a:path extrusionOk="0" h="15980" w="15023">
                      <a:moveTo>
                        <a:pt x="13621" y="4415"/>
                      </a:moveTo>
                      <a:lnTo>
                        <a:pt x="13621" y="4415"/>
                      </a:lnTo>
                      <a:cubicBezTo>
                        <a:pt x="13175" y="3518"/>
                        <a:pt x="12724" y="3066"/>
                        <a:pt x="12272" y="2621"/>
                      </a:cubicBezTo>
                      <a:cubicBezTo>
                        <a:pt x="10026" y="-71"/>
                        <a:pt x="5985" y="-974"/>
                        <a:pt x="2848" y="1272"/>
                      </a:cubicBezTo>
                      <a:cubicBezTo>
                        <a:pt x="-296" y="3518"/>
                        <a:pt x="-747" y="7559"/>
                        <a:pt x="1053" y="10697"/>
                      </a:cubicBezTo>
                      <a:cubicBezTo>
                        <a:pt x="1053" y="11143"/>
                        <a:pt x="1499" y="12046"/>
                        <a:pt x="1950" y="12492"/>
                      </a:cubicBezTo>
                      <a:lnTo>
                        <a:pt x="2396" y="12937"/>
                      </a:lnTo>
                      <a:cubicBezTo>
                        <a:pt x="4642" y="16081"/>
                        <a:pt x="9129" y="16978"/>
                        <a:pt x="12272" y="14732"/>
                      </a:cubicBezTo>
                      <a:cubicBezTo>
                        <a:pt x="15415" y="12040"/>
                        <a:pt x="15867" y="7999"/>
                        <a:pt x="13621" y="4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2" name="Google Shape;2022;p46"/>
                <p:cNvSpPr/>
                <p:nvPr/>
              </p:nvSpPr>
              <p:spPr>
                <a:xfrm>
                  <a:off x="-9929533" y="4685500"/>
                  <a:ext cx="59444" cy="57506"/>
                </a:xfrm>
                <a:custGeom>
                  <a:rect b="b" l="l" r="r" t="t"/>
                  <a:pathLst>
                    <a:path extrusionOk="0" h="12281" w="12695">
                      <a:moveTo>
                        <a:pt x="9467" y="1017"/>
                      </a:moveTo>
                      <a:cubicBezTo>
                        <a:pt x="9467" y="1017"/>
                        <a:pt x="9021" y="1017"/>
                        <a:pt x="9021" y="571"/>
                      </a:cubicBezTo>
                      <a:cubicBezTo>
                        <a:pt x="5426" y="-1223"/>
                        <a:pt x="940" y="1469"/>
                        <a:pt x="42" y="5058"/>
                      </a:cubicBezTo>
                      <a:cubicBezTo>
                        <a:pt x="-403" y="9099"/>
                        <a:pt x="2734" y="12694"/>
                        <a:pt x="6775" y="12243"/>
                      </a:cubicBezTo>
                      <a:cubicBezTo>
                        <a:pt x="7221" y="12243"/>
                        <a:pt x="7221" y="12243"/>
                        <a:pt x="7221" y="12243"/>
                      </a:cubicBezTo>
                      <a:cubicBezTo>
                        <a:pt x="9912" y="11797"/>
                        <a:pt x="12159" y="9996"/>
                        <a:pt x="12610" y="7304"/>
                      </a:cubicBezTo>
                      <a:cubicBezTo>
                        <a:pt x="13056" y="4612"/>
                        <a:pt x="11713" y="2366"/>
                        <a:pt x="9467" y="10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3" name="Google Shape;2023;p46"/>
                <p:cNvSpPr/>
                <p:nvPr/>
              </p:nvSpPr>
              <p:spPr>
                <a:xfrm>
                  <a:off x="-8936699" y="5341541"/>
                  <a:ext cx="85109" cy="87886"/>
                </a:xfrm>
                <a:custGeom>
                  <a:rect b="b" l="l" r="r" t="t"/>
                  <a:pathLst>
                    <a:path extrusionOk="0" h="18769" w="18176">
                      <a:moveTo>
                        <a:pt x="10547" y="165"/>
                      </a:moveTo>
                      <a:cubicBezTo>
                        <a:pt x="3814" y="-1184"/>
                        <a:pt x="-2021" y="6001"/>
                        <a:pt x="671" y="12288"/>
                      </a:cubicBezTo>
                      <a:cubicBezTo>
                        <a:pt x="1568" y="14083"/>
                        <a:pt x="2020" y="15432"/>
                        <a:pt x="3814" y="16775"/>
                      </a:cubicBezTo>
                      <a:cubicBezTo>
                        <a:pt x="5609" y="18569"/>
                        <a:pt x="9650" y="19467"/>
                        <a:pt x="11896" y="18124"/>
                      </a:cubicBezTo>
                      <a:cubicBezTo>
                        <a:pt x="13690" y="17226"/>
                        <a:pt x="15039" y="16329"/>
                        <a:pt x="16382" y="14980"/>
                      </a:cubicBezTo>
                      <a:cubicBezTo>
                        <a:pt x="20423" y="9596"/>
                        <a:pt x="17280" y="1514"/>
                        <a:pt x="10547" y="1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4" name="Google Shape;2024;p46"/>
                <p:cNvSpPr/>
                <p:nvPr/>
              </p:nvSpPr>
              <p:spPr>
                <a:xfrm>
                  <a:off x="-9040933" y="5450750"/>
                  <a:ext cx="86556" cy="87942"/>
                </a:xfrm>
                <a:custGeom>
                  <a:rect b="b" l="l" r="r" t="t"/>
                  <a:pathLst>
                    <a:path extrusionOk="0" h="18781" w="18485">
                      <a:moveTo>
                        <a:pt x="10814" y="186"/>
                      </a:moveTo>
                      <a:cubicBezTo>
                        <a:pt x="-1308" y="-2061"/>
                        <a:pt x="-4451" y="16795"/>
                        <a:pt x="7671" y="18596"/>
                      </a:cubicBezTo>
                      <a:cubicBezTo>
                        <a:pt x="19793" y="20842"/>
                        <a:pt x="22937" y="1986"/>
                        <a:pt x="10814" y="1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5" name="Google Shape;2025;p46"/>
                <p:cNvSpPr/>
                <p:nvPr/>
              </p:nvSpPr>
              <p:spPr>
                <a:xfrm>
                  <a:off x="-8894633" y="5497153"/>
                  <a:ext cx="66473" cy="68711"/>
                </a:xfrm>
                <a:custGeom>
                  <a:rect b="b" l="l" r="r" t="t"/>
                  <a:pathLst>
                    <a:path extrusionOk="0" h="14674" w="14196">
                      <a:moveTo>
                        <a:pt x="8293" y="151"/>
                      </a:moveTo>
                      <a:cubicBezTo>
                        <a:pt x="-1131" y="-1644"/>
                        <a:pt x="-3383" y="13171"/>
                        <a:pt x="6047" y="14520"/>
                      </a:cubicBezTo>
                      <a:cubicBezTo>
                        <a:pt x="15026" y="16315"/>
                        <a:pt x="17724" y="1951"/>
                        <a:pt x="8293" y="1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6" name="Google Shape;2026;p46"/>
                <p:cNvSpPr/>
                <p:nvPr/>
              </p:nvSpPr>
              <p:spPr>
                <a:xfrm>
                  <a:off x="-9998979" y="5669580"/>
                  <a:ext cx="95781" cy="92714"/>
                </a:xfrm>
                <a:custGeom>
                  <a:rect b="b" l="l" r="r" t="t"/>
                  <a:pathLst>
                    <a:path extrusionOk="0" h="19800" w="20455">
                      <a:moveTo>
                        <a:pt x="18013" y="15754"/>
                      </a:moveTo>
                      <a:cubicBezTo>
                        <a:pt x="18910" y="14405"/>
                        <a:pt x="19808" y="13061"/>
                        <a:pt x="20259" y="11267"/>
                      </a:cubicBezTo>
                      <a:cubicBezTo>
                        <a:pt x="21156" y="7226"/>
                        <a:pt x="18910" y="2739"/>
                        <a:pt x="14870" y="938"/>
                      </a:cubicBezTo>
                      <a:cubicBezTo>
                        <a:pt x="12178" y="41"/>
                        <a:pt x="9480" y="-411"/>
                        <a:pt x="6342" y="493"/>
                      </a:cubicBezTo>
                      <a:cubicBezTo>
                        <a:pt x="1856" y="2287"/>
                        <a:pt x="-390" y="6780"/>
                        <a:pt x="56" y="11267"/>
                      </a:cubicBezTo>
                      <a:cubicBezTo>
                        <a:pt x="56" y="14410"/>
                        <a:pt x="2747" y="17554"/>
                        <a:pt x="5445" y="18903"/>
                      </a:cubicBezTo>
                      <a:cubicBezTo>
                        <a:pt x="7240" y="19801"/>
                        <a:pt x="8589" y="19801"/>
                        <a:pt x="10383" y="19801"/>
                      </a:cubicBezTo>
                      <a:cubicBezTo>
                        <a:pt x="12629" y="19801"/>
                        <a:pt x="14870" y="18451"/>
                        <a:pt x="16218" y="16657"/>
                      </a:cubicBezTo>
                      <a:lnTo>
                        <a:pt x="16664" y="16211"/>
                      </a:lnTo>
                      <a:cubicBezTo>
                        <a:pt x="17561" y="16205"/>
                        <a:pt x="17561" y="15754"/>
                        <a:pt x="18013" y="157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7" name="Google Shape;2027;p46"/>
                <p:cNvSpPr/>
                <p:nvPr/>
              </p:nvSpPr>
              <p:spPr>
                <a:xfrm>
                  <a:off x="-10339730" y="6030880"/>
                  <a:ext cx="59346" cy="59847"/>
                </a:xfrm>
                <a:custGeom>
                  <a:rect b="b" l="l" r="r" t="t"/>
                  <a:pathLst>
                    <a:path extrusionOk="0" h="12781" w="12674">
                      <a:moveTo>
                        <a:pt x="12232" y="4583"/>
                      </a:moveTo>
                      <a:cubicBezTo>
                        <a:pt x="12232" y="4137"/>
                        <a:pt x="12232" y="4137"/>
                        <a:pt x="11787" y="3685"/>
                      </a:cubicBezTo>
                      <a:cubicBezTo>
                        <a:pt x="10438" y="-356"/>
                        <a:pt x="4603" y="-1253"/>
                        <a:pt x="1911" y="1891"/>
                      </a:cubicBezTo>
                      <a:cubicBezTo>
                        <a:pt x="1911" y="1891"/>
                        <a:pt x="1465" y="2337"/>
                        <a:pt x="1465" y="2337"/>
                      </a:cubicBezTo>
                      <a:cubicBezTo>
                        <a:pt x="-1678" y="5932"/>
                        <a:pt x="568" y="11762"/>
                        <a:pt x="5060" y="12665"/>
                      </a:cubicBezTo>
                      <a:cubicBezTo>
                        <a:pt x="9998" y="13568"/>
                        <a:pt x="14039" y="9075"/>
                        <a:pt x="12238" y="45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8" name="Google Shape;2028;p46"/>
                <p:cNvSpPr/>
                <p:nvPr/>
              </p:nvSpPr>
              <p:spPr>
                <a:xfrm>
                  <a:off x="-10250385" y="6098125"/>
                  <a:ext cx="62488" cy="66356"/>
                </a:xfrm>
                <a:custGeom>
                  <a:rect b="b" l="l" r="r" t="t"/>
                  <a:pathLst>
                    <a:path extrusionOk="0" h="14171" w="13345">
                      <a:moveTo>
                        <a:pt x="7961" y="95"/>
                      </a:moveTo>
                      <a:cubicBezTo>
                        <a:pt x="-1017" y="-1254"/>
                        <a:pt x="-3263" y="12218"/>
                        <a:pt x="5715" y="14013"/>
                      </a:cubicBezTo>
                      <a:cubicBezTo>
                        <a:pt x="14248" y="15807"/>
                        <a:pt x="16488" y="1890"/>
                        <a:pt x="796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9" name="Google Shape;2029;p46"/>
                <p:cNvSpPr/>
                <p:nvPr/>
              </p:nvSpPr>
              <p:spPr>
                <a:xfrm>
                  <a:off x="-8757368" y="6369713"/>
                  <a:ext cx="111008" cy="103010"/>
                </a:xfrm>
                <a:custGeom>
                  <a:rect b="b" l="l" r="r" t="t"/>
                  <a:pathLst>
                    <a:path extrusionOk="0" h="21999" w="23707">
                      <a:moveTo>
                        <a:pt x="23067" y="7636"/>
                      </a:moveTo>
                      <a:cubicBezTo>
                        <a:pt x="22170" y="5390"/>
                        <a:pt x="19924" y="2246"/>
                        <a:pt x="17232" y="1349"/>
                      </a:cubicBezTo>
                      <a:cubicBezTo>
                        <a:pt x="14986" y="452"/>
                        <a:pt x="13637" y="0"/>
                        <a:pt x="10945" y="0"/>
                      </a:cubicBezTo>
                      <a:cubicBezTo>
                        <a:pt x="10499" y="0"/>
                        <a:pt x="10499" y="0"/>
                        <a:pt x="10048" y="0"/>
                      </a:cubicBezTo>
                      <a:cubicBezTo>
                        <a:pt x="5110" y="446"/>
                        <a:pt x="1069" y="4041"/>
                        <a:pt x="172" y="8979"/>
                      </a:cubicBezTo>
                      <a:cubicBezTo>
                        <a:pt x="-725" y="13918"/>
                        <a:pt x="1967" y="18404"/>
                        <a:pt x="6459" y="20657"/>
                      </a:cubicBezTo>
                      <a:cubicBezTo>
                        <a:pt x="6904" y="20657"/>
                        <a:pt x="6904" y="21102"/>
                        <a:pt x="7356" y="21102"/>
                      </a:cubicBezTo>
                      <a:cubicBezTo>
                        <a:pt x="9602" y="22000"/>
                        <a:pt x="10951" y="22000"/>
                        <a:pt x="13643" y="22000"/>
                      </a:cubicBezTo>
                      <a:cubicBezTo>
                        <a:pt x="15437" y="22000"/>
                        <a:pt x="17238" y="21102"/>
                        <a:pt x="19032" y="19753"/>
                      </a:cubicBezTo>
                      <a:cubicBezTo>
                        <a:pt x="21279" y="17959"/>
                        <a:pt x="23073" y="15267"/>
                        <a:pt x="23519" y="12569"/>
                      </a:cubicBezTo>
                      <a:cubicBezTo>
                        <a:pt x="23970" y="11220"/>
                        <a:pt x="23525" y="9419"/>
                        <a:pt x="23073" y="7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0" name="Google Shape;2030;p46"/>
                <p:cNvSpPr/>
                <p:nvPr/>
              </p:nvSpPr>
              <p:spPr>
                <a:xfrm>
                  <a:off x="-8928286" y="6335457"/>
                  <a:ext cx="78591" cy="81138"/>
                </a:xfrm>
                <a:custGeom>
                  <a:rect b="b" l="l" r="r" t="t"/>
                  <a:pathLst>
                    <a:path extrusionOk="0" h="17328" w="16784">
                      <a:moveTo>
                        <a:pt x="9738" y="132"/>
                      </a:moveTo>
                      <a:cubicBezTo>
                        <a:pt x="-1035" y="-1663"/>
                        <a:pt x="-4178" y="15399"/>
                        <a:pt x="7047" y="17193"/>
                      </a:cubicBezTo>
                      <a:cubicBezTo>
                        <a:pt x="17820" y="18988"/>
                        <a:pt x="20963" y="2378"/>
                        <a:pt x="9738" y="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1" name="Google Shape;2031;p46"/>
                <p:cNvSpPr/>
                <p:nvPr/>
              </p:nvSpPr>
              <p:spPr>
                <a:xfrm>
                  <a:off x="-9416529" y="4694461"/>
                  <a:ext cx="2744" cy="2744"/>
                </a:xfrm>
                <a:custGeom>
                  <a:rect b="b" l="l" r="r" t="t"/>
                  <a:pathLst>
                    <a:path extrusionOk="0" h="586" w="586">
                      <a:moveTo>
                        <a:pt x="0" y="0"/>
                      </a:moveTo>
                      <a:lnTo>
                        <a:pt x="0"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2" name="Google Shape;2032;p46"/>
                <p:cNvSpPr/>
                <p:nvPr/>
              </p:nvSpPr>
              <p:spPr>
                <a:xfrm>
                  <a:off x="-9972733" y="4589384"/>
                  <a:ext cx="1321888" cy="842592"/>
                </a:xfrm>
                <a:custGeom>
                  <a:rect b="b" l="l" r="r" t="t"/>
                  <a:pathLst>
                    <a:path extrusionOk="0" h="179945" w="282304">
                      <a:moveTo>
                        <a:pt x="270103" y="36369"/>
                      </a:moveTo>
                      <a:cubicBezTo>
                        <a:pt x="257084" y="36815"/>
                        <a:pt x="244065" y="39513"/>
                        <a:pt x="230594" y="38164"/>
                      </a:cubicBezTo>
                      <a:cubicBezTo>
                        <a:pt x="217574" y="37267"/>
                        <a:pt x="204555" y="35020"/>
                        <a:pt x="191535" y="33677"/>
                      </a:cubicBezTo>
                      <a:cubicBezTo>
                        <a:pt x="165045" y="31431"/>
                        <a:pt x="139006" y="29636"/>
                        <a:pt x="113419" y="20211"/>
                      </a:cubicBezTo>
                      <a:cubicBezTo>
                        <a:pt x="112070" y="19765"/>
                        <a:pt x="111625" y="21560"/>
                        <a:pt x="112522" y="22006"/>
                      </a:cubicBezTo>
                      <a:cubicBezTo>
                        <a:pt x="138109" y="31431"/>
                        <a:pt x="164154" y="33683"/>
                        <a:pt x="191090" y="35472"/>
                      </a:cubicBezTo>
                      <a:cubicBezTo>
                        <a:pt x="204109" y="36369"/>
                        <a:pt x="217129" y="38616"/>
                        <a:pt x="230148" y="39513"/>
                      </a:cubicBezTo>
                      <a:cubicBezTo>
                        <a:pt x="243613" y="40410"/>
                        <a:pt x="256638" y="39067"/>
                        <a:pt x="270103" y="37267"/>
                      </a:cubicBezTo>
                      <a:cubicBezTo>
                        <a:pt x="271001" y="37712"/>
                        <a:pt x="271001" y="36363"/>
                        <a:pt x="270103" y="36363"/>
                      </a:cubicBezTo>
                      <a:close/>
                      <a:moveTo>
                        <a:pt x="82442" y="0"/>
                      </a:moveTo>
                      <a:cubicBezTo>
                        <a:pt x="57301" y="897"/>
                        <a:pt x="45630" y="27390"/>
                        <a:pt x="39343" y="48492"/>
                      </a:cubicBezTo>
                      <a:cubicBezTo>
                        <a:pt x="35303" y="61061"/>
                        <a:pt x="33057" y="74081"/>
                        <a:pt x="30816" y="87102"/>
                      </a:cubicBezTo>
                      <a:cubicBezTo>
                        <a:pt x="29919" y="92492"/>
                        <a:pt x="29022" y="98328"/>
                        <a:pt x="28125" y="104163"/>
                      </a:cubicBezTo>
                      <a:cubicBezTo>
                        <a:pt x="26776" y="114937"/>
                        <a:pt x="27227" y="125711"/>
                        <a:pt x="23638" y="136491"/>
                      </a:cubicBezTo>
                      <a:cubicBezTo>
                        <a:pt x="23192" y="137840"/>
                        <a:pt x="24987" y="138738"/>
                        <a:pt x="25433" y="137389"/>
                      </a:cubicBezTo>
                      <a:cubicBezTo>
                        <a:pt x="29028" y="129307"/>
                        <a:pt x="29028" y="120327"/>
                        <a:pt x="29473" y="111800"/>
                      </a:cubicBezTo>
                      <a:cubicBezTo>
                        <a:pt x="29919" y="105067"/>
                        <a:pt x="30822" y="98779"/>
                        <a:pt x="32165" y="92040"/>
                      </a:cubicBezTo>
                      <a:cubicBezTo>
                        <a:pt x="33960" y="79917"/>
                        <a:pt x="36206" y="67794"/>
                        <a:pt x="38898" y="56123"/>
                      </a:cubicBezTo>
                      <a:cubicBezTo>
                        <a:pt x="44287" y="33226"/>
                        <a:pt x="55958" y="4487"/>
                        <a:pt x="82448" y="1349"/>
                      </a:cubicBezTo>
                      <a:cubicBezTo>
                        <a:pt x="82894" y="452"/>
                        <a:pt x="82894" y="0"/>
                        <a:pt x="82448" y="0"/>
                      </a:cubicBezTo>
                      <a:close/>
                      <a:moveTo>
                        <a:pt x="114768" y="12123"/>
                      </a:moveTo>
                      <a:cubicBezTo>
                        <a:pt x="80202" y="12123"/>
                        <a:pt x="70320" y="52082"/>
                        <a:pt x="65834" y="79471"/>
                      </a:cubicBezTo>
                      <a:cubicBezTo>
                        <a:pt x="63142" y="95636"/>
                        <a:pt x="61347" y="111800"/>
                        <a:pt x="58650" y="127964"/>
                      </a:cubicBezTo>
                      <a:cubicBezTo>
                        <a:pt x="56855" y="140532"/>
                        <a:pt x="54609" y="153107"/>
                        <a:pt x="45185" y="162532"/>
                      </a:cubicBezTo>
                      <a:cubicBezTo>
                        <a:pt x="37103" y="171060"/>
                        <a:pt x="24535" y="178696"/>
                        <a:pt x="12413" y="177799"/>
                      </a:cubicBezTo>
                      <a:cubicBezTo>
                        <a:pt x="11516" y="177799"/>
                        <a:pt x="11064" y="179148"/>
                        <a:pt x="11968" y="179594"/>
                      </a:cubicBezTo>
                      <a:cubicBezTo>
                        <a:pt x="21392" y="181388"/>
                        <a:pt x="31274" y="175998"/>
                        <a:pt x="38458" y="170614"/>
                      </a:cubicBezTo>
                      <a:cubicBezTo>
                        <a:pt x="46985" y="164327"/>
                        <a:pt x="53272" y="156696"/>
                        <a:pt x="56415" y="146820"/>
                      </a:cubicBezTo>
                      <a:cubicBezTo>
                        <a:pt x="59559" y="136943"/>
                        <a:pt x="60456" y="126169"/>
                        <a:pt x="62251" y="115841"/>
                      </a:cubicBezTo>
                      <a:cubicBezTo>
                        <a:pt x="63599" y="108204"/>
                        <a:pt x="64497" y="100574"/>
                        <a:pt x="65394" y="92492"/>
                      </a:cubicBezTo>
                      <a:cubicBezTo>
                        <a:pt x="69435" y="63759"/>
                        <a:pt x="76619" y="14815"/>
                        <a:pt x="114780" y="14815"/>
                      </a:cubicBezTo>
                      <a:cubicBezTo>
                        <a:pt x="115671" y="13918"/>
                        <a:pt x="115671" y="12123"/>
                        <a:pt x="114774" y="12123"/>
                      </a:cubicBezTo>
                      <a:close/>
                      <a:moveTo>
                        <a:pt x="103995" y="8528"/>
                      </a:moveTo>
                      <a:cubicBezTo>
                        <a:pt x="88729" y="7179"/>
                        <a:pt x="78408" y="21548"/>
                        <a:pt x="71223" y="33220"/>
                      </a:cubicBezTo>
                      <a:cubicBezTo>
                        <a:pt x="66737" y="40404"/>
                        <a:pt x="62245" y="47589"/>
                        <a:pt x="59547" y="55671"/>
                      </a:cubicBezTo>
                      <a:cubicBezTo>
                        <a:pt x="55952" y="66445"/>
                        <a:pt x="54609" y="78122"/>
                        <a:pt x="53260" y="89794"/>
                      </a:cubicBezTo>
                      <a:cubicBezTo>
                        <a:pt x="51466" y="108204"/>
                        <a:pt x="48322" y="125711"/>
                        <a:pt x="39795" y="142327"/>
                      </a:cubicBezTo>
                      <a:cubicBezTo>
                        <a:pt x="35754" y="149963"/>
                        <a:pt x="30816" y="157142"/>
                        <a:pt x="23632" y="162978"/>
                      </a:cubicBezTo>
                      <a:cubicBezTo>
                        <a:pt x="16900" y="168368"/>
                        <a:pt x="9716" y="169265"/>
                        <a:pt x="1183" y="169265"/>
                      </a:cubicBezTo>
                      <a:cubicBezTo>
                        <a:pt x="285" y="169265"/>
                        <a:pt x="285" y="170163"/>
                        <a:pt x="737" y="170614"/>
                      </a:cubicBezTo>
                      <a:cubicBezTo>
                        <a:pt x="14202" y="175553"/>
                        <a:pt x="27673" y="163430"/>
                        <a:pt x="34857" y="153553"/>
                      </a:cubicBezTo>
                      <a:cubicBezTo>
                        <a:pt x="43836" y="141430"/>
                        <a:pt x="49225" y="126615"/>
                        <a:pt x="51917" y="112245"/>
                      </a:cubicBezTo>
                      <a:cubicBezTo>
                        <a:pt x="56404" y="89794"/>
                        <a:pt x="54163" y="65999"/>
                        <a:pt x="65382" y="45794"/>
                      </a:cubicBezTo>
                      <a:cubicBezTo>
                        <a:pt x="73018" y="31877"/>
                        <a:pt x="84237" y="9425"/>
                        <a:pt x="103092" y="9877"/>
                      </a:cubicBezTo>
                      <a:cubicBezTo>
                        <a:pt x="104440" y="9431"/>
                        <a:pt x="104440" y="8534"/>
                        <a:pt x="103989" y="8534"/>
                      </a:cubicBezTo>
                      <a:close/>
                      <a:moveTo>
                        <a:pt x="96365" y="3138"/>
                      </a:moveTo>
                      <a:cubicBezTo>
                        <a:pt x="80648" y="-6"/>
                        <a:pt x="67634" y="13466"/>
                        <a:pt x="59553" y="25138"/>
                      </a:cubicBezTo>
                      <a:cubicBezTo>
                        <a:pt x="47876" y="42199"/>
                        <a:pt x="43836" y="61953"/>
                        <a:pt x="41144" y="82158"/>
                      </a:cubicBezTo>
                      <a:cubicBezTo>
                        <a:pt x="38898" y="99665"/>
                        <a:pt x="36658" y="117629"/>
                        <a:pt x="30371" y="134239"/>
                      </a:cubicBezTo>
                      <a:cubicBezTo>
                        <a:pt x="27679" y="141424"/>
                        <a:pt x="24535" y="148157"/>
                        <a:pt x="19597" y="153547"/>
                      </a:cubicBezTo>
                      <a:cubicBezTo>
                        <a:pt x="14208" y="159834"/>
                        <a:pt x="8373" y="161183"/>
                        <a:pt x="743" y="161183"/>
                      </a:cubicBezTo>
                      <a:cubicBezTo>
                        <a:pt x="-155" y="161183"/>
                        <a:pt x="-155" y="162532"/>
                        <a:pt x="297" y="162532"/>
                      </a:cubicBezTo>
                      <a:cubicBezTo>
                        <a:pt x="11973" y="167471"/>
                        <a:pt x="22295" y="155348"/>
                        <a:pt x="27233" y="145922"/>
                      </a:cubicBezTo>
                      <a:cubicBezTo>
                        <a:pt x="33966" y="133799"/>
                        <a:pt x="37561" y="119430"/>
                        <a:pt x="39801" y="105964"/>
                      </a:cubicBezTo>
                      <a:cubicBezTo>
                        <a:pt x="44287" y="82615"/>
                        <a:pt x="43842" y="57923"/>
                        <a:pt x="54615" y="36369"/>
                      </a:cubicBezTo>
                      <a:cubicBezTo>
                        <a:pt x="62251" y="20651"/>
                        <a:pt x="76613" y="1801"/>
                        <a:pt x="95919" y="4041"/>
                      </a:cubicBezTo>
                      <a:cubicBezTo>
                        <a:pt x="97268" y="4487"/>
                        <a:pt x="97268" y="3144"/>
                        <a:pt x="96365" y="3144"/>
                      </a:cubicBezTo>
                      <a:close/>
                      <a:moveTo>
                        <a:pt x="89181" y="58363"/>
                      </a:moveTo>
                      <a:cubicBezTo>
                        <a:pt x="98159" y="64199"/>
                        <a:pt x="109830" y="67343"/>
                        <a:pt x="120158" y="70040"/>
                      </a:cubicBezTo>
                      <a:cubicBezTo>
                        <a:pt x="133177" y="73636"/>
                        <a:pt x="146648" y="76774"/>
                        <a:pt x="160113" y="77677"/>
                      </a:cubicBezTo>
                      <a:cubicBezTo>
                        <a:pt x="173578" y="78574"/>
                        <a:pt x="187049" y="78122"/>
                        <a:pt x="200520" y="79026"/>
                      </a:cubicBezTo>
                      <a:cubicBezTo>
                        <a:pt x="213985" y="79471"/>
                        <a:pt x="227010" y="82169"/>
                        <a:pt x="240476" y="80820"/>
                      </a:cubicBezTo>
                      <a:cubicBezTo>
                        <a:pt x="241373" y="80820"/>
                        <a:pt x="241373" y="79026"/>
                        <a:pt x="240476" y="79026"/>
                      </a:cubicBezTo>
                      <a:cubicBezTo>
                        <a:pt x="227010" y="79026"/>
                        <a:pt x="213985" y="77677"/>
                        <a:pt x="200966" y="77231"/>
                      </a:cubicBezTo>
                      <a:cubicBezTo>
                        <a:pt x="187946" y="76785"/>
                        <a:pt x="175379" y="77231"/>
                        <a:pt x="162359" y="76785"/>
                      </a:cubicBezTo>
                      <a:cubicBezTo>
                        <a:pt x="136766" y="75436"/>
                        <a:pt x="112968" y="66909"/>
                        <a:pt x="89175" y="58375"/>
                      </a:cubicBezTo>
                      <a:lnTo>
                        <a:pt x="89175" y="58375"/>
                      </a:lnTo>
                      <a:close/>
                      <a:moveTo>
                        <a:pt x="86935" y="50733"/>
                      </a:moveTo>
                      <a:lnTo>
                        <a:pt x="86935" y="50733"/>
                      </a:lnTo>
                      <a:lnTo>
                        <a:pt x="86935" y="50733"/>
                      </a:lnTo>
                      <a:cubicBezTo>
                        <a:pt x="88284" y="53425"/>
                        <a:pt x="92770" y="54328"/>
                        <a:pt x="94570" y="55220"/>
                      </a:cubicBezTo>
                      <a:cubicBezTo>
                        <a:pt x="99960" y="57466"/>
                        <a:pt x="105344" y="59706"/>
                        <a:pt x="111179" y="61507"/>
                      </a:cubicBezTo>
                      <a:cubicBezTo>
                        <a:pt x="129136" y="66445"/>
                        <a:pt x="147094" y="67794"/>
                        <a:pt x="165503" y="69143"/>
                      </a:cubicBezTo>
                      <a:cubicBezTo>
                        <a:pt x="182563" y="70492"/>
                        <a:pt x="200068" y="71389"/>
                        <a:pt x="217134" y="71835"/>
                      </a:cubicBezTo>
                      <a:cubicBezTo>
                        <a:pt x="226113" y="72281"/>
                        <a:pt x="235092" y="72732"/>
                        <a:pt x="244070" y="73630"/>
                      </a:cubicBezTo>
                      <a:cubicBezTo>
                        <a:pt x="251706" y="74527"/>
                        <a:pt x="259336" y="74527"/>
                        <a:pt x="266520" y="72732"/>
                      </a:cubicBezTo>
                      <a:cubicBezTo>
                        <a:pt x="267869" y="72287"/>
                        <a:pt x="267869" y="70040"/>
                        <a:pt x="266520" y="70486"/>
                      </a:cubicBezTo>
                      <a:cubicBezTo>
                        <a:pt x="252152" y="73630"/>
                        <a:pt x="237338" y="69589"/>
                        <a:pt x="222970" y="69589"/>
                      </a:cubicBezTo>
                      <a:cubicBezTo>
                        <a:pt x="205464" y="69143"/>
                        <a:pt x="187501" y="68240"/>
                        <a:pt x="169995" y="67343"/>
                      </a:cubicBezTo>
                      <a:cubicBezTo>
                        <a:pt x="152935" y="66445"/>
                        <a:pt x="135875" y="65548"/>
                        <a:pt x="119266" y="61953"/>
                      </a:cubicBezTo>
                      <a:cubicBezTo>
                        <a:pt x="112082" y="60158"/>
                        <a:pt x="105349" y="57911"/>
                        <a:pt x="98617" y="55220"/>
                      </a:cubicBezTo>
                      <a:cubicBezTo>
                        <a:pt x="97268" y="55220"/>
                        <a:pt x="86941" y="50727"/>
                        <a:pt x="86941" y="50727"/>
                      </a:cubicBezTo>
                      <a:lnTo>
                        <a:pt x="86941" y="50727"/>
                      </a:lnTo>
                      <a:close/>
                      <a:moveTo>
                        <a:pt x="281780" y="57020"/>
                      </a:moveTo>
                      <a:cubicBezTo>
                        <a:pt x="268315" y="62410"/>
                        <a:pt x="252598" y="62856"/>
                        <a:pt x="238229" y="62856"/>
                      </a:cubicBezTo>
                      <a:cubicBezTo>
                        <a:pt x="221169" y="62856"/>
                        <a:pt x="203663" y="61958"/>
                        <a:pt x="186597" y="60609"/>
                      </a:cubicBezTo>
                      <a:cubicBezTo>
                        <a:pt x="167743" y="59260"/>
                        <a:pt x="149334" y="56568"/>
                        <a:pt x="130479" y="53876"/>
                      </a:cubicBezTo>
                      <a:cubicBezTo>
                        <a:pt x="123295" y="52979"/>
                        <a:pt x="116111" y="51630"/>
                        <a:pt x="109378" y="50281"/>
                      </a:cubicBezTo>
                      <a:cubicBezTo>
                        <a:pt x="103989" y="49384"/>
                        <a:pt x="95913" y="48035"/>
                        <a:pt x="91873" y="43994"/>
                      </a:cubicBezTo>
                      <a:cubicBezTo>
                        <a:pt x="90975" y="43096"/>
                        <a:pt x="89626" y="44439"/>
                        <a:pt x="90078" y="45343"/>
                      </a:cubicBezTo>
                      <a:cubicBezTo>
                        <a:pt x="93221" y="48938"/>
                        <a:pt x="98159" y="49829"/>
                        <a:pt x="102200" y="51178"/>
                      </a:cubicBezTo>
                      <a:cubicBezTo>
                        <a:pt x="108933" y="52973"/>
                        <a:pt x="115665" y="53871"/>
                        <a:pt x="122404" y="55220"/>
                      </a:cubicBezTo>
                      <a:cubicBezTo>
                        <a:pt x="143053" y="58363"/>
                        <a:pt x="163256" y="61055"/>
                        <a:pt x="183912" y="62856"/>
                      </a:cubicBezTo>
                      <a:cubicBezTo>
                        <a:pt x="201417" y="64205"/>
                        <a:pt x="218929" y="64650"/>
                        <a:pt x="236441" y="65102"/>
                      </a:cubicBezTo>
                      <a:cubicBezTo>
                        <a:pt x="251706" y="65548"/>
                        <a:pt x="267869" y="65102"/>
                        <a:pt x="281786" y="58369"/>
                      </a:cubicBezTo>
                      <a:cubicBezTo>
                        <a:pt x="282683" y="57472"/>
                        <a:pt x="282237" y="57020"/>
                        <a:pt x="281786" y="57020"/>
                      </a:cubicBezTo>
                      <a:close/>
                      <a:moveTo>
                        <a:pt x="281780" y="48938"/>
                      </a:moveTo>
                      <a:cubicBezTo>
                        <a:pt x="269212" y="56574"/>
                        <a:pt x="253946" y="56123"/>
                        <a:pt x="240030" y="54774"/>
                      </a:cubicBezTo>
                      <a:cubicBezTo>
                        <a:pt x="226565" y="53425"/>
                        <a:pt x="213539" y="51630"/>
                        <a:pt x="199623" y="51630"/>
                      </a:cubicBezTo>
                      <a:cubicBezTo>
                        <a:pt x="180317" y="51184"/>
                        <a:pt x="161016" y="49384"/>
                        <a:pt x="142156" y="46240"/>
                      </a:cubicBezTo>
                      <a:cubicBezTo>
                        <a:pt x="133629" y="44891"/>
                        <a:pt x="125096" y="42645"/>
                        <a:pt x="116568" y="40850"/>
                      </a:cubicBezTo>
                      <a:cubicBezTo>
                        <a:pt x="111179" y="39501"/>
                        <a:pt x="103549" y="39501"/>
                        <a:pt x="98611" y="35912"/>
                      </a:cubicBezTo>
                      <a:cubicBezTo>
                        <a:pt x="97262" y="35014"/>
                        <a:pt x="95919" y="36809"/>
                        <a:pt x="97262" y="37706"/>
                      </a:cubicBezTo>
                      <a:cubicBezTo>
                        <a:pt x="100857" y="40399"/>
                        <a:pt x="106687" y="40850"/>
                        <a:pt x="111179" y="41747"/>
                      </a:cubicBezTo>
                      <a:cubicBezTo>
                        <a:pt x="119706" y="43542"/>
                        <a:pt x="127787" y="45788"/>
                        <a:pt x="136320" y="47137"/>
                      </a:cubicBezTo>
                      <a:cubicBezTo>
                        <a:pt x="156078" y="50733"/>
                        <a:pt x="176276" y="52527"/>
                        <a:pt x="196479" y="52973"/>
                      </a:cubicBezTo>
                      <a:cubicBezTo>
                        <a:pt x="205006" y="52973"/>
                        <a:pt x="213088" y="52973"/>
                        <a:pt x="221169" y="53871"/>
                      </a:cubicBezTo>
                      <a:cubicBezTo>
                        <a:pt x="228805" y="54768"/>
                        <a:pt x="236435" y="55665"/>
                        <a:pt x="244065" y="56117"/>
                      </a:cubicBezTo>
                      <a:cubicBezTo>
                        <a:pt x="257084" y="57466"/>
                        <a:pt x="271001" y="57466"/>
                        <a:pt x="281774" y="48932"/>
                      </a:cubicBezTo>
                      <a:cubicBezTo>
                        <a:pt x="282226" y="48932"/>
                        <a:pt x="281774" y="48932"/>
                        <a:pt x="281774" y="48932"/>
                      </a:cubicBezTo>
                      <a:close/>
                      <a:moveTo>
                        <a:pt x="279534" y="41307"/>
                      </a:moveTo>
                      <a:cubicBezTo>
                        <a:pt x="264720" y="43102"/>
                        <a:pt x="249906" y="43554"/>
                        <a:pt x="235086" y="42656"/>
                      </a:cubicBezTo>
                      <a:cubicBezTo>
                        <a:pt x="218923" y="41759"/>
                        <a:pt x="202760" y="40862"/>
                        <a:pt x="186597" y="40410"/>
                      </a:cubicBezTo>
                      <a:cubicBezTo>
                        <a:pt x="171332" y="39513"/>
                        <a:pt x="156066" y="37267"/>
                        <a:pt x="140807" y="35472"/>
                      </a:cubicBezTo>
                      <a:cubicBezTo>
                        <a:pt x="130034" y="34574"/>
                        <a:pt x="115220" y="35472"/>
                        <a:pt x="106687" y="27390"/>
                      </a:cubicBezTo>
                      <a:cubicBezTo>
                        <a:pt x="105789" y="26492"/>
                        <a:pt x="104440" y="27835"/>
                        <a:pt x="105338" y="28739"/>
                      </a:cubicBezTo>
                      <a:cubicBezTo>
                        <a:pt x="113419" y="36375"/>
                        <a:pt x="126439" y="35923"/>
                        <a:pt x="136314" y="36821"/>
                      </a:cubicBezTo>
                      <a:cubicBezTo>
                        <a:pt x="152477" y="38170"/>
                        <a:pt x="168189" y="40862"/>
                        <a:pt x="183906" y="41759"/>
                      </a:cubicBezTo>
                      <a:cubicBezTo>
                        <a:pt x="200514" y="42656"/>
                        <a:pt x="217574" y="43108"/>
                        <a:pt x="234189" y="44451"/>
                      </a:cubicBezTo>
                      <a:cubicBezTo>
                        <a:pt x="249003" y="45349"/>
                        <a:pt x="265165" y="46698"/>
                        <a:pt x="279082" y="42656"/>
                      </a:cubicBezTo>
                      <a:cubicBezTo>
                        <a:pt x="280431" y="42205"/>
                        <a:pt x="280431" y="41307"/>
                        <a:pt x="279528" y="413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3" name="Google Shape;2033;p46"/>
                <p:cNvSpPr/>
                <p:nvPr/>
              </p:nvSpPr>
              <p:spPr>
                <a:xfrm>
                  <a:off x="-9238444" y="5075147"/>
                  <a:ext cx="12062" cy="14755"/>
                </a:xfrm>
                <a:custGeom>
                  <a:rect b="b" l="l" r="r" t="t"/>
                  <a:pathLst>
                    <a:path extrusionOk="0" h="3151" w="2576">
                      <a:moveTo>
                        <a:pt x="566" y="847"/>
                      </a:moveTo>
                      <a:lnTo>
                        <a:pt x="566" y="847"/>
                      </a:lnTo>
                      <a:cubicBezTo>
                        <a:pt x="566" y="847"/>
                        <a:pt x="1012" y="847"/>
                        <a:pt x="1012" y="401"/>
                      </a:cubicBezTo>
                      <a:cubicBezTo>
                        <a:pt x="-337" y="847"/>
                        <a:pt x="-337" y="3093"/>
                        <a:pt x="1012" y="3093"/>
                      </a:cubicBezTo>
                      <a:cubicBezTo>
                        <a:pt x="2360" y="3539"/>
                        <a:pt x="3258" y="1298"/>
                        <a:pt x="1909" y="401"/>
                      </a:cubicBezTo>
                      <a:cubicBezTo>
                        <a:pt x="1909" y="847"/>
                        <a:pt x="2355" y="847"/>
                        <a:pt x="2355" y="1298"/>
                      </a:cubicBezTo>
                      <a:lnTo>
                        <a:pt x="2355" y="853"/>
                      </a:lnTo>
                      <a:cubicBezTo>
                        <a:pt x="2806" y="-51"/>
                        <a:pt x="1012" y="-496"/>
                        <a:pt x="560" y="85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4" name="Google Shape;2034;p46"/>
                <p:cNvSpPr/>
                <p:nvPr/>
              </p:nvSpPr>
              <p:spPr>
                <a:xfrm>
                  <a:off x="-9281954" y="5114653"/>
                  <a:ext cx="15246" cy="15129"/>
                </a:xfrm>
                <a:custGeom>
                  <a:rect b="b" l="l" r="r" t="t"/>
                  <a:pathLst>
                    <a:path extrusionOk="0" h="3231" w="3256">
                      <a:moveTo>
                        <a:pt x="1333" y="3188"/>
                      </a:moveTo>
                      <a:cubicBezTo>
                        <a:pt x="3579" y="3634"/>
                        <a:pt x="4025" y="496"/>
                        <a:pt x="1779" y="44"/>
                      </a:cubicBezTo>
                      <a:cubicBezTo>
                        <a:pt x="-16" y="-407"/>
                        <a:pt x="-913" y="2736"/>
                        <a:pt x="1333" y="3188"/>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5" name="Google Shape;2035;p46"/>
                <p:cNvSpPr/>
                <p:nvPr/>
              </p:nvSpPr>
              <p:spPr>
                <a:xfrm>
                  <a:off x="-9291209" y="5338751"/>
                  <a:ext cx="15906" cy="13640"/>
                </a:xfrm>
                <a:custGeom>
                  <a:rect b="b" l="l" r="r" t="t"/>
                  <a:pathLst>
                    <a:path extrusionOk="0" h="2913" w="3397">
                      <a:moveTo>
                        <a:pt x="167" y="667"/>
                      </a:moveTo>
                      <a:cubicBezTo>
                        <a:pt x="-279" y="1565"/>
                        <a:pt x="167" y="2914"/>
                        <a:pt x="1516" y="2914"/>
                      </a:cubicBezTo>
                      <a:cubicBezTo>
                        <a:pt x="1961" y="2914"/>
                        <a:pt x="1961" y="2468"/>
                        <a:pt x="2413" y="2468"/>
                      </a:cubicBezTo>
                      <a:cubicBezTo>
                        <a:pt x="2413" y="2468"/>
                        <a:pt x="2859" y="1570"/>
                        <a:pt x="2413" y="2022"/>
                      </a:cubicBezTo>
                      <a:cubicBezTo>
                        <a:pt x="1967" y="2022"/>
                        <a:pt x="1516" y="2468"/>
                        <a:pt x="1064" y="2468"/>
                      </a:cubicBezTo>
                      <a:lnTo>
                        <a:pt x="1064" y="2468"/>
                      </a:lnTo>
                      <a:cubicBezTo>
                        <a:pt x="2413" y="3365"/>
                        <a:pt x="3756" y="1570"/>
                        <a:pt x="3310" y="673"/>
                      </a:cubicBezTo>
                      <a:cubicBezTo>
                        <a:pt x="2859" y="-224"/>
                        <a:pt x="1064" y="-224"/>
                        <a:pt x="167" y="6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6" name="Google Shape;2036;p46"/>
                <p:cNvSpPr/>
                <p:nvPr/>
              </p:nvSpPr>
              <p:spPr>
                <a:xfrm>
                  <a:off x="-9336690" y="5381044"/>
                  <a:ext cx="17026" cy="15499"/>
                </a:xfrm>
                <a:custGeom>
                  <a:rect b="b" l="l" r="r" t="t"/>
                  <a:pathLst>
                    <a:path extrusionOk="0" h="3310" w="3636">
                      <a:moveTo>
                        <a:pt x="1800" y="3305"/>
                      </a:moveTo>
                      <a:cubicBezTo>
                        <a:pt x="2246" y="3305"/>
                        <a:pt x="2246" y="3305"/>
                        <a:pt x="2698" y="2859"/>
                      </a:cubicBezTo>
                      <a:cubicBezTo>
                        <a:pt x="3595" y="2413"/>
                        <a:pt x="4047" y="1510"/>
                        <a:pt x="3143" y="613"/>
                      </a:cubicBezTo>
                      <a:cubicBezTo>
                        <a:pt x="2698" y="613"/>
                        <a:pt x="2698" y="167"/>
                        <a:pt x="2246" y="167"/>
                      </a:cubicBezTo>
                      <a:cubicBezTo>
                        <a:pt x="1349" y="-279"/>
                        <a:pt x="0" y="167"/>
                        <a:pt x="0" y="1516"/>
                      </a:cubicBezTo>
                      <a:cubicBezTo>
                        <a:pt x="0" y="2413"/>
                        <a:pt x="897" y="3311"/>
                        <a:pt x="1795" y="3311"/>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7" name="Google Shape;2037;p46"/>
                <p:cNvSpPr/>
                <p:nvPr/>
              </p:nvSpPr>
              <p:spPr>
                <a:xfrm>
                  <a:off x="-9372682" y="5593791"/>
                  <a:ext cx="15143" cy="15841"/>
                </a:xfrm>
                <a:custGeom>
                  <a:rect b="b" l="l" r="r" t="t"/>
                  <a:pathLst>
                    <a:path extrusionOk="0" h="3383" w="3234">
                      <a:moveTo>
                        <a:pt x="1407" y="3209"/>
                      </a:moveTo>
                      <a:cubicBezTo>
                        <a:pt x="2304" y="3655"/>
                        <a:pt x="2756" y="3209"/>
                        <a:pt x="2756" y="2312"/>
                      </a:cubicBezTo>
                      <a:cubicBezTo>
                        <a:pt x="2756" y="2757"/>
                        <a:pt x="2756" y="2757"/>
                        <a:pt x="2310" y="3209"/>
                      </a:cubicBezTo>
                      <a:lnTo>
                        <a:pt x="2756" y="2763"/>
                      </a:lnTo>
                      <a:cubicBezTo>
                        <a:pt x="4105" y="1414"/>
                        <a:pt x="2310" y="-381"/>
                        <a:pt x="961" y="71"/>
                      </a:cubicBezTo>
                      <a:cubicBezTo>
                        <a:pt x="-388" y="523"/>
                        <a:pt x="-388" y="2763"/>
                        <a:pt x="1413" y="321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8" name="Google Shape;2038;p46"/>
                <p:cNvSpPr/>
                <p:nvPr/>
              </p:nvSpPr>
              <p:spPr>
                <a:xfrm>
                  <a:off x="-9387532" y="5661274"/>
                  <a:ext cx="18796" cy="17428"/>
                </a:xfrm>
                <a:custGeom>
                  <a:rect b="b" l="l" r="r" t="t"/>
                  <a:pathLst>
                    <a:path extrusionOk="0" h="3722" w="4014">
                      <a:moveTo>
                        <a:pt x="2333" y="3610"/>
                      </a:moveTo>
                      <a:lnTo>
                        <a:pt x="2333" y="3610"/>
                      </a:lnTo>
                      <a:cubicBezTo>
                        <a:pt x="4128" y="3164"/>
                        <a:pt x="4579" y="1363"/>
                        <a:pt x="3231" y="466"/>
                      </a:cubicBezTo>
                      <a:lnTo>
                        <a:pt x="3231" y="466"/>
                      </a:lnTo>
                      <a:cubicBezTo>
                        <a:pt x="2333" y="-431"/>
                        <a:pt x="539" y="20"/>
                        <a:pt x="87" y="1363"/>
                      </a:cubicBezTo>
                      <a:cubicBezTo>
                        <a:pt x="-359" y="3158"/>
                        <a:pt x="984" y="4056"/>
                        <a:pt x="2333" y="3610"/>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9" name="Google Shape;2039;p46"/>
                <p:cNvSpPr/>
                <p:nvPr/>
              </p:nvSpPr>
              <p:spPr>
                <a:xfrm>
                  <a:off x="-9299267" y="5059871"/>
                  <a:ext cx="86926" cy="80605"/>
                </a:xfrm>
                <a:custGeom>
                  <a:rect b="b" l="l" r="r" t="t"/>
                  <a:pathLst>
                    <a:path extrusionOk="0" h="17214" w="18564">
                      <a:moveTo>
                        <a:pt x="13558" y="8602"/>
                      </a:moveTo>
                      <a:cubicBezTo>
                        <a:pt x="15804" y="9048"/>
                        <a:pt x="18044" y="7253"/>
                        <a:pt x="18496" y="5007"/>
                      </a:cubicBezTo>
                      <a:cubicBezTo>
                        <a:pt x="18941" y="2760"/>
                        <a:pt x="17147" y="520"/>
                        <a:pt x="14901" y="68"/>
                      </a:cubicBezTo>
                      <a:cubicBezTo>
                        <a:pt x="12655" y="-377"/>
                        <a:pt x="10414" y="1417"/>
                        <a:pt x="9963" y="3664"/>
                      </a:cubicBezTo>
                      <a:cubicBezTo>
                        <a:pt x="9517" y="6356"/>
                        <a:pt x="11312" y="8602"/>
                        <a:pt x="13558" y="8602"/>
                      </a:cubicBezTo>
                      <a:close/>
                      <a:moveTo>
                        <a:pt x="3230" y="17130"/>
                      </a:moveTo>
                      <a:cubicBezTo>
                        <a:pt x="5476" y="17576"/>
                        <a:pt x="7271" y="16232"/>
                        <a:pt x="7717" y="13986"/>
                      </a:cubicBezTo>
                      <a:cubicBezTo>
                        <a:pt x="8162" y="11740"/>
                        <a:pt x="6368" y="9945"/>
                        <a:pt x="4573" y="9499"/>
                      </a:cubicBezTo>
                      <a:cubicBezTo>
                        <a:pt x="2327" y="9054"/>
                        <a:pt x="533" y="10848"/>
                        <a:pt x="87" y="12643"/>
                      </a:cubicBezTo>
                      <a:cubicBezTo>
                        <a:pt x="-365" y="14438"/>
                        <a:pt x="984" y="16684"/>
                        <a:pt x="3230" y="171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0" name="Google Shape;2040;p46"/>
                <p:cNvSpPr/>
                <p:nvPr/>
              </p:nvSpPr>
              <p:spPr>
                <a:xfrm>
                  <a:off x="-9346934" y="5322611"/>
                  <a:ext cx="82075" cy="84781"/>
                </a:xfrm>
                <a:custGeom>
                  <a:rect b="b" l="l" r="r" t="t"/>
                  <a:pathLst>
                    <a:path extrusionOk="0" h="18106" w="17528">
                      <a:moveTo>
                        <a:pt x="12522" y="8602"/>
                      </a:moveTo>
                      <a:cubicBezTo>
                        <a:pt x="14768" y="9048"/>
                        <a:pt x="17008" y="7253"/>
                        <a:pt x="17460" y="5007"/>
                      </a:cubicBezTo>
                      <a:cubicBezTo>
                        <a:pt x="17905" y="2760"/>
                        <a:pt x="16111" y="520"/>
                        <a:pt x="13865" y="68"/>
                      </a:cubicBezTo>
                      <a:cubicBezTo>
                        <a:pt x="11619" y="-377"/>
                        <a:pt x="9378" y="1417"/>
                        <a:pt x="8927" y="3664"/>
                      </a:cubicBezTo>
                      <a:cubicBezTo>
                        <a:pt x="8927" y="6356"/>
                        <a:pt x="10276" y="8156"/>
                        <a:pt x="12522" y="8602"/>
                      </a:cubicBezTo>
                      <a:close/>
                      <a:moveTo>
                        <a:pt x="3097" y="18033"/>
                      </a:moveTo>
                      <a:cubicBezTo>
                        <a:pt x="8035" y="18930"/>
                        <a:pt x="9384" y="11300"/>
                        <a:pt x="4446" y="10397"/>
                      </a:cubicBezTo>
                      <a:cubicBezTo>
                        <a:pt x="-492" y="9499"/>
                        <a:pt x="-1841" y="17130"/>
                        <a:pt x="3097" y="180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1" name="Google Shape;2041;p46"/>
                <p:cNvSpPr/>
                <p:nvPr/>
              </p:nvSpPr>
              <p:spPr>
                <a:xfrm>
                  <a:off x="-9400072" y="5581141"/>
                  <a:ext cx="54237" cy="112090"/>
                </a:xfrm>
                <a:custGeom>
                  <a:rect b="b" l="l" r="r" t="t"/>
                  <a:pathLst>
                    <a:path extrusionOk="0" h="23938" w="11583">
                      <a:moveTo>
                        <a:pt x="6807" y="8151"/>
                      </a:moveTo>
                      <a:cubicBezTo>
                        <a:pt x="12196" y="9049"/>
                        <a:pt x="13539" y="967"/>
                        <a:pt x="8156" y="69"/>
                      </a:cubicBezTo>
                      <a:cubicBezTo>
                        <a:pt x="2766" y="-828"/>
                        <a:pt x="1423" y="7254"/>
                        <a:pt x="6807" y="8151"/>
                      </a:cubicBezTo>
                      <a:close/>
                      <a:moveTo>
                        <a:pt x="3663" y="23870"/>
                      </a:moveTo>
                      <a:cubicBezTo>
                        <a:pt x="5910" y="24315"/>
                        <a:pt x="8150" y="22521"/>
                        <a:pt x="8601" y="20274"/>
                      </a:cubicBezTo>
                      <a:cubicBezTo>
                        <a:pt x="9047" y="18028"/>
                        <a:pt x="7253" y="15788"/>
                        <a:pt x="5006" y="15336"/>
                      </a:cubicBezTo>
                      <a:cubicBezTo>
                        <a:pt x="2760" y="14890"/>
                        <a:pt x="520" y="16685"/>
                        <a:pt x="68" y="18931"/>
                      </a:cubicBezTo>
                      <a:cubicBezTo>
                        <a:pt x="-377" y="21178"/>
                        <a:pt x="1417" y="23424"/>
                        <a:pt x="3663" y="238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2" name="Google Shape;2042;p46"/>
                <p:cNvSpPr/>
                <p:nvPr/>
              </p:nvSpPr>
              <p:spPr>
                <a:xfrm>
                  <a:off x="-9316239" y="3609873"/>
                  <a:ext cx="510902" cy="290368"/>
                </a:xfrm>
                <a:custGeom>
                  <a:rect b="b" l="l" r="r" t="t"/>
                  <a:pathLst>
                    <a:path extrusionOk="0" h="749338" w="1318458">
                      <a:moveTo>
                        <a:pt x="236869" y="112173"/>
                      </a:moveTo>
                      <a:lnTo>
                        <a:pt x="234696" y="113808"/>
                      </a:lnTo>
                      <a:lnTo>
                        <a:pt x="234691" y="115403"/>
                      </a:lnTo>
                      <a:close/>
                      <a:moveTo>
                        <a:pt x="749661" y="0"/>
                      </a:moveTo>
                      <a:cubicBezTo>
                        <a:pt x="917710" y="0"/>
                        <a:pt x="1107421" y="54253"/>
                        <a:pt x="1215831" y="184350"/>
                      </a:cubicBezTo>
                      <a:cubicBezTo>
                        <a:pt x="1286301" y="271097"/>
                        <a:pt x="1367663" y="455447"/>
                        <a:pt x="1280916" y="558424"/>
                      </a:cubicBezTo>
                      <a:cubicBezTo>
                        <a:pt x="1248410" y="596387"/>
                        <a:pt x="1199626" y="623508"/>
                        <a:pt x="1150831" y="607219"/>
                      </a:cubicBezTo>
                      <a:cubicBezTo>
                        <a:pt x="1112939" y="596387"/>
                        <a:pt x="1074988" y="580098"/>
                        <a:pt x="1037024" y="558424"/>
                      </a:cubicBezTo>
                      <a:cubicBezTo>
                        <a:pt x="982782" y="525917"/>
                        <a:pt x="966493" y="590930"/>
                        <a:pt x="944830" y="628894"/>
                      </a:cubicBezTo>
                      <a:cubicBezTo>
                        <a:pt x="906794" y="693978"/>
                        <a:pt x="841794" y="758990"/>
                        <a:pt x="755047" y="748147"/>
                      </a:cubicBezTo>
                      <a:cubicBezTo>
                        <a:pt x="673745" y="737316"/>
                        <a:pt x="646625" y="677689"/>
                        <a:pt x="592456" y="618050"/>
                      </a:cubicBezTo>
                      <a:cubicBezTo>
                        <a:pt x="549107" y="569255"/>
                        <a:pt x="559877" y="585544"/>
                        <a:pt x="505697" y="612677"/>
                      </a:cubicBezTo>
                      <a:cubicBezTo>
                        <a:pt x="489419" y="618123"/>
                        <a:pt x="478576" y="623581"/>
                        <a:pt x="462287" y="628966"/>
                      </a:cubicBezTo>
                      <a:cubicBezTo>
                        <a:pt x="424407" y="639797"/>
                        <a:pt x="386443" y="650629"/>
                        <a:pt x="348491" y="650629"/>
                      </a:cubicBezTo>
                      <a:cubicBezTo>
                        <a:pt x="278106" y="650629"/>
                        <a:pt x="196732" y="650629"/>
                        <a:pt x="137105" y="612677"/>
                      </a:cubicBezTo>
                      <a:cubicBezTo>
                        <a:pt x="1490" y="536749"/>
                        <a:pt x="-41847" y="384977"/>
                        <a:pt x="44900" y="249435"/>
                      </a:cubicBezTo>
                      <a:cubicBezTo>
                        <a:pt x="95713" y="171528"/>
                        <a:pt x="193134" y="89367"/>
                        <a:pt x="296104" y="50614"/>
                      </a:cubicBezTo>
                      <a:lnTo>
                        <a:pt x="326257" y="42041"/>
                      </a:lnTo>
                      <a:lnTo>
                        <a:pt x="333880" y="37904"/>
                      </a:lnTo>
                      <a:cubicBezTo>
                        <a:pt x="366270" y="24204"/>
                        <a:pt x="401881" y="16628"/>
                        <a:pt x="439262" y="16628"/>
                      </a:cubicBezTo>
                      <a:lnTo>
                        <a:pt x="456679" y="18384"/>
                      </a:lnTo>
                      <a:lnTo>
                        <a:pt x="477947" y="14226"/>
                      </a:lnTo>
                      <a:cubicBezTo>
                        <a:pt x="572131" y="0"/>
                        <a:pt x="671059" y="0"/>
                        <a:pt x="74966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043" name="Google Shape;2043;p46"/>
              <p:cNvGrpSpPr/>
              <p:nvPr/>
            </p:nvGrpSpPr>
            <p:grpSpPr>
              <a:xfrm rot="8313807">
                <a:off x="-259279" y="-613523"/>
                <a:ext cx="2081497" cy="2491982"/>
                <a:chOff x="2388038" y="4368376"/>
                <a:chExt cx="2081466" cy="2491945"/>
              </a:xfrm>
            </p:grpSpPr>
            <p:sp>
              <p:nvSpPr>
                <p:cNvPr id="2044" name="Google Shape;2044;p46"/>
                <p:cNvSpPr/>
                <p:nvPr/>
              </p:nvSpPr>
              <p:spPr>
                <a:xfrm flipH="1" rot="-542815">
                  <a:off x="2557197" y="4491565"/>
                  <a:ext cx="1744510" cy="2245568"/>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5" name="Google Shape;2045;p46"/>
                <p:cNvSpPr/>
                <p:nvPr/>
              </p:nvSpPr>
              <p:spPr>
                <a:xfrm flipH="1" rot="-542815">
                  <a:off x="2552273" y="4495862"/>
                  <a:ext cx="1752995" cy="2227626"/>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46" name="Google Shape;2046;p46"/>
              <p:cNvGrpSpPr/>
              <p:nvPr/>
            </p:nvGrpSpPr>
            <p:grpSpPr>
              <a:xfrm flipH="1" rot="626713">
                <a:off x="2151422" y="3205770"/>
                <a:ext cx="605508" cy="1927774"/>
                <a:chOff x="5841324" y="3490076"/>
                <a:chExt cx="329064" cy="1047584"/>
              </a:xfrm>
            </p:grpSpPr>
            <p:sp>
              <p:nvSpPr>
                <p:cNvPr id="2047" name="Google Shape;2047;p46"/>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8" name="Google Shape;2048;p46"/>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49" name="Google Shape;2049;p46"/>
              <p:cNvGrpSpPr/>
              <p:nvPr/>
            </p:nvGrpSpPr>
            <p:grpSpPr>
              <a:xfrm flipH="1" rot="1109815">
                <a:off x="2783369" y="3372978"/>
                <a:ext cx="665175" cy="1778137"/>
                <a:chOff x="5737051" y="3607904"/>
                <a:chExt cx="291638" cy="779602"/>
              </a:xfrm>
            </p:grpSpPr>
            <p:sp>
              <p:nvSpPr>
                <p:cNvPr id="2050" name="Google Shape;2050;p46"/>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051" name="Google Shape;2051;p46"/>
                <p:cNvGrpSpPr/>
                <p:nvPr/>
              </p:nvGrpSpPr>
              <p:grpSpPr>
                <a:xfrm>
                  <a:off x="5740729" y="3608580"/>
                  <a:ext cx="287959" cy="778927"/>
                  <a:chOff x="5740729" y="3608580"/>
                  <a:chExt cx="287959" cy="778927"/>
                </a:xfrm>
              </p:grpSpPr>
              <p:sp>
                <p:nvSpPr>
                  <p:cNvPr id="2052" name="Google Shape;2052;p46"/>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3" name="Google Shape;2053;p46"/>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4" name="Google Shape;2054;p46"/>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5" name="Google Shape;2055;p46"/>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6" name="Google Shape;2056;p46"/>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7" name="Google Shape;2057;p46"/>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8" name="Google Shape;2058;p46"/>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59" name="Google Shape;2059;p46"/>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60" name="Google Shape;2060;p46"/>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61" name="Google Shape;2061;p46"/>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62" name="Google Shape;2062;p46"/>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63" name="Google Shape;2063;p46"/>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pic>
        <p:nvPicPr>
          <p:cNvPr id="2064" name="Google Shape;2064;p46"/>
          <p:cNvPicPr preferRelativeResize="0"/>
          <p:nvPr/>
        </p:nvPicPr>
        <p:blipFill>
          <a:blip r:embed="rId3">
            <a:alphaModFix/>
          </a:blip>
          <a:stretch>
            <a:fillRect/>
          </a:stretch>
        </p:blipFill>
        <p:spPr>
          <a:xfrm>
            <a:off x="318125" y="1718576"/>
            <a:ext cx="3953326" cy="1986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47"/>
          <p:cNvSpPr txBox="1"/>
          <p:nvPr>
            <p:ph type="title"/>
          </p:nvPr>
        </p:nvSpPr>
        <p:spPr>
          <a:xfrm>
            <a:off x="4271450" y="955413"/>
            <a:ext cx="3720600" cy="116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slide title goes here!</a:t>
            </a:r>
            <a:endParaRPr/>
          </a:p>
          <a:p>
            <a:pPr indent="0" lvl="0" marL="0" rtl="0" algn="l">
              <a:spcBef>
                <a:spcPts val="0"/>
              </a:spcBef>
              <a:spcAft>
                <a:spcPts val="0"/>
              </a:spcAft>
              <a:buNone/>
            </a:pPr>
            <a:r>
              <a:t/>
            </a:r>
            <a:endParaRPr/>
          </a:p>
        </p:txBody>
      </p:sp>
      <p:sp>
        <p:nvSpPr>
          <p:cNvPr id="2070" name="Google Shape;2070;p47"/>
          <p:cNvSpPr txBox="1"/>
          <p:nvPr>
            <p:ph idx="1" type="body"/>
          </p:nvPr>
        </p:nvSpPr>
        <p:spPr>
          <a:xfrm>
            <a:off x="4271450" y="2074288"/>
            <a:ext cx="3720600" cy="21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br>
              <a:rPr lang="en"/>
            </a:br>
            <a:endParaRPr/>
          </a:p>
          <a:p>
            <a:pPr indent="-292100" lvl="0" marL="457200" rtl="0" algn="l">
              <a:spcBef>
                <a:spcPts val="0"/>
              </a:spcBef>
              <a:spcAft>
                <a:spcPts val="0"/>
              </a:spcAft>
              <a:buClr>
                <a:schemeClr val="dk1"/>
              </a:buClr>
              <a:buSzPts val="1000"/>
              <a:buChar char="●"/>
            </a:pPr>
            <a:r>
              <a:rPr lang="en"/>
              <a:t>They’re simple </a:t>
            </a:r>
            <a:endParaRPr/>
          </a:p>
          <a:p>
            <a:pPr indent="-292100" lvl="0" marL="457200" rtl="0" algn="l">
              <a:spcBef>
                <a:spcPts val="0"/>
              </a:spcBef>
              <a:spcAft>
                <a:spcPts val="0"/>
              </a:spcAft>
              <a:buClr>
                <a:schemeClr val="dk1"/>
              </a:buClr>
              <a:buSzPts val="1000"/>
              <a:buChar char="●"/>
            </a:pPr>
            <a:r>
              <a:rPr lang="en"/>
              <a:t>You can organize your ideas clearly</a:t>
            </a:r>
            <a:endParaRPr/>
          </a:p>
          <a:p>
            <a:pPr indent="-292100" lvl="0" marL="457200" rtl="0" algn="l">
              <a:spcBef>
                <a:spcPts val="0"/>
              </a:spcBef>
              <a:spcAft>
                <a:spcPts val="0"/>
              </a:spcAft>
              <a:buClr>
                <a:schemeClr val="dk1"/>
              </a:buClr>
              <a:buSzPts val="10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grpSp>
        <p:nvGrpSpPr>
          <p:cNvPr id="2071" name="Google Shape;2071;p47"/>
          <p:cNvGrpSpPr/>
          <p:nvPr/>
        </p:nvGrpSpPr>
        <p:grpSpPr>
          <a:xfrm>
            <a:off x="-823511" y="-990574"/>
            <a:ext cx="4536939" cy="6201276"/>
            <a:chOff x="-823511" y="-990574"/>
            <a:chExt cx="4536939" cy="6201276"/>
          </a:xfrm>
        </p:grpSpPr>
        <p:grpSp>
          <p:nvGrpSpPr>
            <p:cNvPr id="2072" name="Google Shape;2072;p47"/>
            <p:cNvGrpSpPr/>
            <p:nvPr/>
          </p:nvGrpSpPr>
          <p:grpSpPr>
            <a:xfrm rot="440706">
              <a:off x="2281167" y="703793"/>
              <a:ext cx="1339190" cy="1541918"/>
              <a:chOff x="5517198" y="627004"/>
              <a:chExt cx="273017" cy="314353"/>
            </a:xfrm>
          </p:grpSpPr>
          <p:sp>
            <p:nvSpPr>
              <p:cNvPr id="2073" name="Google Shape;2073;p47"/>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74" name="Google Shape;2074;p47"/>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75" name="Google Shape;2075;p47"/>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76" name="Google Shape;2076;p47"/>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77" name="Google Shape;2077;p47"/>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78" name="Google Shape;2078;p47"/>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079" name="Google Shape;2079;p47"/>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080" name="Google Shape;2080;p47"/>
            <p:cNvGrpSpPr/>
            <p:nvPr/>
          </p:nvGrpSpPr>
          <p:grpSpPr>
            <a:xfrm>
              <a:off x="-823511" y="-990574"/>
              <a:ext cx="4536935" cy="6201276"/>
              <a:chOff x="-823511" y="-990574"/>
              <a:chExt cx="4536935" cy="6201276"/>
            </a:xfrm>
          </p:grpSpPr>
          <p:grpSp>
            <p:nvGrpSpPr>
              <p:cNvPr id="2081" name="Google Shape;2081;p47"/>
              <p:cNvGrpSpPr/>
              <p:nvPr/>
            </p:nvGrpSpPr>
            <p:grpSpPr>
              <a:xfrm>
                <a:off x="988735" y="1509359"/>
                <a:ext cx="1790373" cy="2278695"/>
                <a:chOff x="-10488898" y="3570717"/>
                <a:chExt cx="2409006" cy="3066059"/>
              </a:xfrm>
            </p:grpSpPr>
            <p:sp>
              <p:nvSpPr>
                <p:cNvPr id="2082" name="Google Shape;2082;p47"/>
                <p:cNvSpPr/>
                <p:nvPr/>
              </p:nvSpPr>
              <p:spPr>
                <a:xfrm>
                  <a:off x="-10488898" y="3570717"/>
                  <a:ext cx="2409006" cy="3066059"/>
                </a:xfrm>
                <a:custGeom>
                  <a:rect b="b" l="l" r="r" t="t"/>
                  <a:pathLst>
                    <a:path extrusionOk="0" h="654791" w="514470">
                      <a:moveTo>
                        <a:pt x="177884" y="212656"/>
                      </a:moveTo>
                      <a:cubicBezTo>
                        <a:pt x="177884" y="212656"/>
                        <a:pt x="142415" y="163266"/>
                        <a:pt x="164419" y="95021"/>
                      </a:cubicBezTo>
                      <a:cubicBezTo>
                        <a:pt x="186417" y="26775"/>
                        <a:pt x="255109" y="-6902"/>
                        <a:pt x="317063" y="1180"/>
                      </a:cubicBezTo>
                      <a:cubicBezTo>
                        <a:pt x="378571" y="8816"/>
                        <a:pt x="433340" y="59994"/>
                        <a:pt x="439175" y="133630"/>
                      </a:cubicBezTo>
                      <a:cubicBezTo>
                        <a:pt x="445011" y="207266"/>
                        <a:pt x="373627" y="252614"/>
                        <a:pt x="373627" y="252614"/>
                      </a:cubicBezTo>
                      <a:cubicBezTo>
                        <a:pt x="373627" y="252614"/>
                        <a:pt x="547817" y="314127"/>
                        <a:pt x="508765" y="389106"/>
                      </a:cubicBezTo>
                      <a:cubicBezTo>
                        <a:pt x="469706" y="464085"/>
                        <a:pt x="382160" y="382373"/>
                        <a:pt x="371832" y="382818"/>
                      </a:cubicBezTo>
                      <a:cubicBezTo>
                        <a:pt x="361059" y="382818"/>
                        <a:pt x="385297" y="555227"/>
                        <a:pt x="397871" y="564213"/>
                      </a:cubicBezTo>
                      <a:cubicBezTo>
                        <a:pt x="410890" y="573192"/>
                        <a:pt x="440518" y="622582"/>
                        <a:pt x="391138" y="644130"/>
                      </a:cubicBezTo>
                      <a:cubicBezTo>
                        <a:pt x="341307" y="665678"/>
                        <a:pt x="249720" y="652657"/>
                        <a:pt x="242981" y="622130"/>
                      </a:cubicBezTo>
                      <a:cubicBezTo>
                        <a:pt x="236249" y="591596"/>
                        <a:pt x="246125" y="508987"/>
                        <a:pt x="229516" y="499105"/>
                      </a:cubicBezTo>
                      <a:cubicBezTo>
                        <a:pt x="212908" y="489228"/>
                        <a:pt x="177884" y="616740"/>
                        <a:pt x="142867" y="615843"/>
                      </a:cubicBezTo>
                      <a:cubicBezTo>
                        <a:pt x="107849" y="614945"/>
                        <a:pt x="36911" y="579473"/>
                        <a:pt x="22097" y="566007"/>
                      </a:cubicBezTo>
                      <a:cubicBezTo>
                        <a:pt x="7283" y="552541"/>
                        <a:pt x="-798" y="494618"/>
                        <a:pt x="57115" y="471269"/>
                      </a:cubicBezTo>
                      <a:cubicBezTo>
                        <a:pt x="115028" y="447475"/>
                        <a:pt x="131642" y="332086"/>
                        <a:pt x="133437" y="328045"/>
                      </a:cubicBezTo>
                      <a:cubicBezTo>
                        <a:pt x="135231" y="324004"/>
                        <a:pt x="5037" y="358127"/>
                        <a:pt x="99" y="291676"/>
                      </a:cubicBezTo>
                      <a:cubicBezTo>
                        <a:pt x="-4387" y="225670"/>
                        <a:pt x="144661" y="217594"/>
                        <a:pt x="177884" y="21265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3" name="Google Shape;2083;p47"/>
                <p:cNvSpPr/>
                <p:nvPr/>
              </p:nvSpPr>
              <p:spPr>
                <a:xfrm>
                  <a:off x="-10466871" y="3600146"/>
                  <a:ext cx="2343643" cy="3005669"/>
                </a:xfrm>
                <a:custGeom>
                  <a:rect b="b" l="l" r="r" t="t"/>
                  <a:pathLst>
                    <a:path extrusionOk="0" h="641894" w="500511">
                      <a:moveTo>
                        <a:pt x="186650" y="210856"/>
                      </a:moveTo>
                      <a:cubicBezTo>
                        <a:pt x="165549" y="178980"/>
                        <a:pt x="153879" y="142159"/>
                        <a:pt x="163755" y="103995"/>
                      </a:cubicBezTo>
                      <a:cubicBezTo>
                        <a:pt x="170487" y="78406"/>
                        <a:pt x="185753" y="55954"/>
                        <a:pt x="204162" y="37996"/>
                      </a:cubicBezTo>
                      <a:cubicBezTo>
                        <a:pt x="218530" y="23626"/>
                        <a:pt x="232893" y="14647"/>
                        <a:pt x="252650" y="8811"/>
                      </a:cubicBezTo>
                      <a:cubicBezTo>
                        <a:pt x="282278" y="729"/>
                        <a:pt x="314604" y="283"/>
                        <a:pt x="342443" y="14647"/>
                      </a:cubicBezTo>
                      <a:cubicBezTo>
                        <a:pt x="377912" y="33503"/>
                        <a:pt x="407540" y="67626"/>
                        <a:pt x="418765" y="106687"/>
                      </a:cubicBezTo>
                      <a:cubicBezTo>
                        <a:pt x="434030" y="162364"/>
                        <a:pt x="399910" y="211302"/>
                        <a:pt x="357709" y="244076"/>
                      </a:cubicBezTo>
                      <a:cubicBezTo>
                        <a:pt x="355914" y="245425"/>
                        <a:pt x="358606" y="247671"/>
                        <a:pt x="359955" y="246322"/>
                      </a:cubicBezTo>
                      <a:cubicBezTo>
                        <a:pt x="390486" y="222973"/>
                        <a:pt x="416970" y="192446"/>
                        <a:pt x="424154" y="153384"/>
                      </a:cubicBezTo>
                      <a:cubicBezTo>
                        <a:pt x="429544" y="124652"/>
                        <a:pt x="421463" y="95913"/>
                        <a:pt x="407094" y="71221"/>
                      </a:cubicBezTo>
                      <a:cubicBezTo>
                        <a:pt x="393178" y="47872"/>
                        <a:pt x="372974" y="28119"/>
                        <a:pt x="349627" y="14647"/>
                      </a:cubicBezTo>
                      <a:cubicBezTo>
                        <a:pt x="325835" y="729"/>
                        <a:pt x="301590" y="-1963"/>
                        <a:pt x="274203" y="1181"/>
                      </a:cubicBezTo>
                      <a:cubicBezTo>
                        <a:pt x="253999" y="3427"/>
                        <a:pt x="233796" y="9263"/>
                        <a:pt x="217633" y="21831"/>
                      </a:cubicBezTo>
                      <a:cubicBezTo>
                        <a:pt x="204168" y="32160"/>
                        <a:pt x="192491" y="44729"/>
                        <a:pt x="182164" y="58646"/>
                      </a:cubicBezTo>
                      <a:cubicBezTo>
                        <a:pt x="168699" y="77503"/>
                        <a:pt x="159268" y="99502"/>
                        <a:pt x="157022" y="122851"/>
                      </a:cubicBezTo>
                      <a:cubicBezTo>
                        <a:pt x="153879" y="155179"/>
                        <a:pt x="166001" y="186158"/>
                        <a:pt x="183958" y="212199"/>
                      </a:cubicBezTo>
                      <a:cubicBezTo>
                        <a:pt x="184856" y="213994"/>
                        <a:pt x="187999" y="212651"/>
                        <a:pt x="186650" y="210850"/>
                      </a:cubicBezTo>
                      <a:lnTo>
                        <a:pt x="186650" y="210850"/>
                      </a:lnTo>
                      <a:close/>
                      <a:moveTo>
                        <a:pt x="178569" y="213102"/>
                      </a:moveTo>
                      <a:cubicBezTo>
                        <a:pt x="144003" y="217589"/>
                        <a:pt x="108534" y="217589"/>
                        <a:pt x="74859" y="225671"/>
                      </a:cubicBezTo>
                      <a:cubicBezTo>
                        <a:pt x="60943" y="229267"/>
                        <a:pt x="47472" y="236000"/>
                        <a:pt x="34904" y="242281"/>
                      </a:cubicBezTo>
                      <a:cubicBezTo>
                        <a:pt x="22336" y="248568"/>
                        <a:pt x="8865" y="257096"/>
                        <a:pt x="2578" y="270117"/>
                      </a:cubicBezTo>
                      <a:cubicBezTo>
                        <a:pt x="-2811" y="281342"/>
                        <a:pt x="784" y="294363"/>
                        <a:pt x="8414" y="303342"/>
                      </a:cubicBezTo>
                      <a:cubicBezTo>
                        <a:pt x="17838" y="314568"/>
                        <a:pt x="34452" y="317711"/>
                        <a:pt x="47923" y="319506"/>
                      </a:cubicBezTo>
                      <a:cubicBezTo>
                        <a:pt x="64532" y="321752"/>
                        <a:pt x="81146" y="320403"/>
                        <a:pt x="97755" y="318157"/>
                      </a:cubicBezTo>
                      <a:cubicBezTo>
                        <a:pt x="116164" y="315911"/>
                        <a:pt x="137710" y="311424"/>
                        <a:pt x="156119" y="315013"/>
                      </a:cubicBezTo>
                      <a:cubicBezTo>
                        <a:pt x="158365" y="315459"/>
                        <a:pt x="159263" y="312321"/>
                        <a:pt x="157016" y="311870"/>
                      </a:cubicBezTo>
                      <a:cubicBezTo>
                        <a:pt x="142202" y="308726"/>
                        <a:pt x="125588" y="311870"/>
                        <a:pt x="111226" y="313219"/>
                      </a:cubicBezTo>
                      <a:cubicBezTo>
                        <a:pt x="95509" y="315013"/>
                        <a:pt x="80249" y="317260"/>
                        <a:pt x="64983" y="316814"/>
                      </a:cubicBezTo>
                      <a:cubicBezTo>
                        <a:pt x="49266" y="316814"/>
                        <a:pt x="32658" y="315019"/>
                        <a:pt x="19193" y="306937"/>
                      </a:cubicBezTo>
                      <a:cubicBezTo>
                        <a:pt x="4379" y="298409"/>
                        <a:pt x="-565" y="279548"/>
                        <a:pt x="9317" y="265630"/>
                      </a:cubicBezTo>
                      <a:cubicBezTo>
                        <a:pt x="17844" y="253507"/>
                        <a:pt x="33109" y="246322"/>
                        <a:pt x="46129" y="240041"/>
                      </a:cubicBezTo>
                      <a:cubicBezTo>
                        <a:pt x="58251" y="234205"/>
                        <a:pt x="70373" y="229267"/>
                        <a:pt x="83838" y="226574"/>
                      </a:cubicBezTo>
                      <a:cubicBezTo>
                        <a:pt x="115712" y="219841"/>
                        <a:pt x="148038" y="219841"/>
                        <a:pt x="180363" y="215800"/>
                      </a:cubicBezTo>
                      <a:cubicBezTo>
                        <a:pt x="181712" y="216252"/>
                        <a:pt x="180815" y="213108"/>
                        <a:pt x="178569" y="213108"/>
                      </a:cubicBezTo>
                      <a:lnTo>
                        <a:pt x="178569" y="213108"/>
                      </a:lnTo>
                      <a:close/>
                      <a:moveTo>
                        <a:pt x="155673" y="319512"/>
                      </a:moveTo>
                      <a:cubicBezTo>
                        <a:pt x="138168" y="354532"/>
                        <a:pt x="120656" y="389552"/>
                        <a:pt x="102247" y="423675"/>
                      </a:cubicBezTo>
                      <a:cubicBezTo>
                        <a:pt x="92823" y="440737"/>
                        <a:pt x="83392" y="460942"/>
                        <a:pt x="65435" y="470818"/>
                      </a:cubicBezTo>
                      <a:cubicBezTo>
                        <a:pt x="50169" y="478901"/>
                        <a:pt x="34007" y="483387"/>
                        <a:pt x="22788" y="498208"/>
                      </a:cubicBezTo>
                      <a:cubicBezTo>
                        <a:pt x="13809" y="510331"/>
                        <a:pt x="13363" y="524701"/>
                        <a:pt x="19644" y="537721"/>
                      </a:cubicBezTo>
                      <a:cubicBezTo>
                        <a:pt x="26828" y="552090"/>
                        <a:pt x="40745" y="562413"/>
                        <a:pt x="53764" y="570947"/>
                      </a:cubicBezTo>
                      <a:cubicBezTo>
                        <a:pt x="67681" y="580372"/>
                        <a:pt x="83392" y="588008"/>
                        <a:pt x="99109" y="594295"/>
                      </a:cubicBezTo>
                      <a:cubicBezTo>
                        <a:pt x="112129" y="599234"/>
                        <a:pt x="126046" y="601932"/>
                        <a:pt x="139517" y="598336"/>
                      </a:cubicBezTo>
                      <a:cubicBezTo>
                        <a:pt x="153433" y="594295"/>
                        <a:pt x="162863" y="583070"/>
                        <a:pt x="170493" y="571398"/>
                      </a:cubicBezTo>
                      <a:cubicBezTo>
                        <a:pt x="181267" y="554788"/>
                        <a:pt x="189800" y="536378"/>
                        <a:pt x="199675" y="518865"/>
                      </a:cubicBezTo>
                      <a:cubicBezTo>
                        <a:pt x="204613" y="510337"/>
                        <a:pt x="209551" y="501804"/>
                        <a:pt x="214044" y="493276"/>
                      </a:cubicBezTo>
                      <a:cubicBezTo>
                        <a:pt x="215393" y="491029"/>
                        <a:pt x="218982" y="480707"/>
                        <a:pt x="222571" y="482502"/>
                      </a:cubicBezTo>
                      <a:cubicBezTo>
                        <a:pt x="227960" y="484748"/>
                        <a:pt x="230207" y="491029"/>
                        <a:pt x="231098" y="495968"/>
                      </a:cubicBezTo>
                      <a:cubicBezTo>
                        <a:pt x="238282" y="525598"/>
                        <a:pt x="239179" y="557481"/>
                        <a:pt x="241425" y="588008"/>
                      </a:cubicBezTo>
                      <a:cubicBezTo>
                        <a:pt x="241871" y="592946"/>
                        <a:pt x="242323" y="597885"/>
                        <a:pt x="242774" y="603275"/>
                      </a:cubicBezTo>
                      <a:cubicBezTo>
                        <a:pt x="242774" y="605069"/>
                        <a:pt x="242774" y="608665"/>
                        <a:pt x="243672" y="610008"/>
                      </a:cubicBezTo>
                      <a:cubicBezTo>
                        <a:pt x="253999" y="626618"/>
                        <a:pt x="269259" y="635597"/>
                        <a:pt x="288119" y="638741"/>
                      </a:cubicBezTo>
                      <a:cubicBezTo>
                        <a:pt x="309220" y="642782"/>
                        <a:pt x="332116" y="642782"/>
                        <a:pt x="353668" y="639638"/>
                      </a:cubicBezTo>
                      <a:cubicBezTo>
                        <a:pt x="370728" y="637392"/>
                        <a:pt x="390932" y="629761"/>
                        <a:pt x="403951" y="618535"/>
                      </a:cubicBezTo>
                      <a:cubicBezTo>
                        <a:pt x="413375" y="610454"/>
                        <a:pt x="409341" y="596987"/>
                        <a:pt x="405300" y="587105"/>
                      </a:cubicBezTo>
                      <a:cubicBezTo>
                        <a:pt x="400813" y="576776"/>
                        <a:pt x="394075" y="568249"/>
                        <a:pt x="388240" y="558818"/>
                      </a:cubicBezTo>
                      <a:cubicBezTo>
                        <a:pt x="383753" y="551181"/>
                        <a:pt x="380604" y="542654"/>
                        <a:pt x="378364" y="534126"/>
                      </a:cubicBezTo>
                      <a:cubicBezTo>
                        <a:pt x="372528" y="508537"/>
                        <a:pt x="368488" y="482044"/>
                        <a:pt x="364899" y="455552"/>
                      </a:cubicBezTo>
                      <a:cubicBezTo>
                        <a:pt x="362652" y="438490"/>
                        <a:pt x="360412" y="421429"/>
                        <a:pt x="359063" y="404367"/>
                      </a:cubicBezTo>
                      <a:cubicBezTo>
                        <a:pt x="358618" y="398080"/>
                        <a:pt x="358166" y="391347"/>
                        <a:pt x="358618" y="385060"/>
                      </a:cubicBezTo>
                      <a:cubicBezTo>
                        <a:pt x="358618" y="381465"/>
                        <a:pt x="358618" y="378327"/>
                        <a:pt x="359063" y="374731"/>
                      </a:cubicBezTo>
                      <a:cubicBezTo>
                        <a:pt x="359961" y="368444"/>
                        <a:pt x="363550" y="367998"/>
                        <a:pt x="368488" y="370690"/>
                      </a:cubicBezTo>
                      <a:cubicBezTo>
                        <a:pt x="381953" y="376978"/>
                        <a:pt x="394075" y="386854"/>
                        <a:pt x="407094" y="393588"/>
                      </a:cubicBezTo>
                      <a:cubicBezTo>
                        <a:pt x="420559" y="400321"/>
                        <a:pt x="434482" y="405711"/>
                        <a:pt x="449296" y="408403"/>
                      </a:cubicBezTo>
                      <a:cubicBezTo>
                        <a:pt x="461418" y="410197"/>
                        <a:pt x="473986" y="409300"/>
                        <a:pt x="483862" y="402115"/>
                      </a:cubicBezTo>
                      <a:cubicBezTo>
                        <a:pt x="495538" y="394033"/>
                        <a:pt x="500025" y="377869"/>
                        <a:pt x="500470" y="364403"/>
                      </a:cubicBezTo>
                      <a:cubicBezTo>
                        <a:pt x="501819" y="329383"/>
                        <a:pt x="469939" y="301547"/>
                        <a:pt x="442106" y="286281"/>
                      </a:cubicBezTo>
                      <a:cubicBezTo>
                        <a:pt x="430881" y="279993"/>
                        <a:pt x="420108" y="273712"/>
                        <a:pt x="408883" y="268322"/>
                      </a:cubicBezTo>
                      <a:cubicBezTo>
                        <a:pt x="391377" y="260240"/>
                        <a:pt x="373414" y="254404"/>
                        <a:pt x="354559" y="250363"/>
                      </a:cubicBezTo>
                      <a:cubicBezTo>
                        <a:pt x="352313" y="249917"/>
                        <a:pt x="351416" y="253055"/>
                        <a:pt x="353662" y="253507"/>
                      </a:cubicBezTo>
                      <a:cubicBezTo>
                        <a:pt x="389131" y="261143"/>
                        <a:pt x="421451" y="276404"/>
                        <a:pt x="451982" y="296157"/>
                      </a:cubicBezTo>
                      <a:cubicBezTo>
                        <a:pt x="470391" y="308280"/>
                        <a:pt x="487451" y="325342"/>
                        <a:pt x="494629" y="346444"/>
                      </a:cubicBezTo>
                      <a:cubicBezTo>
                        <a:pt x="500916" y="365300"/>
                        <a:pt x="496424" y="391341"/>
                        <a:pt x="478021" y="401670"/>
                      </a:cubicBezTo>
                      <a:cubicBezTo>
                        <a:pt x="463207" y="409752"/>
                        <a:pt x="443455" y="404362"/>
                        <a:pt x="428635" y="399423"/>
                      </a:cubicBezTo>
                      <a:cubicBezTo>
                        <a:pt x="412026" y="393588"/>
                        <a:pt x="396309" y="384608"/>
                        <a:pt x="381495" y="375177"/>
                      </a:cubicBezTo>
                      <a:cubicBezTo>
                        <a:pt x="376557" y="372033"/>
                        <a:pt x="360846" y="359013"/>
                        <a:pt x="356354" y="369787"/>
                      </a:cubicBezTo>
                      <a:cubicBezTo>
                        <a:pt x="351868" y="381013"/>
                        <a:pt x="354559" y="396725"/>
                        <a:pt x="355457" y="407951"/>
                      </a:cubicBezTo>
                      <a:cubicBezTo>
                        <a:pt x="357703" y="440279"/>
                        <a:pt x="363092" y="472607"/>
                        <a:pt x="368922" y="504484"/>
                      </a:cubicBezTo>
                      <a:cubicBezTo>
                        <a:pt x="370716" y="514812"/>
                        <a:pt x="372517" y="524689"/>
                        <a:pt x="374757" y="535017"/>
                      </a:cubicBezTo>
                      <a:cubicBezTo>
                        <a:pt x="379243" y="553873"/>
                        <a:pt x="390920" y="568243"/>
                        <a:pt x="399899" y="584853"/>
                      </a:cubicBezTo>
                      <a:cubicBezTo>
                        <a:pt x="403494" y="592037"/>
                        <a:pt x="407083" y="601017"/>
                        <a:pt x="405288" y="609545"/>
                      </a:cubicBezTo>
                      <a:cubicBezTo>
                        <a:pt x="403042" y="618524"/>
                        <a:pt x="390920" y="623011"/>
                        <a:pt x="383742" y="626606"/>
                      </a:cubicBezTo>
                      <a:cubicBezTo>
                        <a:pt x="363092" y="636934"/>
                        <a:pt x="341094" y="638729"/>
                        <a:pt x="318193" y="638283"/>
                      </a:cubicBezTo>
                      <a:cubicBezTo>
                        <a:pt x="305174" y="638283"/>
                        <a:pt x="291703" y="636489"/>
                        <a:pt x="279135" y="633796"/>
                      </a:cubicBezTo>
                      <a:cubicBezTo>
                        <a:pt x="267458" y="631104"/>
                        <a:pt x="258034" y="623468"/>
                        <a:pt x="250404" y="614489"/>
                      </a:cubicBezTo>
                      <a:cubicBezTo>
                        <a:pt x="243672" y="606852"/>
                        <a:pt x="245015" y="596530"/>
                        <a:pt x="244117" y="586653"/>
                      </a:cubicBezTo>
                      <a:cubicBezTo>
                        <a:pt x="241871" y="556571"/>
                        <a:pt x="240522" y="526038"/>
                        <a:pt x="234241" y="496853"/>
                      </a:cubicBezTo>
                      <a:cubicBezTo>
                        <a:pt x="232893" y="490566"/>
                        <a:pt x="230646" y="485176"/>
                        <a:pt x="225263" y="481135"/>
                      </a:cubicBezTo>
                      <a:cubicBezTo>
                        <a:pt x="223017" y="479340"/>
                        <a:pt x="217627" y="477094"/>
                        <a:pt x="215838" y="480689"/>
                      </a:cubicBezTo>
                      <a:cubicBezTo>
                        <a:pt x="207311" y="498648"/>
                        <a:pt x="196532" y="515710"/>
                        <a:pt x="186656" y="533222"/>
                      </a:cubicBezTo>
                      <a:cubicBezTo>
                        <a:pt x="177232" y="549832"/>
                        <a:pt x="169596" y="569140"/>
                        <a:pt x="156577" y="583058"/>
                      </a:cubicBezTo>
                      <a:cubicBezTo>
                        <a:pt x="145352" y="595181"/>
                        <a:pt x="130086" y="598776"/>
                        <a:pt x="113929" y="595627"/>
                      </a:cubicBezTo>
                      <a:cubicBezTo>
                        <a:pt x="96423" y="592483"/>
                        <a:pt x="80261" y="583504"/>
                        <a:pt x="64995" y="574976"/>
                      </a:cubicBezTo>
                      <a:cubicBezTo>
                        <a:pt x="49278" y="565997"/>
                        <a:pt x="33567" y="554771"/>
                        <a:pt x="23245" y="539504"/>
                      </a:cubicBezTo>
                      <a:cubicBezTo>
                        <a:pt x="15164" y="527381"/>
                        <a:pt x="15609" y="513915"/>
                        <a:pt x="22799" y="501792"/>
                      </a:cubicBezTo>
                      <a:cubicBezTo>
                        <a:pt x="30881" y="489223"/>
                        <a:pt x="45249" y="482936"/>
                        <a:pt x="58268" y="477546"/>
                      </a:cubicBezTo>
                      <a:cubicBezTo>
                        <a:pt x="72185" y="471258"/>
                        <a:pt x="81164" y="462730"/>
                        <a:pt x="89245" y="450156"/>
                      </a:cubicBezTo>
                      <a:cubicBezTo>
                        <a:pt x="98670" y="435341"/>
                        <a:pt x="106751" y="419622"/>
                        <a:pt x="114832" y="404362"/>
                      </a:cubicBezTo>
                      <a:cubicBezTo>
                        <a:pt x="129201" y="376972"/>
                        <a:pt x="143117" y="349136"/>
                        <a:pt x="157034" y="321747"/>
                      </a:cubicBezTo>
                      <a:cubicBezTo>
                        <a:pt x="159732" y="319500"/>
                        <a:pt x="157034" y="317700"/>
                        <a:pt x="155691" y="319500"/>
                      </a:cubicBezTo>
                      <a:lnTo>
                        <a:pt x="155691" y="319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4" name="Google Shape;2084;p47"/>
                <p:cNvSpPr/>
                <p:nvPr/>
              </p:nvSpPr>
              <p:spPr>
                <a:xfrm>
                  <a:off x="-9751266" y="4557203"/>
                  <a:ext cx="1129405" cy="450232"/>
                </a:xfrm>
                <a:custGeom>
                  <a:rect b="b" l="l" r="r" t="t"/>
                  <a:pathLst>
                    <a:path extrusionOk="0" h="96152" w="241197">
                      <a:moveTo>
                        <a:pt x="225940" y="39202"/>
                      </a:moveTo>
                      <a:cubicBezTo>
                        <a:pt x="207983" y="39202"/>
                        <a:pt x="68804" y="34264"/>
                        <a:pt x="25705" y="6428"/>
                      </a:cubicBezTo>
                      <a:cubicBezTo>
                        <a:pt x="-17394" y="-21859"/>
                        <a:pt x="-4374" y="50880"/>
                        <a:pt x="50395" y="76023"/>
                      </a:cubicBezTo>
                      <a:cubicBezTo>
                        <a:pt x="105165" y="101612"/>
                        <a:pt x="198998" y="101612"/>
                        <a:pt x="224585" y="82756"/>
                      </a:cubicBezTo>
                      <a:cubicBezTo>
                        <a:pt x="250624" y="63448"/>
                        <a:pt x="242097" y="44141"/>
                        <a:pt x="225934" y="392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5" name="Google Shape;2085;p47"/>
                <p:cNvSpPr/>
                <p:nvPr/>
              </p:nvSpPr>
              <p:spPr>
                <a:xfrm>
                  <a:off x="-10005013" y="4563756"/>
                  <a:ext cx="603326" cy="888490"/>
                </a:xfrm>
                <a:custGeom>
                  <a:rect b="b" l="l" r="r" t="t"/>
                  <a:pathLst>
                    <a:path extrusionOk="0" h="189747" w="128847">
                      <a:moveTo>
                        <a:pt x="128847" y="22084"/>
                      </a:moveTo>
                      <a:cubicBezTo>
                        <a:pt x="55217" y="22981"/>
                        <a:pt x="101911" y="159027"/>
                        <a:pt x="41752" y="185513"/>
                      </a:cubicBezTo>
                      <a:cubicBezTo>
                        <a:pt x="26035" y="195390"/>
                        <a:pt x="7632" y="186411"/>
                        <a:pt x="1797" y="174739"/>
                      </a:cubicBezTo>
                      <a:cubicBezTo>
                        <a:pt x="2" y="171144"/>
                        <a:pt x="-449" y="167103"/>
                        <a:pt x="448" y="163514"/>
                      </a:cubicBezTo>
                      <a:cubicBezTo>
                        <a:pt x="4934" y="147350"/>
                        <a:pt x="19303" y="159027"/>
                        <a:pt x="24241" y="142411"/>
                      </a:cubicBezTo>
                      <a:cubicBezTo>
                        <a:pt x="29179" y="124904"/>
                        <a:pt x="35911" y="-63223"/>
                        <a:pt x="128847" y="220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6" name="Google Shape;2086;p47"/>
                <p:cNvSpPr/>
                <p:nvPr/>
              </p:nvSpPr>
              <p:spPr>
                <a:xfrm>
                  <a:off x="-9338020" y="5018940"/>
                  <a:ext cx="168767" cy="168781"/>
                </a:xfrm>
                <a:custGeom>
                  <a:rect b="b" l="l" r="r" t="t"/>
                  <a:pathLst>
                    <a:path extrusionOk="0" h="36045" w="36042">
                      <a:moveTo>
                        <a:pt x="15104" y="35756"/>
                      </a:moveTo>
                      <a:cubicBezTo>
                        <a:pt x="24528" y="37551"/>
                        <a:pt x="33958" y="30817"/>
                        <a:pt x="35753" y="20941"/>
                      </a:cubicBezTo>
                      <a:cubicBezTo>
                        <a:pt x="37547" y="11516"/>
                        <a:pt x="30815" y="2085"/>
                        <a:pt x="20939" y="290"/>
                      </a:cubicBezTo>
                      <a:cubicBezTo>
                        <a:pt x="11515" y="-1505"/>
                        <a:pt x="2084" y="5228"/>
                        <a:pt x="290" y="15105"/>
                      </a:cubicBezTo>
                      <a:cubicBezTo>
                        <a:pt x="-1505" y="24530"/>
                        <a:pt x="5234" y="33961"/>
                        <a:pt x="15104"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7" name="Google Shape;2087;p47"/>
                <p:cNvSpPr/>
                <p:nvPr/>
              </p:nvSpPr>
              <p:spPr>
                <a:xfrm>
                  <a:off x="-9392106" y="5277476"/>
                  <a:ext cx="168219" cy="168781"/>
                </a:xfrm>
                <a:custGeom>
                  <a:rect b="b" l="l" r="r" t="t"/>
                  <a:pathLst>
                    <a:path extrusionOk="0" h="36045" w="35925">
                      <a:moveTo>
                        <a:pt x="14986" y="35756"/>
                      </a:moveTo>
                      <a:cubicBezTo>
                        <a:pt x="24410" y="37551"/>
                        <a:pt x="33841" y="30817"/>
                        <a:pt x="35635" y="20941"/>
                      </a:cubicBezTo>
                      <a:cubicBezTo>
                        <a:pt x="37430" y="11516"/>
                        <a:pt x="30697" y="2084"/>
                        <a:pt x="20821" y="290"/>
                      </a:cubicBezTo>
                      <a:cubicBezTo>
                        <a:pt x="11397" y="-1505"/>
                        <a:pt x="1967" y="5228"/>
                        <a:pt x="172" y="15105"/>
                      </a:cubicBezTo>
                      <a:cubicBezTo>
                        <a:pt x="-1177" y="24982"/>
                        <a:pt x="5562" y="34407"/>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8" name="Google Shape;2088;p47"/>
                <p:cNvSpPr/>
                <p:nvPr/>
              </p:nvSpPr>
              <p:spPr>
                <a:xfrm>
                  <a:off x="-9459369" y="5554934"/>
                  <a:ext cx="168219" cy="168781"/>
                </a:xfrm>
                <a:custGeom>
                  <a:rect b="b" l="l" r="r" t="t"/>
                  <a:pathLst>
                    <a:path extrusionOk="0" h="36045" w="35925">
                      <a:moveTo>
                        <a:pt x="14986" y="35756"/>
                      </a:moveTo>
                      <a:cubicBezTo>
                        <a:pt x="24410" y="37550"/>
                        <a:pt x="33841" y="30817"/>
                        <a:pt x="35635" y="20941"/>
                      </a:cubicBezTo>
                      <a:cubicBezTo>
                        <a:pt x="37430" y="11516"/>
                        <a:pt x="30697" y="2084"/>
                        <a:pt x="20821" y="290"/>
                      </a:cubicBezTo>
                      <a:cubicBezTo>
                        <a:pt x="11397" y="-1505"/>
                        <a:pt x="1967" y="5228"/>
                        <a:pt x="172" y="15105"/>
                      </a:cubicBezTo>
                      <a:cubicBezTo>
                        <a:pt x="-1177" y="24982"/>
                        <a:pt x="5562" y="34413"/>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9" name="Google Shape;2089;p47"/>
                <p:cNvSpPr/>
                <p:nvPr/>
              </p:nvSpPr>
              <p:spPr>
                <a:xfrm>
                  <a:off x="-9422297" y="4141037"/>
                  <a:ext cx="112998" cy="114946"/>
                </a:xfrm>
                <a:custGeom>
                  <a:rect b="b" l="l" r="r" t="t"/>
                  <a:pathLst>
                    <a:path extrusionOk="0" h="24548" w="24132">
                      <a:moveTo>
                        <a:pt x="24127" y="18991"/>
                      </a:moveTo>
                      <a:cubicBezTo>
                        <a:pt x="24127" y="14052"/>
                        <a:pt x="19189" y="10463"/>
                        <a:pt x="16046" y="7314"/>
                      </a:cubicBezTo>
                      <a:cubicBezTo>
                        <a:pt x="12451" y="4170"/>
                        <a:pt x="7964" y="-2563"/>
                        <a:pt x="2580" y="1026"/>
                      </a:cubicBezTo>
                      <a:cubicBezTo>
                        <a:pt x="-3255" y="5513"/>
                        <a:pt x="2135" y="12704"/>
                        <a:pt x="5724" y="16293"/>
                      </a:cubicBezTo>
                      <a:cubicBezTo>
                        <a:pt x="8867" y="19437"/>
                        <a:pt x="13360" y="24375"/>
                        <a:pt x="17846" y="24375"/>
                      </a:cubicBezTo>
                      <a:cubicBezTo>
                        <a:pt x="21887" y="25272"/>
                        <a:pt x="24133" y="22580"/>
                        <a:pt x="24133" y="189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0" name="Google Shape;2090;p47"/>
                <p:cNvSpPr/>
                <p:nvPr/>
              </p:nvSpPr>
              <p:spPr>
                <a:xfrm>
                  <a:off x="-8899911" y="4230790"/>
                  <a:ext cx="131639" cy="94629"/>
                </a:xfrm>
                <a:custGeom>
                  <a:rect b="b" l="l" r="r" t="t"/>
                  <a:pathLst>
                    <a:path extrusionOk="0" h="20209" w="28113">
                      <a:moveTo>
                        <a:pt x="23429" y="271"/>
                      </a:moveTo>
                      <a:cubicBezTo>
                        <a:pt x="18943" y="-1078"/>
                        <a:pt x="14005" y="2963"/>
                        <a:pt x="9964" y="4757"/>
                      </a:cubicBezTo>
                      <a:cubicBezTo>
                        <a:pt x="5924" y="7004"/>
                        <a:pt x="-2158" y="9696"/>
                        <a:pt x="540" y="15983"/>
                      </a:cubicBezTo>
                      <a:cubicBezTo>
                        <a:pt x="3232" y="22716"/>
                        <a:pt x="11313" y="20024"/>
                        <a:pt x="15806" y="17332"/>
                      </a:cubicBezTo>
                      <a:cubicBezTo>
                        <a:pt x="19846" y="15086"/>
                        <a:pt x="25682" y="12394"/>
                        <a:pt x="27482" y="7907"/>
                      </a:cubicBezTo>
                      <a:cubicBezTo>
                        <a:pt x="29276" y="4317"/>
                        <a:pt x="27030" y="1174"/>
                        <a:pt x="23441" y="2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1" name="Google Shape;2091;p47"/>
                <p:cNvSpPr/>
                <p:nvPr/>
              </p:nvSpPr>
              <p:spPr>
                <a:xfrm>
                  <a:off x="-8549430" y="5041646"/>
                  <a:ext cx="384555" cy="461531"/>
                </a:xfrm>
                <a:custGeom>
                  <a:rect b="b" l="l" r="r" t="t"/>
                  <a:pathLst>
                    <a:path extrusionOk="0" h="98565" w="82126">
                      <a:moveTo>
                        <a:pt x="9627" y="96459"/>
                      </a:moveTo>
                      <a:cubicBezTo>
                        <a:pt x="15462" y="99603"/>
                        <a:pt x="25344" y="100054"/>
                        <a:pt x="27133" y="91972"/>
                      </a:cubicBezTo>
                      <a:cubicBezTo>
                        <a:pt x="27578" y="89726"/>
                        <a:pt x="27578" y="88829"/>
                        <a:pt x="27578" y="86137"/>
                      </a:cubicBezTo>
                      <a:cubicBezTo>
                        <a:pt x="27578" y="83445"/>
                        <a:pt x="23538" y="79849"/>
                        <a:pt x="28476" y="83445"/>
                      </a:cubicBezTo>
                      <a:cubicBezTo>
                        <a:pt x="31619" y="85691"/>
                        <a:pt x="36111" y="85691"/>
                        <a:pt x="39249" y="83445"/>
                      </a:cubicBezTo>
                      <a:cubicBezTo>
                        <a:pt x="45981" y="78506"/>
                        <a:pt x="42844" y="71767"/>
                        <a:pt x="40598" y="65034"/>
                      </a:cubicBezTo>
                      <a:cubicBezTo>
                        <a:pt x="39700" y="63240"/>
                        <a:pt x="39249" y="63685"/>
                        <a:pt x="41947" y="64589"/>
                      </a:cubicBezTo>
                      <a:cubicBezTo>
                        <a:pt x="44193" y="65034"/>
                        <a:pt x="45987" y="65938"/>
                        <a:pt x="48233" y="66383"/>
                      </a:cubicBezTo>
                      <a:cubicBezTo>
                        <a:pt x="51377" y="67281"/>
                        <a:pt x="54966" y="67281"/>
                        <a:pt x="57658" y="65486"/>
                      </a:cubicBezTo>
                      <a:cubicBezTo>
                        <a:pt x="63493" y="60999"/>
                        <a:pt x="60801" y="53809"/>
                        <a:pt x="57658" y="48876"/>
                      </a:cubicBezTo>
                      <a:cubicBezTo>
                        <a:pt x="53171" y="41691"/>
                        <a:pt x="60350" y="45732"/>
                        <a:pt x="64390" y="47081"/>
                      </a:cubicBezTo>
                      <a:cubicBezTo>
                        <a:pt x="67082" y="47979"/>
                        <a:pt x="70677" y="46636"/>
                        <a:pt x="72472" y="44389"/>
                      </a:cubicBezTo>
                      <a:cubicBezTo>
                        <a:pt x="74266" y="41246"/>
                        <a:pt x="74266" y="38102"/>
                        <a:pt x="72917" y="34964"/>
                      </a:cubicBezTo>
                      <a:cubicBezTo>
                        <a:pt x="72020" y="33169"/>
                        <a:pt x="70671" y="31369"/>
                        <a:pt x="69322" y="29574"/>
                      </a:cubicBezTo>
                      <a:cubicBezTo>
                        <a:pt x="70671" y="31820"/>
                        <a:pt x="71569" y="32266"/>
                        <a:pt x="74712" y="32266"/>
                      </a:cubicBezTo>
                      <a:cubicBezTo>
                        <a:pt x="84136" y="32712"/>
                        <a:pt x="83691" y="19697"/>
                        <a:pt x="78307" y="15205"/>
                      </a:cubicBezTo>
                      <a:cubicBezTo>
                        <a:pt x="76061" y="13410"/>
                        <a:pt x="73369" y="15205"/>
                        <a:pt x="73369" y="17897"/>
                      </a:cubicBezTo>
                      <a:cubicBezTo>
                        <a:pt x="73369" y="18343"/>
                        <a:pt x="73815" y="24184"/>
                        <a:pt x="73369" y="24184"/>
                      </a:cubicBezTo>
                      <a:cubicBezTo>
                        <a:pt x="72020" y="23738"/>
                        <a:pt x="70677" y="23287"/>
                        <a:pt x="69328" y="23287"/>
                      </a:cubicBezTo>
                      <a:cubicBezTo>
                        <a:pt x="66185" y="23287"/>
                        <a:pt x="64390" y="23733"/>
                        <a:pt x="62144" y="25979"/>
                      </a:cubicBezTo>
                      <a:cubicBezTo>
                        <a:pt x="60795" y="27774"/>
                        <a:pt x="61247" y="30020"/>
                        <a:pt x="62144" y="31815"/>
                      </a:cubicBezTo>
                      <a:cubicBezTo>
                        <a:pt x="63041" y="33609"/>
                        <a:pt x="69780" y="41691"/>
                        <a:pt x="63939" y="39451"/>
                      </a:cubicBezTo>
                      <a:cubicBezTo>
                        <a:pt x="59452" y="37656"/>
                        <a:pt x="53165" y="35410"/>
                        <a:pt x="50022" y="40800"/>
                      </a:cubicBezTo>
                      <a:cubicBezTo>
                        <a:pt x="46879" y="46636"/>
                        <a:pt x="52268" y="52477"/>
                        <a:pt x="54508" y="57410"/>
                      </a:cubicBezTo>
                      <a:cubicBezTo>
                        <a:pt x="56755" y="62348"/>
                        <a:pt x="40592" y="57410"/>
                        <a:pt x="38791" y="57855"/>
                      </a:cubicBezTo>
                      <a:cubicBezTo>
                        <a:pt x="33402" y="58753"/>
                        <a:pt x="33853" y="64589"/>
                        <a:pt x="34751" y="68629"/>
                      </a:cubicBezTo>
                      <a:cubicBezTo>
                        <a:pt x="35196" y="70876"/>
                        <a:pt x="40586" y="82547"/>
                        <a:pt x="31607" y="77157"/>
                      </a:cubicBezTo>
                      <a:cubicBezTo>
                        <a:pt x="28464" y="75363"/>
                        <a:pt x="26218" y="75363"/>
                        <a:pt x="23080" y="76260"/>
                      </a:cubicBezTo>
                      <a:cubicBezTo>
                        <a:pt x="14101" y="78506"/>
                        <a:pt x="29367" y="99609"/>
                        <a:pt x="13656" y="92424"/>
                      </a:cubicBezTo>
                      <a:cubicBezTo>
                        <a:pt x="8724" y="89726"/>
                        <a:pt x="6477" y="94665"/>
                        <a:pt x="9621" y="96465"/>
                      </a:cubicBezTo>
                      <a:close/>
                      <a:moveTo>
                        <a:pt x="61704" y="378"/>
                      </a:moveTo>
                      <a:cubicBezTo>
                        <a:pt x="55869" y="5316"/>
                        <a:pt x="52280" y="11604"/>
                        <a:pt x="47788" y="17439"/>
                      </a:cubicBezTo>
                      <a:cubicBezTo>
                        <a:pt x="42850" y="24172"/>
                        <a:pt x="37460" y="30905"/>
                        <a:pt x="31625" y="37199"/>
                      </a:cubicBezTo>
                      <a:cubicBezTo>
                        <a:pt x="26235" y="43486"/>
                        <a:pt x="20400" y="50219"/>
                        <a:pt x="15016" y="56958"/>
                      </a:cubicBezTo>
                      <a:cubicBezTo>
                        <a:pt x="9627" y="63691"/>
                        <a:pt x="2894" y="70424"/>
                        <a:pt x="202" y="78506"/>
                      </a:cubicBezTo>
                      <a:cubicBezTo>
                        <a:pt x="-695" y="80753"/>
                        <a:pt x="1551" y="82993"/>
                        <a:pt x="3797" y="81650"/>
                      </a:cubicBezTo>
                      <a:cubicBezTo>
                        <a:pt x="9633" y="77163"/>
                        <a:pt x="13673" y="69973"/>
                        <a:pt x="18166" y="64143"/>
                      </a:cubicBezTo>
                      <a:cubicBezTo>
                        <a:pt x="24452" y="56506"/>
                        <a:pt x="30288" y="48876"/>
                        <a:pt x="36575" y="41246"/>
                      </a:cubicBezTo>
                      <a:cubicBezTo>
                        <a:pt x="45553" y="29568"/>
                        <a:pt x="59921" y="16102"/>
                        <a:pt x="63065" y="835"/>
                      </a:cubicBezTo>
                      <a:cubicBezTo>
                        <a:pt x="63516" y="384"/>
                        <a:pt x="62619" y="-513"/>
                        <a:pt x="61716" y="3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2" name="Google Shape;2092;p47"/>
                <p:cNvSpPr/>
                <p:nvPr/>
              </p:nvSpPr>
              <p:spPr>
                <a:xfrm>
                  <a:off x="-9344106" y="6060720"/>
                  <a:ext cx="682470" cy="241079"/>
                </a:xfrm>
                <a:custGeom>
                  <a:rect b="b" l="l" r="r" t="t"/>
                  <a:pathLst>
                    <a:path extrusionOk="0" h="51485" w="145749">
                      <a:moveTo>
                        <a:pt x="1589" y="17511"/>
                      </a:moveTo>
                      <a:cubicBezTo>
                        <a:pt x="24039" y="15716"/>
                        <a:pt x="46483" y="16162"/>
                        <a:pt x="68932" y="14819"/>
                      </a:cubicBezTo>
                      <a:cubicBezTo>
                        <a:pt x="80609" y="13921"/>
                        <a:pt x="91828" y="13470"/>
                        <a:pt x="103498" y="11224"/>
                      </a:cubicBezTo>
                      <a:cubicBezTo>
                        <a:pt x="113374" y="9429"/>
                        <a:pt x="122353" y="5833"/>
                        <a:pt x="132681" y="4936"/>
                      </a:cubicBezTo>
                      <a:cubicBezTo>
                        <a:pt x="135372" y="4490"/>
                        <a:pt x="135372" y="895"/>
                        <a:pt x="132681" y="449"/>
                      </a:cubicBezTo>
                      <a:cubicBezTo>
                        <a:pt x="123702" y="-1345"/>
                        <a:pt x="114272" y="2696"/>
                        <a:pt x="105744" y="4490"/>
                      </a:cubicBezTo>
                      <a:cubicBezTo>
                        <a:pt x="94068" y="7182"/>
                        <a:pt x="80603" y="6737"/>
                        <a:pt x="68481" y="7634"/>
                      </a:cubicBezTo>
                      <a:cubicBezTo>
                        <a:pt x="55913" y="8531"/>
                        <a:pt x="43339" y="8983"/>
                        <a:pt x="30772" y="10326"/>
                      </a:cubicBezTo>
                      <a:cubicBezTo>
                        <a:pt x="20896" y="11675"/>
                        <a:pt x="10568" y="11675"/>
                        <a:pt x="1144" y="14367"/>
                      </a:cubicBezTo>
                      <a:cubicBezTo>
                        <a:pt x="-651" y="14813"/>
                        <a:pt x="-205" y="17511"/>
                        <a:pt x="1589" y="17511"/>
                      </a:cubicBezTo>
                      <a:close/>
                      <a:moveTo>
                        <a:pt x="141659" y="28285"/>
                      </a:moveTo>
                      <a:cubicBezTo>
                        <a:pt x="136270" y="37264"/>
                        <a:pt x="128194" y="20649"/>
                        <a:pt x="120113" y="27387"/>
                      </a:cubicBezTo>
                      <a:cubicBezTo>
                        <a:pt x="117867" y="29182"/>
                        <a:pt x="116969" y="32326"/>
                        <a:pt x="116072" y="34572"/>
                      </a:cubicBezTo>
                      <a:cubicBezTo>
                        <a:pt x="112031" y="43551"/>
                        <a:pt x="107093" y="34572"/>
                        <a:pt x="104847" y="30531"/>
                      </a:cubicBezTo>
                      <a:cubicBezTo>
                        <a:pt x="102155" y="25593"/>
                        <a:pt x="96320" y="23347"/>
                        <a:pt x="91382" y="27387"/>
                      </a:cubicBezTo>
                      <a:cubicBezTo>
                        <a:pt x="89136" y="29182"/>
                        <a:pt x="87787" y="32326"/>
                        <a:pt x="86896" y="35024"/>
                      </a:cubicBezTo>
                      <a:cubicBezTo>
                        <a:pt x="86450" y="36818"/>
                        <a:pt x="85547" y="38619"/>
                        <a:pt x="85101" y="40414"/>
                      </a:cubicBezTo>
                      <a:cubicBezTo>
                        <a:pt x="82409" y="47147"/>
                        <a:pt x="76122" y="35927"/>
                        <a:pt x="75677" y="35024"/>
                      </a:cubicBezTo>
                      <a:cubicBezTo>
                        <a:pt x="72533" y="30085"/>
                        <a:pt x="65349" y="24250"/>
                        <a:pt x="59960" y="29188"/>
                      </a:cubicBezTo>
                      <a:cubicBezTo>
                        <a:pt x="57268" y="31434"/>
                        <a:pt x="55919" y="33675"/>
                        <a:pt x="54570" y="36373"/>
                      </a:cubicBezTo>
                      <a:cubicBezTo>
                        <a:pt x="53221" y="38619"/>
                        <a:pt x="52324" y="40414"/>
                        <a:pt x="50975" y="42660"/>
                      </a:cubicBezTo>
                      <a:cubicBezTo>
                        <a:pt x="47380" y="47599"/>
                        <a:pt x="46037" y="40865"/>
                        <a:pt x="45585" y="39065"/>
                      </a:cubicBezTo>
                      <a:cubicBezTo>
                        <a:pt x="43339" y="32778"/>
                        <a:pt x="39299" y="27839"/>
                        <a:pt x="32120" y="28736"/>
                      </a:cubicBezTo>
                      <a:cubicBezTo>
                        <a:pt x="29429" y="29182"/>
                        <a:pt x="26731" y="31428"/>
                        <a:pt x="25388" y="33675"/>
                      </a:cubicBezTo>
                      <a:cubicBezTo>
                        <a:pt x="24491" y="35024"/>
                        <a:pt x="23593" y="36818"/>
                        <a:pt x="23142" y="38162"/>
                      </a:cubicBezTo>
                      <a:cubicBezTo>
                        <a:pt x="20450" y="43551"/>
                        <a:pt x="13717" y="43551"/>
                        <a:pt x="11917" y="37264"/>
                      </a:cubicBezTo>
                      <a:cubicBezTo>
                        <a:pt x="10568" y="32778"/>
                        <a:pt x="3835" y="34572"/>
                        <a:pt x="4281" y="39059"/>
                      </a:cubicBezTo>
                      <a:cubicBezTo>
                        <a:pt x="5178" y="48936"/>
                        <a:pt x="13706" y="53428"/>
                        <a:pt x="22690" y="50285"/>
                      </a:cubicBezTo>
                      <a:cubicBezTo>
                        <a:pt x="26731" y="48936"/>
                        <a:pt x="28977" y="44895"/>
                        <a:pt x="30772" y="41305"/>
                      </a:cubicBezTo>
                      <a:cubicBezTo>
                        <a:pt x="35258" y="32326"/>
                        <a:pt x="37956" y="40860"/>
                        <a:pt x="40196" y="45792"/>
                      </a:cubicBezTo>
                      <a:cubicBezTo>
                        <a:pt x="43339" y="52079"/>
                        <a:pt x="50969" y="53428"/>
                        <a:pt x="55913" y="48484"/>
                      </a:cubicBezTo>
                      <a:cubicBezTo>
                        <a:pt x="58605" y="45792"/>
                        <a:pt x="63549" y="31874"/>
                        <a:pt x="68481" y="37710"/>
                      </a:cubicBezTo>
                      <a:cubicBezTo>
                        <a:pt x="71624" y="41305"/>
                        <a:pt x="73419" y="46689"/>
                        <a:pt x="77460" y="48484"/>
                      </a:cubicBezTo>
                      <a:cubicBezTo>
                        <a:pt x="85541" y="52525"/>
                        <a:pt x="90479" y="47135"/>
                        <a:pt x="93177" y="39505"/>
                      </a:cubicBezTo>
                      <a:cubicBezTo>
                        <a:pt x="93177" y="39059"/>
                        <a:pt x="95423" y="30977"/>
                        <a:pt x="97663" y="33669"/>
                      </a:cubicBezTo>
                      <a:cubicBezTo>
                        <a:pt x="99012" y="35464"/>
                        <a:pt x="99909" y="37710"/>
                        <a:pt x="100806" y="39505"/>
                      </a:cubicBezTo>
                      <a:cubicBezTo>
                        <a:pt x="102155" y="42197"/>
                        <a:pt x="105293" y="45792"/>
                        <a:pt x="108442" y="46238"/>
                      </a:cubicBezTo>
                      <a:cubicBezTo>
                        <a:pt x="112037" y="46684"/>
                        <a:pt x="116078" y="45792"/>
                        <a:pt x="118770" y="43094"/>
                      </a:cubicBezTo>
                      <a:cubicBezTo>
                        <a:pt x="122810" y="39053"/>
                        <a:pt x="122810" y="31417"/>
                        <a:pt x="129097" y="35458"/>
                      </a:cubicBezTo>
                      <a:cubicBezTo>
                        <a:pt x="135830" y="39945"/>
                        <a:pt x="145260" y="39499"/>
                        <a:pt x="145706" y="29622"/>
                      </a:cubicBezTo>
                      <a:cubicBezTo>
                        <a:pt x="146157" y="26930"/>
                        <a:pt x="143014" y="26033"/>
                        <a:pt x="141665" y="2827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3" name="Google Shape;2093;p47"/>
                <p:cNvSpPr/>
                <p:nvPr/>
              </p:nvSpPr>
              <p:spPr>
                <a:xfrm>
                  <a:off x="-10254190" y="5744845"/>
                  <a:ext cx="661338" cy="479540"/>
                </a:xfrm>
                <a:custGeom>
                  <a:rect b="b" l="l" r="r" t="t"/>
                  <a:pathLst>
                    <a:path extrusionOk="0" h="102411" w="141236">
                      <a:moveTo>
                        <a:pt x="140769" y="70620"/>
                      </a:moveTo>
                      <a:cubicBezTo>
                        <a:pt x="124160" y="58942"/>
                        <a:pt x="104854" y="51312"/>
                        <a:pt x="88240" y="39189"/>
                      </a:cubicBezTo>
                      <a:cubicBezTo>
                        <a:pt x="79713" y="32902"/>
                        <a:pt x="71180" y="26168"/>
                        <a:pt x="62652" y="19881"/>
                      </a:cubicBezTo>
                      <a:cubicBezTo>
                        <a:pt x="55017" y="14491"/>
                        <a:pt x="50530" y="6861"/>
                        <a:pt x="43346" y="1025"/>
                      </a:cubicBezTo>
                      <a:cubicBezTo>
                        <a:pt x="38860" y="-2570"/>
                        <a:pt x="33470" y="4169"/>
                        <a:pt x="37511" y="7758"/>
                      </a:cubicBezTo>
                      <a:cubicBezTo>
                        <a:pt x="44695" y="13594"/>
                        <a:pt x="49187" y="21224"/>
                        <a:pt x="56817" y="26614"/>
                      </a:cubicBezTo>
                      <a:cubicBezTo>
                        <a:pt x="66693" y="33347"/>
                        <a:pt x="76575" y="40080"/>
                        <a:pt x="85999" y="46819"/>
                      </a:cubicBezTo>
                      <a:cubicBezTo>
                        <a:pt x="94526" y="52655"/>
                        <a:pt x="103505" y="57148"/>
                        <a:pt x="112935" y="60737"/>
                      </a:cubicBezTo>
                      <a:cubicBezTo>
                        <a:pt x="121463" y="63881"/>
                        <a:pt x="129996" y="72414"/>
                        <a:pt x="139871" y="71511"/>
                      </a:cubicBezTo>
                      <a:cubicBezTo>
                        <a:pt x="141220" y="72408"/>
                        <a:pt x="141666" y="71060"/>
                        <a:pt x="140769" y="70608"/>
                      </a:cubicBezTo>
                      <a:close/>
                      <a:moveTo>
                        <a:pt x="7883" y="9558"/>
                      </a:moveTo>
                      <a:cubicBezTo>
                        <a:pt x="-1096" y="8210"/>
                        <a:pt x="-3342" y="22127"/>
                        <a:pt x="6088" y="23476"/>
                      </a:cubicBezTo>
                      <a:cubicBezTo>
                        <a:pt x="8780" y="23922"/>
                        <a:pt x="11478" y="23922"/>
                        <a:pt x="14170" y="23922"/>
                      </a:cubicBezTo>
                      <a:cubicBezTo>
                        <a:pt x="15067" y="22573"/>
                        <a:pt x="15519" y="22573"/>
                        <a:pt x="14170" y="24368"/>
                      </a:cubicBezTo>
                      <a:cubicBezTo>
                        <a:pt x="13273" y="25717"/>
                        <a:pt x="12375" y="27512"/>
                        <a:pt x="11478" y="28855"/>
                      </a:cubicBezTo>
                      <a:cubicBezTo>
                        <a:pt x="9232" y="32450"/>
                        <a:pt x="9232" y="38280"/>
                        <a:pt x="12375" y="40978"/>
                      </a:cubicBezTo>
                      <a:cubicBezTo>
                        <a:pt x="15067" y="43670"/>
                        <a:pt x="18211" y="43224"/>
                        <a:pt x="21800" y="42327"/>
                      </a:cubicBezTo>
                      <a:cubicBezTo>
                        <a:pt x="25840" y="40978"/>
                        <a:pt x="37962" y="31998"/>
                        <a:pt x="34819" y="41881"/>
                      </a:cubicBezTo>
                      <a:cubicBezTo>
                        <a:pt x="32127" y="49066"/>
                        <a:pt x="31224" y="59388"/>
                        <a:pt x="42900" y="56696"/>
                      </a:cubicBezTo>
                      <a:cubicBezTo>
                        <a:pt x="46044" y="55799"/>
                        <a:pt x="48290" y="54450"/>
                        <a:pt x="51428" y="53101"/>
                      </a:cubicBezTo>
                      <a:cubicBezTo>
                        <a:pt x="57714" y="49957"/>
                        <a:pt x="54571" y="61183"/>
                        <a:pt x="54571" y="62526"/>
                      </a:cubicBezTo>
                      <a:cubicBezTo>
                        <a:pt x="55017" y="67012"/>
                        <a:pt x="56366" y="70608"/>
                        <a:pt x="61304" y="71505"/>
                      </a:cubicBezTo>
                      <a:cubicBezTo>
                        <a:pt x="67139" y="72403"/>
                        <a:pt x="72528" y="67464"/>
                        <a:pt x="77912" y="66567"/>
                      </a:cubicBezTo>
                      <a:cubicBezTo>
                        <a:pt x="83302" y="65669"/>
                        <a:pt x="80158" y="73300"/>
                        <a:pt x="79707" y="75546"/>
                      </a:cubicBezTo>
                      <a:cubicBezTo>
                        <a:pt x="79707" y="78690"/>
                        <a:pt x="80152" y="80936"/>
                        <a:pt x="81055" y="84074"/>
                      </a:cubicBezTo>
                      <a:cubicBezTo>
                        <a:pt x="82404" y="88561"/>
                        <a:pt x="86891" y="90361"/>
                        <a:pt x="90931" y="89464"/>
                      </a:cubicBezTo>
                      <a:cubicBezTo>
                        <a:pt x="93623" y="89018"/>
                        <a:pt x="95869" y="86772"/>
                        <a:pt x="97664" y="85423"/>
                      </a:cubicBezTo>
                      <a:cubicBezTo>
                        <a:pt x="103951" y="80485"/>
                        <a:pt x="104397" y="85423"/>
                        <a:pt x="104397" y="90361"/>
                      </a:cubicBezTo>
                      <a:cubicBezTo>
                        <a:pt x="104397" y="103827"/>
                        <a:pt x="122806" y="106971"/>
                        <a:pt x="127292" y="94848"/>
                      </a:cubicBezTo>
                      <a:cubicBezTo>
                        <a:pt x="128189" y="92602"/>
                        <a:pt x="126846" y="90807"/>
                        <a:pt x="124600" y="90807"/>
                      </a:cubicBezTo>
                      <a:cubicBezTo>
                        <a:pt x="121908" y="90807"/>
                        <a:pt x="121457" y="90807"/>
                        <a:pt x="119211" y="92156"/>
                      </a:cubicBezTo>
                      <a:cubicBezTo>
                        <a:pt x="113821" y="94848"/>
                        <a:pt x="112026" y="89910"/>
                        <a:pt x="111575" y="85423"/>
                      </a:cubicBezTo>
                      <a:cubicBezTo>
                        <a:pt x="111575" y="82279"/>
                        <a:pt x="110678" y="77341"/>
                        <a:pt x="106637" y="75998"/>
                      </a:cubicBezTo>
                      <a:cubicBezTo>
                        <a:pt x="101699" y="74649"/>
                        <a:pt x="98555" y="75100"/>
                        <a:pt x="94515" y="77347"/>
                      </a:cubicBezTo>
                      <a:cubicBezTo>
                        <a:pt x="92269" y="78696"/>
                        <a:pt x="87782" y="85875"/>
                        <a:pt x="86433" y="77793"/>
                      </a:cubicBezTo>
                      <a:cubicBezTo>
                        <a:pt x="85988" y="74649"/>
                        <a:pt x="86433" y="71957"/>
                        <a:pt x="86879" y="68813"/>
                      </a:cubicBezTo>
                      <a:cubicBezTo>
                        <a:pt x="87776" y="60731"/>
                        <a:pt x="79243" y="58485"/>
                        <a:pt x="72962" y="59834"/>
                      </a:cubicBezTo>
                      <a:cubicBezTo>
                        <a:pt x="68476" y="60731"/>
                        <a:pt x="59943" y="66567"/>
                        <a:pt x="61286" y="58485"/>
                      </a:cubicBezTo>
                      <a:cubicBezTo>
                        <a:pt x="61732" y="55341"/>
                        <a:pt x="63081" y="50403"/>
                        <a:pt x="59937" y="47711"/>
                      </a:cubicBezTo>
                      <a:cubicBezTo>
                        <a:pt x="57245" y="45464"/>
                        <a:pt x="54102" y="44115"/>
                        <a:pt x="50513" y="45464"/>
                      </a:cubicBezTo>
                      <a:cubicBezTo>
                        <a:pt x="47369" y="46362"/>
                        <a:pt x="44677" y="47711"/>
                        <a:pt x="41986" y="49060"/>
                      </a:cubicBezTo>
                      <a:cubicBezTo>
                        <a:pt x="36596" y="51752"/>
                        <a:pt x="38842" y="46368"/>
                        <a:pt x="39294" y="44573"/>
                      </a:cubicBezTo>
                      <a:cubicBezTo>
                        <a:pt x="41088" y="38737"/>
                        <a:pt x="42437" y="31107"/>
                        <a:pt x="34807" y="29758"/>
                      </a:cubicBezTo>
                      <a:cubicBezTo>
                        <a:pt x="31212" y="28860"/>
                        <a:pt x="26726" y="31552"/>
                        <a:pt x="23583" y="32902"/>
                      </a:cubicBezTo>
                      <a:cubicBezTo>
                        <a:pt x="22685" y="33347"/>
                        <a:pt x="13707" y="38292"/>
                        <a:pt x="16850" y="31107"/>
                      </a:cubicBezTo>
                      <a:cubicBezTo>
                        <a:pt x="17747" y="29312"/>
                        <a:pt x="19096" y="27512"/>
                        <a:pt x="20445" y="25271"/>
                      </a:cubicBezTo>
                      <a:cubicBezTo>
                        <a:pt x="21794" y="23025"/>
                        <a:pt x="21342" y="19881"/>
                        <a:pt x="19548" y="18086"/>
                      </a:cubicBezTo>
                      <a:cubicBezTo>
                        <a:pt x="18199" y="16737"/>
                        <a:pt x="16404" y="16737"/>
                        <a:pt x="14610" y="16292"/>
                      </a:cubicBezTo>
                      <a:cubicBezTo>
                        <a:pt x="14164" y="16292"/>
                        <a:pt x="6974" y="14943"/>
                        <a:pt x="6974" y="14943"/>
                      </a:cubicBezTo>
                      <a:cubicBezTo>
                        <a:pt x="10569" y="14503"/>
                        <a:pt x="11015" y="10010"/>
                        <a:pt x="7877" y="95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4" name="Google Shape;2094;p47"/>
                <p:cNvSpPr/>
                <p:nvPr/>
              </p:nvSpPr>
              <p:spPr>
                <a:xfrm>
                  <a:off x="-10242660" y="4655852"/>
                  <a:ext cx="229246" cy="447001"/>
                </a:xfrm>
                <a:custGeom>
                  <a:rect b="b" l="l" r="r" t="t"/>
                  <a:pathLst>
                    <a:path extrusionOk="0" h="95462" w="48958">
                      <a:moveTo>
                        <a:pt x="22926" y="1966"/>
                      </a:moveTo>
                      <a:cubicBezTo>
                        <a:pt x="22029" y="15884"/>
                        <a:pt x="27412" y="28904"/>
                        <a:pt x="31453" y="41924"/>
                      </a:cubicBezTo>
                      <a:cubicBezTo>
                        <a:pt x="33699" y="50006"/>
                        <a:pt x="35048" y="58534"/>
                        <a:pt x="38637" y="66171"/>
                      </a:cubicBezTo>
                      <a:cubicBezTo>
                        <a:pt x="42678" y="74253"/>
                        <a:pt x="43124" y="83232"/>
                        <a:pt x="47164" y="91314"/>
                      </a:cubicBezTo>
                      <a:cubicBezTo>
                        <a:pt x="47610" y="92211"/>
                        <a:pt x="48959" y="91314"/>
                        <a:pt x="48959" y="90868"/>
                      </a:cubicBezTo>
                      <a:cubicBezTo>
                        <a:pt x="48959" y="84581"/>
                        <a:pt x="45815" y="78745"/>
                        <a:pt x="44021" y="72458"/>
                      </a:cubicBezTo>
                      <a:cubicBezTo>
                        <a:pt x="41775" y="63930"/>
                        <a:pt x="40426" y="54951"/>
                        <a:pt x="38186" y="46417"/>
                      </a:cubicBezTo>
                      <a:cubicBezTo>
                        <a:pt x="34591" y="31602"/>
                        <a:pt x="28310" y="17684"/>
                        <a:pt x="27858" y="2418"/>
                      </a:cubicBezTo>
                      <a:cubicBezTo>
                        <a:pt x="27858" y="-726"/>
                        <a:pt x="22920" y="-726"/>
                        <a:pt x="22920" y="1966"/>
                      </a:cubicBezTo>
                      <a:close/>
                      <a:moveTo>
                        <a:pt x="9009" y="3761"/>
                      </a:moveTo>
                      <a:cubicBezTo>
                        <a:pt x="4071" y="2412"/>
                        <a:pt x="-415" y="6904"/>
                        <a:pt x="31" y="12288"/>
                      </a:cubicBezTo>
                      <a:cubicBezTo>
                        <a:pt x="31" y="14980"/>
                        <a:pt x="928" y="17678"/>
                        <a:pt x="2722" y="19473"/>
                      </a:cubicBezTo>
                      <a:cubicBezTo>
                        <a:pt x="3620" y="20370"/>
                        <a:pt x="5414" y="21268"/>
                        <a:pt x="6763" y="21268"/>
                      </a:cubicBezTo>
                      <a:cubicBezTo>
                        <a:pt x="12153" y="22617"/>
                        <a:pt x="13947" y="23960"/>
                        <a:pt x="9009" y="27103"/>
                      </a:cubicBezTo>
                      <a:cubicBezTo>
                        <a:pt x="4969" y="29796"/>
                        <a:pt x="928" y="35631"/>
                        <a:pt x="5414" y="39672"/>
                      </a:cubicBezTo>
                      <a:cubicBezTo>
                        <a:pt x="7660" y="41919"/>
                        <a:pt x="10804" y="43268"/>
                        <a:pt x="13941" y="44159"/>
                      </a:cubicBezTo>
                      <a:cubicBezTo>
                        <a:pt x="15736" y="44605"/>
                        <a:pt x="17536" y="45508"/>
                        <a:pt x="19331" y="45954"/>
                      </a:cubicBezTo>
                      <a:cubicBezTo>
                        <a:pt x="22023" y="47303"/>
                        <a:pt x="13044" y="50440"/>
                        <a:pt x="13044" y="50440"/>
                      </a:cubicBezTo>
                      <a:cubicBezTo>
                        <a:pt x="9003" y="52235"/>
                        <a:pt x="5408" y="58968"/>
                        <a:pt x="8558" y="62564"/>
                      </a:cubicBezTo>
                      <a:cubicBezTo>
                        <a:pt x="10352" y="64358"/>
                        <a:pt x="25166" y="71091"/>
                        <a:pt x="25166" y="71091"/>
                      </a:cubicBezTo>
                      <a:cubicBezTo>
                        <a:pt x="23372" y="76927"/>
                        <a:pt x="16639" y="80516"/>
                        <a:pt x="15742" y="86810"/>
                      </a:cubicBezTo>
                      <a:cubicBezTo>
                        <a:pt x="14845" y="92200"/>
                        <a:pt x="18885" y="96235"/>
                        <a:pt x="24269" y="95337"/>
                      </a:cubicBezTo>
                      <a:cubicBezTo>
                        <a:pt x="26515" y="94892"/>
                        <a:pt x="27864" y="92194"/>
                        <a:pt x="25618" y="90399"/>
                      </a:cubicBezTo>
                      <a:cubicBezTo>
                        <a:pt x="21131" y="86358"/>
                        <a:pt x="26515" y="82763"/>
                        <a:pt x="29213" y="79173"/>
                      </a:cubicBezTo>
                      <a:cubicBezTo>
                        <a:pt x="31459" y="76481"/>
                        <a:pt x="34151" y="72440"/>
                        <a:pt x="32356" y="68845"/>
                      </a:cubicBezTo>
                      <a:cubicBezTo>
                        <a:pt x="31007" y="64804"/>
                        <a:pt x="26521" y="63455"/>
                        <a:pt x="22932" y="62112"/>
                      </a:cubicBezTo>
                      <a:cubicBezTo>
                        <a:pt x="22035" y="61666"/>
                        <a:pt x="10364" y="58517"/>
                        <a:pt x="18891" y="56722"/>
                      </a:cubicBezTo>
                      <a:cubicBezTo>
                        <a:pt x="21137" y="56276"/>
                        <a:pt x="23829" y="55825"/>
                        <a:pt x="25624" y="54030"/>
                      </a:cubicBezTo>
                      <a:cubicBezTo>
                        <a:pt x="36849" y="43256"/>
                        <a:pt x="19788" y="38312"/>
                        <a:pt x="12159" y="34722"/>
                      </a:cubicBezTo>
                      <a:cubicBezTo>
                        <a:pt x="10810" y="34277"/>
                        <a:pt x="18445" y="28886"/>
                        <a:pt x="18891" y="28886"/>
                      </a:cubicBezTo>
                      <a:cubicBezTo>
                        <a:pt x="20240" y="27989"/>
                        <a:pt x="21137" y="25743"/>
                        <a:pt x="21137" y="24400"/>
                      </a:cubicBezTo>
                      <a:cubicBezTo>
                        <a:pt x="20692" y="22153"/>
                        <a:pt x="20240" y="19461"/>
                        <a:pt x="17994" y="18112"/>
                      </a:cubicBezTo>
                      <a:cubicBezTo>
                        <a:pt x="17097" y="17215"/>
                        <a:pt x="15748" y="16763"/>
                        <a:pt x="14850" y="15866"/>
                      </a:cubicBezTo>
                      <a:cubicBezTo>
                        <a:pt x="14405" y="15866"/>
                        <a:pt x="14405" y="15866"/>
                        <a:pt x="13953" y="15420"/>
                      </a:cubicBezTo>
                      <a:cubicBezTo>
                        <a:pt x="9912" y="15420"/>
                        <a:pt x="8564" y="12728"/>
                        <a:pt x="9912" y="8236"/>
                      </a:cubicBezTo>
                      <a:cubicBezTo>
                        <a:pt x="11707" y="7790"/>
                        <a:pt x="11261" y="4646"/>
                        <a:pt x="9015" y="37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5" name="Google Shape;2095;p47"/>
                <p:cNvSpPr/>
                <p:nvPr/>
              </p:nvSpPr>
              <p:spPr>
                <a:xfrm>
                  <a:off x="-9261427" y="4204682"/>
                  <a:ext cx="316532" cy="80183"/>
                </a:xfrm>
                <a:custGeom>
                  <a:rect b="b" l="l" r="r" t="t"/>
                  <a:pathLst>
                    <a:path extrusionOk="0" h="17124" w="67599">
                      <a:moveTo>
                        <a:pt x="91" y="3149"/>
                      </a:moveTo>
                      <a:cubicBezTo>
                        <a:pt x="91" y="3595"/>
                        <a:pt x="537" y="4498"/>
                        <a:pt x="537" y="4944"/>
                      </a:cubicBezTo>
                      <a:cubicBezTo>
                        <a:pt x="983" y="6293"/>
                        <a:pt x="2331" y="7191"/>
                        <a:pt x="3680" y="7636"/>
                      </a:cubicBezTo>
                      <a:cubicBezTo>
                        <a:pt x="22987" y="11677"/>
                        <a:pt x="42739" y="14369"/>
                        <a:pt x="62490" y="17061"/>
                      </a:cubicBezTo>
                      <a:cubicBezTo>
                        <a:pt x="68326" y="17959"/>
                        <a:pt x="69675" y="8979"/>
                        <a:pt x="63839" y="8082"/>
                      </a:cubicBezTo>
                      <a:cubicBezTo>
                        <a:pt x="44082" y="5390"/>
                        <a:pt x="24781" y="2246"/>
                        <a:pt x="5029" y="0"/>
                      </a:cubicBezTo>
                      <a:cubicBezTo>
                        <a:pt x="3680" y="0"/>
                        <a:pt x="2337" y="0"/>
                        <a:pt x="1434" y="1349"/>
                      </a:cubicBezTo>
                      <a:cubicBezTo>
                        <a:pt x="989" y="1349"/>
                        <a:pt x="-360" y="2698"/>
                        <a:pt x="91" y="31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6" name="Google Shape;2096;p47"/>
                <p:cNvSpPr/>
                <p:nvPr/>
              </p:nvSpPr>
              <p:spPr>
                <a:xfrm>
                  <a:off x="-9280724" y="4039710"/>
                  <a:ext cx="393911" cy="379816"/>
                </a:xfrm>
                <a:custGeom>
                  <a:rect b="b" l="l" r="r" t="t"/>
                  <a:pathLst>
                    <a:path extrusionOk="0" h="81114" w="84124">
                      <a:moveTo>
                        <a:pt x="4214" y="40189"/>
                      </a:moveTo>
                      <a:cubicBezTo>
                        <a:pt x="1968" y="59948"/>
                        <a:pt x="13638" y="77004"/>
                        <a:pt x="33396" y="80599"/>
                      </a:cubicBezTo>
                      <a:cubicBezTo>
                        <a:pt x="52702" y="84194"/>
                        <a:pt x="69311" y="68476"/>
                        <a:pt x="71106" y="49620"/>
                      </a:cubicBezTo>
                      <a:cubicBezTo>
                        <a:pt x="71551" y="44681"/>
                        <a:pt x="64373" y="43332"/>
                        <a:pt x="63470" y="48271"/>
                      </a:cubicBezTo>
                      <a:cubicBezTo>
                        <a:pt x="60326" y="63086"/>
                        <a:pt x="51348" y="73414"/>
                        <a:pt x="35185" y="71168"/>
                      </a:cubicBezTo>
                      <a:cubicBezTo>
                        <a:pt x="20371" y="69373"/>
                        <a:pt x="12290" y="55450"/>
                        <a:pt x="13187" y="41538"/>
                      </a:cubicBezTo>
                      <a:cubicBezTo>
                        <a:pt x="13187" y="36148"/>
                        <a:pt x="4660" y="34353"/>
                        <a:pt x="4208" y="40189"/>
                      </a:cubicBezTo>
                      <a:close/>
                      <a:moveTo>
                        <a:pt x="67962" y="10107"/>
                      </a:moveTo>
                      <a:lnTo>
                        <a:pt x="67962" y="10107"/>
                      </a:lnTo>
                      <a:cubicBezTo>
                        <a:pt x="70208" y="10107"/>
                        <a:pt x="72003" y="9661"/>
                        <a:pt x="74249" y="9661"/>
                      </a:cubicBezTo>
                      <a:lnTo>
                        <a:pt x="74249" y="9661"/>
                      </a:lnTo>
                      <a:cubicBezTo>
                        <a:pt x="76044" y="10559"/>
                        <a:pt x="77844" y="11456"/>
                        <a:pt x="80084" y="12353"/>
                      </a:cubicBezTo>
                      <a:lnTo>
                        <a:pt x="80084" y="12353"/>
                      </a:lnTo>
                      <a:cubicBezTo>
                        <a:pt x="81433" y="15045"/>
                        <a:pt x="82776" y="17743"/>
                        <a:pt x="84125" y="20435"/>
                      </a:cubicBezTo>
                      <a:cubicBezTo>
                        <a:pt x="83679" y="19538"/>
                        <a:pt x="83679" y="18189"/>
                        <a:pt x="83228" y="17292"/>
                      </a:cubicBezTo>
                      <a:cubicBezTo>
                        <a:pt x="82330" y="15497"/>
                        <a:pt x="81433" y="13696"/>
                        <a:pt x="79633" y="12353"/>
                      </a:cubicBezTo>
                      <a:cubicBezTo>
                        <a:pt x="77387" y="10559"/>
                        <a:pt x="73797" y="9210"/>
                        <a:pt x="70654" y="9661"/>
                      </a:cubicBezTo>
                      <a:cubicBezTo>
                        <a:pt x="67511" y="10107"/>
                        <a:pt x="64819" y="11456"/>
                        <a:pt x="62573" y="13702"/>
                      </a:cubicBezTo>
                      <a:cubicBezTo>
                        <a:pt x="59881" y="16846"/>
                        <a:pt x="58978" y="21784"/>
                        <a:pt x="60326" y="25825"/>
                      </a:cubicBezTo>
                      <a:cubicBezTo>
                        <a:pt x="61675" y="29866"/>
                        <a:pt x="65264" y="32558"/>
                        <a:pt x="69751" y="33462"/>
                      </a:cubicBezTo>
                      <a:cubicBezTo>
                        <a:pt x="75140" y="34359"/>
                        <a:pt x="80524" y="31667"/>
                        <a:pt x="82770" y="26729"/>
                      </a:cubicBezTo>
                      <a:cubicBezTo>
                        <a:pt x="84565" y="22687"/>
                        <a:pt x="84119" y="18201"/>
                        <a:pt x="81873" y="14605"/>
                      </a:cubicBezTo>
                      <a:cubicBezTo>
                        <a:pt x="78735" y="10113"/>
                        <a:pt x="72894" y="8318"/>
                        <a:pt x="67956" y="10113"/>
                      </a:cubicBezTo>
                      <a:close/>
                      <a:moveTo>
                        <a:pt x="8255" y="682"/>
                      </a:moveTo>
                      <a:lnTo>
                        <a:pt x="8255" y="682"/>
                      </a:lnTo>
                      <a:cubicBezTo>
                        <a:pt x="10501" y="682"/>
                        <a:pt x="12295" y="236"/>
                        <a:pt x="14542" y="236"/>
                      </a:cubicBezTo>
                      <a:lnTo>
                        <a:pt x="14542" y="236"/>
                      </a:lnTo>
                      <a:cubicBezTo>
                        <a:pt x="16336" y="1133"/>
                        <a:pt x="18137" y="2031"/>
                        <a:pt x="20377" y="2928"/>
                      </a:cubicBezTo>
                      <a:lnTo>
                        <a:pt x="20377" y="2928"/>
                      </a:lnTo>
                      <a:cubicBezTo>
                        <a:pt x="21726" y="5620"/>
                        <a:pt x="23069" y="8318"/>
                        <a:pt x="24417" y="11010"/>
                      </a:cubicBezTo>
                      <a:cubicBezTo>
                        <a:pt x="23972" y="10113"/>
                        <a:pt x="23972" y="8764"/>
                        <a:pt x="23520" y="7866"/>
                      </a:cubicBezTo>
                      <a:cubicBezTo>
                        <a:pt x="22623" y="6072"/>
                        <a:pt x="21726" y="4271"/>
                        <a:pt x="19925" y="2928"/>
                      </a:cubicBezTo>
                      <a:cubicBezTo>
                        <a:pt x="17679" y="1133"/>
                        <a:pt x="14090" y="-216"/>
                        <a:pt x="10947" y="236"/>
                      </a:cubicBezTo>
                      <a:cubicBezTo>
                        <a:pt x="7803" y="682"/>
                        <a:pt x="5111" y="2031"/>
                        <a:pt x="2865" y="4277"/>
                      </a:cubicBezTo>
                      <a:cubicBezTo>
                        <a:pt x="173" y="7421"/>
                        <a:pt x="-730" y="12359"/>
                        <a:pt x="619" y="16400"/>
                      </a:cubicBezTo>
                      <a:cubicBezTo>
                        <a:pt x="1968" y="20441"/>
                        <a:pt x="5557" y="23133"/>
                        <a:pt x="10043" y="24036"/>
                      </a:cubicBezTo>
                      <a:cubicBezTo>
                        <a:pt x="15433" y="24934"/>
                        <a:pt x="20817" y="22242"/>
                        <a:pt x="23063" y="17303"/>
                      </a:cubicBezTo>
                      <a:cubicBezTo>
                        <a:pt x="24857" y="13262"/>
                        <a:pt x="24412" y="8776"/>
                        <a:pt x="22166" y="5180"/>
                      </a:cubicBezTo>
                      <a:cubicBezTo>
                        <a:pt x="19474" y="688"/>
                        <a:pt x="13638" y="-1107"/>
                        <a:pt x="8249" y="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7" name="Google Shape;2097;p47"/>
                <p:cNvSpPr/>
                <p:nvPr/>
              </p:nvSpPr>
              <p:spPr>
                <a:xfrm>
                  <a:off x="-9157641" y="4457010"/>
                  <a:ext cx="324703" cy="193284"/>
                </a:xfrm>
                <a:custGeom>
                  <a:rect b="b" l="l" r="r" t="t"/>
                  <a:pathLst>
                    <a:path extrusionOk="0" h="41278" w="69344">
                      <a:moveTo>
                        <a:pt x="69059" y="32316"/>
                      </a:moveTo>
                      <a:lnTo>
                        <a:pt x="69059" y="32316"/>
                      </a:lnTo>
                      <a:lnTo>
                        <a:pt x="69059" y="31871"/>
                      </a:lnTo>
                      <a:cubicBezTo>
                        <a:pt x="69059" y="31425"/>
                        <a:pt x="69059" y="31425"/>
                        <a:pt x="68613" y="30973"/>
                      </a:cubicBezTo>
                      <a:lnTo>
                        <a:pt x="68613" y="30528"/>
                      </a:lnTo>
                      <a:cubicBezTo>
                        <a:pt x="68613" y="30082"/>
                        <a:pt x="68613" y="30082"/>
                        <a:pt x="68167" y="29630"/>
                      </a:cubicBezTo>
                      <a:cubicBezTo>
                        <a:pt x="68167" y="29184"/>
                        <a:pt x="67722" y="29184"/>
                        <a:pt x="67722" y="28733"/>
                      </a:cubicBezTo>
                      <a:lnTo>
                        <a:pt x="67722" y="28287"/>
                      </a:lnTo>
                      <a:cubicBezTo>
                        <a:pt x="67276" y="27841"/>
                        <a:pt x="67276" y="27841"/>
                        <a:pt x="66824" y="27390"/>
                      </a:cubicBezTo>
                      <a:lnTo>
                        <a:pt x="66824" y="27390"/>
                      </a:lnTo>
                      <a:cubicBezTo>
                        <a:pt x="66379" y="26944"/>
                        <a:pt x="65927" y="26944"/>
                        <a:pt x="65927" y="26492"/>
                      </a:cubicBezTo>
                      <a:lnTo>
                        <a:pt x="65927" y="26492"/>
                      </a:lnTo>
                      <a:lnTo>
                        <a:pt x="65481" y="26492"/>
                      </a:lnTo>
                      <a:cubicBezTo>
                        <a:pt x="65481" y="26492"/>
                        <a:pt x="65036" y="26492"/>
                        <a:pt x="65036" y="26047"/>
                      </a:cubicBezTo>
                      <a:lnTo>
                        <a:pt x="64590" y="26047"/>
                      </a:lnTo>
                      <a:cubicBezTo>
                        <a:pt x="64144" y="26047"/>
                        <a:pt x="64144" y="26047"/>
                        <a:pt x="63693" y="26047"/>
                      </a:cubicBezTo>
                      <a:cubicBezTo>
                        <a:pt x="63247" y="26047"/>
                        <a:pt x="63247" y="26047"/>
                        <a:pt x="62795" y="26047"/>
                      </a:cubicBezTo>
                      <a:lnTo>
                        <a:pt x="62338" y="26041"/>
                      </a:lnTo>
                      <a:cubicBezTo>
                        <a:pt x="61892" y="26041"/>
                        <a:pt x="61892" y="26041"/>
                        <a:pt x="61441" y="26041"/>
                      </a:cubicBezTo>
                      <a:lnTo>
                        <a:pt x="60995" y="26041"/>
                      </a:lnTo>
                      <a:lnTo>
                        <a:pt x="60995" y="26041"/>
                      </a:lnTo>
                      <a:cubicBezTo>
                        <a:pt x="60549" y="26041"/>
                        <a:pt x="60098" y="26041"/>
                        <a:pt x="59646" y="26487"/>
                      </a:cubicBezTo>
                      <a:lnTo>
                        <a:pt x="59646" y="26487"/>
                      </a:lnTo>
                      <a:cubicBezTo>
                        <a:pt x="59200" y="26487"/>
                        <a:pt x="58749" y="26932"/>
                        <a:pt x="58297" y="26932"/>
                      </a:cubicBezTo>
                      <a:lnTo>
                        <a:pt x="57852" y="26932"/>
                      </a:lnTo>
                      <a:cubicBezTo>
                        <a:pt x="57406" y="26932"/>
                        <a:pt x="57406" y="27378"/>
                        <a:pt x="56954" y="27378"/>
                      </a:cubicBezTo>
                      <a:cubicBezTo>
                        <a:pt x="56954" y="27378"/>
                        <a:pt x="56509" y="27824"/>
                        <a:pt x="56509" y="27824"/>
                      </a:cubicBezTo>
                      <a:lnTo>
                        <a:pt x="56063" y="28270"/>
                      </a:lnTo>
                      <a:cubicBezTo>
                        <a:pt x="56063" y="28715"/>
                        <a:pt x="55617" y="28715"/>
                        <a:pt x="55617" y="29167"/>
                      </a:cubicBezTo>
                      <a:lnTo>
                        <a:pt x="55171" y="29613"/>
                      </a:lnTo>
                      <a:lnTo>
                        <a:pt x="55171" y="29613"/>
                      </a:lnTo>
                      <a:cubicBezTo>
                        <a:pt x="54274" y="30962"/>
                        <a:pt x="53823" y="32756"/>
                        <a:pt x="53823" y="34551"/>
                      </a:cubicBezTo>
                      <a:lnTo>
                        <a:pt x="53823" y="34551"/>
                      </a:lnTo>
                      <a:lnTo>
                        <a:pt x="53823" y="34997"/>
                      </a:lnTo>
                      <a:lnTo>
                        <a:pt x="53823" y="35442"/>
                      </a:lnTo>
                      <a:cubicBezTo>
                        <a:pt x="53823" y="35888"/>
                        <a:pt x="53823" y="35888"/>
                        <a:pt x="54268" y="36340"/>
                      </a:cubicBezTo>
                      <a:lnTo>
                        <a:pt x="54714" y="36786"/>
                      </a:lnTo>
                      <a:cubicBezTo>
                        <a:pt x="54714" y="37231"/>
                        <a:pt x="54714" y="37231"/>
                        <a:pt x="55160" y="37683"/>
                      </a:cubicBezTo>
                      <a:cubicBezTo>
                        <a:pt x="55160" y="38129"/>
                        <a:pt x="55605" y="38129"/>
                        <a:pt x="55605" y="38580"/>
                      </a:cubicBezTo>
                      <a:lnTo>
                        <a:pt x="55605" y="39026"/>
                      </a:lnTo>
                      <a:cubicBezTo>
                        <a:pt x="56051" y="39472"/>
                        <a:pt x="56051" y="39472"/>
                        <a:pt x="56503" y="39923"/>
                      </a:cubicBezTo>
                      <a:lnTo>
                        <a:pt x="56503" y="39923"/>
                      </a:lnTo>
                      <a:cubicBezTo>
                        <a:pt x="56948" y="40369"/>
                        <a:pt x="57400" y="40369"/>
                        <a:pt x="57400" y="40821"/>
                      </a:cubicBezTo>
                      <a:lnTo>
                        <a:pt x="57400" y="40821"/>
                      </a:lnTo>
                      <a:lnTo>
                        <a:pt x="57846" y="40821"/>
                      </a:lnTo>
                      <a:cubicBezTo>
                        <a:pt x="57846" y="40821"/>
                        <a:pt x="58291" y="40821"/>
                        <a:pt x="58743" y="41267"/>
                      </a:cubicBezTo>
                      <a:lnTo>
                        <a:pt x="59189" y="41267"/>
                      </a:lnTo>
                      <a:cubicBezTo>
                        <a:pt x="59634" y="41267"/>
                        <a:pt x="59634" y="41267"/>
                        <a:pt x="60086" y="41267"/>
                      </a:cubicBezTo>
                      <a:cubicBezTo>
                        <a:pt x="60532" y="41267"/>
                        <a:pt x="60532" y="41267"/>
                        <a:pt x="60983" y="41267"/>
                      </a:cubicBezTo>
                      <a:lnTo>
                        <a:pt x="61429" y="41278"/>
                      </a:lnTo>
                      <a:cubicBezTo>
                        <a:pt x="61875" y="41278"/>
                        <a:pt x="61875" y="41278"/>
                        <a:pt x="62326" y="41278"/>
                      </a:cubicBezTo>
                      <a:lnTo>
                        <a:pt x="62772" y="41278"/>
                      </a:lnTo>
                      <a:lnTo>
                        <a:pt x="62772" y="41278"/>
                      </a:lnTo>
                      <a:cubicBezTo>
                        <a:pt x="63218" y="41278"/>
                        <a:pt x="63669" y="41278"/>
                        <a:pt x="64121" y="40832"/>
                      </a:cubicBezTo>
                      <a:lnTo>
                        <a:pt x="64121" y="40832"/>
                      </a:lnTo>
                      <a:cubicBezTo>
                        <a:pt x="64566" y="40832"/>
                        <a:pt x="65018" y="40387"/>
                        <a:pt x="65470" y="40387"/>
                      </a:cubicBezTo>
                      <a:lnTo>
                        <a:pt x="65915" y="40387"/>
                      </a:lnTo>
                      <a:cubicBezTo>
                        <a:pt x="66361" y="40387"/>
                        <a:pt x="66361" y="39941"/>
                        <a:pt x="66813" y="39941"/>
                      </a:cubicBezTo>
                      <a:cubicBezTo>
                        <a:pt x="66813" y="39941"/>
                        <a:pt x="67258" y="39495"/>
                        <a:pt x="67258" y="39495"/>
                      </a:cubicBezTo>
                      <a:lnTo>
                        <a:pt x="67704" y="39050"/>
                      </a:lnTo>
                      <a:cubicBezTo>
                        <a:pt x="67704" y="38604"/>
                        <a:pt x="68150" y="38604"/>
                        <a:pt x="68150" y="38152"/>
                      </a:cubicBezTo>
                      <a:lnTo>
                        <a:pt x="68595" y="37706"/>
                      </a:lnTo>
                      <a:lnTo>
                        <a:pt x="68595" y="37261"/>
                      </a:lnTo>
                      <a:lnTo>
                        <a:pt x="68595" y="37261"/>
                      </a:lnTo>
                      <a:cubicBezTo>
                        <a:pt x="69499" y="35906"/>
                        <a:pt x="69499" y="33659"/>
                        <a:pt x="69053" y="32316"/>
                      </a:cubicBezTo>
                      <a:close/>
                      <a:moveTo>
                        <a:pt x="43020" y="16152"/>
                      </a:moveTo>
                      <a:cubicBezTo>
                        <a:pt x="43020" y="16152"/>
                        <a:pt x="43466" y="15707"/>
                        <a:pt x="43466" y="15707"/>
                      </a:cubicBezTo>
                      <a:cubicBezTo>
                        <a:pt x="43911" y="15261"/>
                        <a:pt x="43911" y="15261"/>
                        <a:pt x="43911" y="14809"/>
                      </a:cubicBezTo>
                      <a:cubicBezTo>
                        <a:pt x="43911" y="14363"/>
                        <a:pt x="44357" y="14363"/>
                        <a:pt x="44357" y="13912"/>
                      </a:cubicBezTo>
                      <a:cubicBezTo>
                        <a:pt x="44357" y="13912"/>
                        <a:pt x="44357" y="13466"/>
                        <a:pt x="44803" y="13466"/>
                      </a:cubicBezTo>
                      <a:cubicBezTo>
                        <a:pt x="44803" y="13020"/>
                        <a:pt x="45249" y="12569"/>
                        <a:pt x="45249" y="11671"/>
                      </a:cubicBezTo>
                      <a:cubicBezTo>
                        <a:pt x="45249" y="11226"/>
                        <a:pt x="45249" y="10323"/>
                        <a:pt x="45249" y="9877"/>
                      </a:cubicBezTo>
                      <a:cubicBezTo>
                        <a:pt x="45249" y="9431"/>
                        <a:pt x="45249" y="9431"/>
                        <a:pt x="45249" y="9431"/>
                      </a:cubicBezTo>
                      <a:cubicBezTo>
                        <a:pt x="45249" y="8985"/>
                        <a:pt x="45249" y="8985"/>
                        <a:pt x="45249" y="8534"/>
                      </a:cubicBezTo>
                      <a:cubicBezTo>
                        <a:pt x="45249" y="8088"/>
                        <a:pt x="45249" y="7636"/>
                        <a:pt x="44803" y="7185"/>
                      </a:cubicBezTo>
                      <a:cubicBezTo>
                        <a:pt x="44803" y="6739"/>
                        <a:pt x="44803" y="6739"/>
                        <a:pt x="44357" y="6287"/>
                      </a:cubicBezTo>
                      <a:cubicBezTo>
                        <a:pt x="44357" y="6287"/>
                        <a:pt x="44357" y="5842"/>
                        <a:pt x="43911" y="5390"/>
                      </a:cubicBezTo>
                      <a:cubicBezTo>
                        <a:pt x="42563" y="2698"/>
                        <a:pt x="40316" y="452"/>
                        <a:pt x="37179" y="0"/>
                      </a:cubicBezTo>
                      <a:lnTo>
                        <a:pt x="36733" y="0"/>
                      </a:lnTo>
                      <a:cubicBezTo>
                        <a:pt x="35836" y="0"/>
                        <a:pt x="34939" y="0"/>
                        <a:pt x="34487" y="0"/>
                      </a:cubicBezTo>
                      <a:cubicBezTo>
                        <a:pt x="30001" y="0"/>
                        <a:pt x="25960" y="3144"/>
                        <a:pt x="25063" y="7636"/>
                      </a:cubicBezTo>
                      <a:cubicBezTo>
                        <a:pt x="24165" y="12575"/>
                        <a:pt x="27309" y="16616"/>
                        <a:pt x="31349" y="17965"/>
                      </a:cubicBezTo>
                      <a:cubicBezTo>
                        <a:pt x="32247" y="18410"/>
                        <a:pt x="32698" y="18410"/>
                        <a:pt x="33596" y="18410"/>
                      </a:cubicBezTo>
                      <a:lnTo>
                        <a:pt x="34041" y="18410"/>
                      </a:lnTo>
                      <a:cubicBezTo>
                        <a:pt x="37185" y="18856"/>
                        <a:pt x="40328" y="17965"/>
                        <a:pt x="42123" y="15718"/>
                      </a:cubicBezTo>
                      <a:cubicBezTo>
                        <a:pt x="42574" y="16616"/>
                        <a:pt x="43026" y="16164"/>
                        <a:pt x="43026" y="16164"/>
                      </a:cubicBezTo>
                      <a:close/>
                      <a:moveTo>
                        <a:pt x="11146" y="12557"/>
                      </a:moveTo>
                      <a:cubicBezTo>
                        <a:pt x="-1422" y="10311"/>
                        <a:pt x="-4571" y="29618"/>
                        <a:pt x="8003" y="31865"/>
                      </a:cubicBezTo>
                      <a:cubicBezTo>
                        <a:pt x="20125" y="34111"/>
                        <a:pt x="23714" y="14803"/>
                        <a:pt x="11146" y="12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8" name="Google Shape;2098;p47"/>
                <p:cNvSpPr/>
                <p:nvPr/>
              </p:nvSpPr>
              <p:spPr>
                <a:xfrm>
                  <a:off x="-9604117" y="4241899"/>
                  <a:ext cx="150491" cy="93247"/>
                </a:xfrm>
                <a:custGeom>
                  <a:rect b="b" l="l" r="r" t="t"/>
                  <a:pathLst>
                    <a:path extrusionOk="0" h="19914" w="32139">
                      <a:moveTo>
                        <a:pt x="3703" y="13158"/>
                      </a:moveTo>
                      <a:cubicBezTo>
                        <a:pt x="-338" y="12261"/>
                        <a:pt x="-1686" y="18994"/>
                        <a:pt x="2806" y="19891"/>
                      </a:cubicBezTo>
                      <a:cubicBezTo>
                        <a:pt x="6846" y="20337"/>
                        <a:pt x="7744" y="14056"/>
                        <a:pt x="3703" y="13158"/>
                      </a:cubicBezTo>
                      <a:close/>
                      <a:moveTo>
                        <a:pt x="24352" y="138"/>
                      </a:moveTo>
                      <a:cubicBezTo>
                        <a:pt x="19414" y="-759"/>
                        <a:pt x="14476" y="2830"/>
                        <a:pt x="13579" y="7774"/>
                      </a:cubicBezTo>
                      <a:cubicBezTo>
                        <a:pt x="12682" y="12713"/>
                        <a:pt x="16271" y="17651"/>
                        <a:pt x="21215" y="18548"/>
                      </a:cubicBezTo>
                      <a:cubicBezTo>
                        <a:pt x="26153" y="19446"/>
                        <a:pt x="31091" y="15856"/>
                        <a:pt x="31988" y="10912"/>
                      </a:cubicBezTo>
                      <a:cubicBezTo>
                        <a:pt x="32885" y="5974"/>
                        <a:pt x="29742" y="1035"/>
                        <a:pt x="24352" y="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9" name="Google Shape;2099;p47"/>
                <p:cNvSpPr/>
                <p:nvPr/>
              </p:nvSpPr>
              <p:spPr>
                <a:xfrm>
                  <a:off x="-9955294" y="4785184"/>
                  <a:ext cx="70345" cy="74826"/>
                </a:xfrm>
                <a:custGeom>
                  <a:rect b="b" l="l" r="r" t="t"/>
                  <a:pathLst>
                    <a:path extrusionOk="0" h="15980" w="15023">
                      <a:moveTo>
                        <a:pt x="13621" y="4415"/>
                      </a:moveTo>
                      <a:lnTo>
                        <a:pt x="13621" y="4415"/>
                      </a:lnTo>
                      <a:cubicBezTo>
                        <a:pt x="13175" y="3518"/>
                        <a:pt x="12724" y="3066"/>
                        <a:pt x="12272" y="2621"/>
                      </a:cubicBezTo>
                      <a:cubicBezTo>
                        <a:pt x="10026" y="-71"/>
                        <a:pt x="5985" y="-974"/>
                        <a:pt x="2848" y="1272"/>
                      </a:cubicBezTo>
                      <a:cubicBezTo>
                        <a:pt x="-296" y="3518"/>
                        <a:pt x="-747" y="7559"/>
                        <a:pt x="1053" y="10697"/>
                      </a:cubicBezTo>
                      <a:cubicBezTo>
                        <a:pt x="1053" y="11143"/>
                        <a:pt x="1499" y="12046"/>
                        <a:pt x="1950" y="12492"/>
                      </a:cubicBezTo>
                      <a:lnTo>
                        <a:pt x="2396" y="12937"/>
                      </a:lnTo>
                      <a:cubicBezTo>
                        <a:pt x="4642" y="16081"/>
                        <a:pt x="9129" y="16978"/>
                        <a:pt x="12272" y="14732"/>
                      </a:cubicBezTo>
                      <a:cubicBezTo>
                        <a:pt x="15415" y="12040"/>
                        <a:pt x="15867" y="7999"/>
                        <a:pt x="13621" y="4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0" name="Google Shape;2100;p47"/>
                <p:cNvSpPr/>
                <p:nvPr/>
              </p:nvSpPr>
              <p:spPr>
                <a:xfrm>
                  <a:off x="-9929533" y="4685500"/>
                  <a:ext cx="59444" cy="57506"/>
                </a:xfrm>
                <a:custGeom>
                  <a:rect b="b" l="l" r="r" t="t"/>
                  <a:pathLst>
                    <a:path extrusionOk="0" h="12281" w="12695">
                      <a:moveTo>
                        <a:pt x="9467" y="1017"/>
                      </a:moveTo>
                      <a:cubicBezTo>
                        <a:pt x="9467" y="1017"/>
                        <a:pt x="9021" y="1017"/>
                        <a:pt x="9021" y="571"/>
                      </a:cubicBezTo>
                      <a:cubicBezTo>
                        <a:pt x="5426" y="-1223"/>
                        <a:pt x="940" y="1469"/>
                        <a:pt x="42" y="5058"/>
                      </a:cubicBezTo>
                      <a:cubicBezTo>
                        <a:pt x="-403" y="9099"/>
                        <a:pt x="2734" y="12694"/>
                        <a:pt x="6775" y="12243"/>
                      </a:cubicBezTo>
                      <a:cubicBezTo>
                        <a:pt x="7221" y="12243"/>
                        <a:pt x="7221" y="12243"/>
                        <a:pt x="7221" y="12243"/>
                      </a:cubicBezTo>
                      <a:cubicBezTo>
                        <a:pt x="9912" y="11797"/>
                        <a:pt x="12159" y="9996"/>
                        <a:pt x="12610" y="7304"/>
                      </a:cubicBezTo>
                      <a:cubicBezTo>
                        <a:pt x="13056" y="4612"/>
                        <a:pt x="11713" y="2366"/>
                        <a:pt x="9467" y="10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1" name="Google Shape;2101;p47"/>
                <p:cNvSpPr/>
                <p:nvPr/>
              </p:nvSpPr>
              <p:spPr>
                <a:xfrm>
                  <a:off x="-8936699" y="5341541"/>
                  <a:ext cx="85109" cy="87886"/>
                </a:xfrm>
                <a:custGeom>
                  <a:rect b="b" l="l" r="r" t="t"/>
                  <a:pathLst>
                    <a:path extrusionOk="0" h="18769" w="18176">
                      <a:moveTo>
                        <a:pt x="10547" y="165"/>
                      </a:moveTo>
                      <a:cubicBezTo>
                        <a:pt x="3814" y="-1184"/>
                        <a:pt x="-2021" y="6001"/>
                        <a:pt x="671" y="12288"/>
                      </a:cubicBezTo>
                      <a:cubicBezTo>
                        <a:pt x="1568" y="14083"/>
                        <a:pt x="2020" y="15432"/>
                        <a:pt x="3814" y="16775"/>
                      </a:cubicBezTo>
                      <a:cubicBezTo>
                        <a:pt x="5609" y="18569"/>
                        <a:pt x="9650" y="19467"/>
                        <a:pt x="11896" y="18124"/>
                      </a:cubicBezTo>
                      <a:cubicBezTo>
                        <a:pt x="13690" y="17226"/>
                        <a:pt x="15039" y="16329"/>
                        <a:pt x="16382" y="14980"/>
                      </a:cubicBezTo>
                      <a:cubicBezTo>
                        <a:pt x="20423" y="9596"/>
                        <a:pt x="17280" y="1514"/>
                        <a:pt x="10547" y="1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2" name="Google Shape;2102;p47"/>
                <p:cNvSpPr/>
                <p:nvPr/>
              </p:nvSpPr>
              <p:spPr>
                <a:xfrm>
                  <a:off x="-9040933" y="5450750"/>
                  <a:ext cx="86556" cy="87942"/>
                </a:xfrm>
                <a:custGeom>
                  <a:rect b="b" l="l" r="r" t="t"/>
                  <a:pathLst>
                    <a:path extrusionOk="0" h="18781" w="18485">
                      <a:moveTo>
                        <a:pt x="10814" y="186"/>
                      </a:moveTo>
                      <a:cubicBezTo>
                        <a:pt x="-1308" y="-2061"/>
                        <a:pt x="-4451" y="16795"/>
                        <a:pt x="7671" y="18596"/>
                      </a:cubicBezTo>
                      <a:cubicBezTo>
                        <a:pt x="19793" y="20842"/>
                        <a:pt x="22937" y="1986"/>
                        <a:pt x="10814" y="1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3" name="Google Shape;2103;p47"/>
                <p:cNvSpPr/>
                <p:nvPr/>
              </p:nvSpPr>
              <p:spPr>
                <a:xfrm>
                  <a:off x="-8894633" y="5497153"/>
                  <a:ext cx="66473" cy="68711"/>
                </a:xfrm>
                <a:custGeom>
                  <a:rect b="b" l="l" r="r" t="t"/>
                  <a:pathLst>
                    <a:path extrusionOk="0" h="14674" w="14196">
                      <a:moveTo>
                        <a:pt x="8293" y="151"/>
                      </a:moveTo>
                      <a:cubicBezTo>
                        <a:pt x="-1131" y="-1644"/>
                        <a:pt x="-3383" y="13171"/>
                        <a:pt x="6047" y="14520"/>
                      </a:cubicBezTo>
                      <a:cubicBezTo>
                        <a:pt x="15026" y="16315"/>
                        <a:pt x="17724" y="1951"/>
                        <a:pt x="8293" y="1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4" name="Google Shape;2104;p47"/>
                <p:cNvSpPr/>
                <p:nvPr/>
              </p:nvSpPr>
              <p:spPr>
                <a:xfrm>
                  <a:off x="-9998979" y="5669580"/>
                  <a:ext cx="95781" cy="92714"/>
                </a:xfrm>
                <a:custGeom>
                  <a:rect b="b" l="l" r="r" t="t"/>
                  <a:pathLst>
                    <a:path extrusionOk="0" h="19800" w="20455">
                      <a:moveTo>
                        <a:pt x="18013" y="15754"/>
                      </a:moveTo>
                      <a:cubicBezTo>
                        <a:pt x="18910" y="14405"/>
                        <a:pt x="19808" y="13061"/>
                        <a:pt x="20259" y="11267"/>
                      </a:cubicBezTo>
                      <a:cubicBezTo>
                        <a:pt x="21156" y="7226"/>
                        <a:pt x="18910" y="2739"/>
                        <a:pt x="14870" y="938"/>
                      </a:cubicBezTo>
                      <a:cubicBezTo>
                        <a:pt x="12178" y="41"/>
                        <a:pt x="9480" y="-411"/>
                        <a:pt x="6342" y="493"/>
                      </a:cubicBezTo>
                      <a:cubicBezTo>
                        <a:pt x="1856" y="2287"/>
                        <a:pt x="-390" y="6780"/>
                        <a:pt x="56" y="11267"/>
                      </a:cubicBezTo>
                      <a:cubicBezTo>
                        <a:pt x="56" y="14410"/>
                        <a:pt x="2747" y="17554"/>
                        <a:pt x="5445" y="18903"/>
                      </a:cubicBezTo>
                      <a:cubicBezTo>
                        <a:pt x="7240" y="19801"/>
                        <a:pt x="8589" y="19801"/>
                        <a:pt x="10383" y="19801"/>
                      </a:cubicBezTo>
                      <a:cubicBezTo>
                        <a:pt x="12629" y="19801"/>
                        <a:pt x="14870" y="18451"/>
                        <a:pt x="16218" y="16657"/>
                      </a:cubicBezTo>
                      <a:lnTo>
                        <a:pt x="16664" y="16211"/>
                      </a:lnTo>
                      <a:cubicBezTo>
                        <a:pt x="17561" y="16205"/>
                        <a:pt x="17561" y="15754"/>
                        <a:pt x="18013" y="157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5" name="Google Shape;2105;p47"/>
                <p:cNvSpPr/>
                <p:nvPr/>
              </p:nvSpPr>
              <p:spPr>
                <a:xfrm>
                  <a:off x="-10339730" y="6030880"/>
                  <a:ext cx="59346" cy="59847"/>
                </a:xfrm>
                <a:custGeom>
                  <a:rect b="b" l="l" r="r" t="t"/>
                  <a:pathLst>
                    <a:path extrusionOk="0" h="12781" w="12674">
                      <a:moveTo>
                        <a:pt x="12232" y="4583"/>
                      </a:moveTo>
                      <a:cubicBezTo>
                        <a:pt x="12232" y="4137"/>
                        <a:pt x="12232" y="4137"/>
                        <a:pt x="11787" y="3685"/>
                      </a:cubicBezTo>
                      <a:cubicBezTo>
                        <a:pt x="10438" y="-356"/>
                        <a:pt x="4603" y="-1253"/>
                        <a:pt x="1911" y="1891"/>
                      </a:cubicBezTo>
                      <a:cubicBezTo>
                        <a:pt x="1911" y="1891"/>
                        <a:pt x="1465" y="2337"/>
                        <a:pt x="1465" y="2337"/>
                      </a:cubicBezTo>
                      <a:cubicBezTo>
                        <a:pt x="-1678" y="5932"/>
                        <a:pt x="568" y="11762"/>
                        <a:pt x="5060" y="12665"/>
                      </a:cubicBezTo>
                      <a:cubicBezTo>
                        <a:pt x="9998" y="13568"/>
                        <a:pt x="14039" y="9075"/>
                        <a:pt x="12238" y="45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6" name="Google Shape;2106;p47"/>
                <p:cNvSpPr/>
                <p:nvPr/>
              </p:nvSpPr>
              <p:spPr>
                <a:xfrm>
                  <a:off x="-10250385" y="6098125"/>
                  <a:ext cx="62488" cy="66356"/>
                </a:xfrm>
                <a:custGeom>
                  <a:rect b="b" l="l" r="r" t="t"/>
                  <a:pathLst>
                    <a:path extrusionOk="0" h="14171" w="13345">
                      <a:moveTo>
                        <a:pt x="7961" y="95"/>
                      </a:moveTo>
                      <a:cubicBezTo>
                        <a:pt x="-1017" y="-1254"/>
                        <a:pt x="-3263" y="12218"/>
                        <a:pt x="5715" y="14013"/>
                      </a:cubicBezTo>
                      <a:cubicBezTo>
                        <a:pt x="14248" y="15807"/>
                        <a:pt x="16488" y="1890"/>
                        <a:pt x="796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7" name="Google Shape;2107;p47"/>
                <p:cNvSpPr/>
                <p:nvPr/>
              </p:nvSpPr>
              <p:spPr>
                <a:xfrm>
                  <a:off x="-8757368" y="6369713"/>
                  <a:ext cx="111008" cy="103010"/>
                </a:xfrm>
                <a:custGeom>
                  <a:rect b="b" l="l" r="r" t="t"/>
                  <a:pathLst>
                    <a:path extrusionOk="0" h="21999" w="23707">
                      <a:moveTo>
                        <a:pt x="23067" y="7636"/>
                      </a:moveTo>
                      <a:cubicBezTo>
                        <a:pt x="22170" y="5390"/>
                        <a:pt x="19924" y="2246"/>
                        <a:pt x="17232" y="1349"/>
                      </a:cubicBezTo>
                      <a:cubicBezTo>
                        <a:pt x="14986" y="452"/>
                        <a:pt x="13637" y="0"/>
                        <a:pt x="10945" y="0"/>
                      </a:cubicBezTo>
                      <a:cubicBezTo>
                        <a:pt x="10499" y="0"/>
                        <a:pt x="10499" y="0"/>
                        <a:pt x="10048" y="0"/>
                      </a:cubicBezTo>
                      <a:cubicBezTo>
                        <a:pt x="5110" y="446"/>
                        <a:pt x="1069" y="4041"/>
                        <a:pt x="172" y="8979"/>
                      </a:cubicBezTo>
                      <a:cubicBezTo>
                        <a:pt x="-725" y="13918"/>
                        <a:pt x="1967" y="18404"/>
                        <a:pt x="6459" y="20657"/>
                      </a:cubicBezTo>
                      <a:cubicBezTo>
                        <a:pt x="6904" y="20657"/>
                        <a:pt x="6904" y="21102"/>
                        <a:pt x="7356" y="21102"/>
                      </a:cubicBezTo>
                      <a:cubicBezTo>
                        <a:pt x="9602" y="22000"/>
                        <a:pt x="10951" y="22000"/>
                        <a:pt x="13643" y="22000"/>
                      </a:cubicBezTo>
                      <a:cubicBezTo>
                        <a:pt x="15437" y="22000"/>
                        <a:pt x="17238" y="21102"/>
                        <a:pt x="19032" y="19753"/>
                      </a:cubicBezTo>
                      <a:cubicBezTo>
                        <a:pt x="21279" y="17959"/>
                        <a:pt x="23073" y="15267"/>
                        <a:pt x="23519" y="12569"/>
                      </a:cubicBezTo>
                      <a:cubicBezTo>
                        <a:pt x="23970" y="11220"/>
                        <a:pt x="23525" y="9419"/>
                        <a:pt x="23073" y="7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8" name="Google Shape;2108;p47"/>
                <p:cNvSpPr/>
                <p:nvPr/>
              </p:nvSpPr>
              <p:spPr>
                <a:xfrm>
                  <a:off x="-8928286" y="6335457"/>
                  <a:ext cx="78591" cy="81138"/>
                </a:xfrm>
                <a:custGeom>
                  <a:rect b="b" l="l" r="r" t="t"/>
                  <a:pathLst>
                    <a:path extrusionOk="0" h="17328" w="16784">
                      <a:moveTo>
                        <a:pt x="9738" y="132"/>
                      </a:moveTo>
                      <a:cubicBezTo>
                        <a:pt x="-1035" y="-1663"/>
                        <a:pt x="-4178" y="15399"/>
                        <a:pt x="7047" y="17193"/>
                      </a:cubicBezTo>
                      <a:cubicBezTo>
                        <a:pt x="17820" y="18988"/>
                        <a:pt x="20963" y="2378"/>
                        <a:pt x="9738" y="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9" name="Google Shape;2109;p47"/>
                <p:cNvSpPr/>
                <p:nvPr/>
              </p:nvSpPr>
              <p:spPr>
                <a:xfrm>
                  <a:off x="-9416529" y="4694461"/>
                  <a:ext cx="2744" cy="2744"/>
                </a:xfrm>
                <a:custGeom>
                  <a:rect b="b" l="l" r="r" t="t"/>
                  <a:pathLst>
                    <a:path extrusionOk="0" h="586" w="586">
                      <a:moveTo>
                        <a:pt x="0" y="0"/>
                      </a:moveTo>
                      <a:lnTo>
                        <a:pt x="0"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0" name="Google Shape;2110;p47"/>
                <p:cNvSpPr/>
                <p:nvPr/>
              </p:nvSpPr>
              <p:spPr>
                <a:xfrm>
                  <a:off x="-9972733" y="4589384"/>
                  <a:ext cx="1321888" cy="842592"/>
                </a:xfrm>
                <a:custGeom>
                  <a:rect b="b" l="l" r="r" t="t"/>
                  <a:pathLst>
                    <a:path extrusionOk="0" h="179945" w="282304">
                      <a:moveTo>
                        <a:pt x="270103" y="36369"/>
                      </a:moveTo>
                      <a:cubicBezTo>
                        <a:pt x="257084" y="36815"/>
                        <a:pt x="244065" y="39513"/>
                        <a:pt x="230594" y="38164"/>
                      </a:cubicBezTo>
                      <a:cubicBezTo>
                        <a:pt x="217574" y="37267"/>
                        <a:pt x="204555" y="35020"/>
                        <a:pt x="191535" y="33677"/>
                      </a:cubicBezTo>
                      <a:cubicBezTo>
                        <a:pt x="165045" y="31431"/>
                        <a:pt x="139006" y="29636"/>
                        <a:pt x="113419" y="20211"/>
                      </a:cubicBezTo>
                      <a:cubicBezTo>
                        <a:pt x="112070" y="19765"/>
                        <a:pt x="111625" y="21560"/>
                        <a:pt x="112522" y="22006"/>
                      </a:cubicBezTo>
                      <a:cubicBezTo>
                        <a:pt x="138109" y="31431"/>
                        <a:pt x="164154" y="33683"/>
                        <a:pt x="191090" y="35472"/>
                      </a:cubicBezTo>
                      <a:cubicBezTo>
                        <a:pt x="204109" y="36369"/>
                        <a:pt x="217129" y="38616"/>
                        <a:pt x="230148" y="39513"/>
                      </a:cubicBezTo>
                      <a:cubicBezTo>
                        <a:pt x="243613" y="40410"/>
                        <a:pt x="256638" y="39067"/>
                        <a:pt x="270103" y="37267"/>
                      </a:cubicBezTo>
                      <a:cubicBezTo>
                        <a:pt x="271001" y="37712"/>
                        <a:pt x="271001" y="36363"/>
                        <a:pt x="270103" y="36363"/>
                      </a:cubicBezTo>
                      <a:close/>
                      <a:moveTo>
                        <a:pt x="82442" y="0"/>
                      </a:moveTo>
                      <a:cubicBezTo>
                        <a:pt x="57301" y="897"/>
                        <a:pt x="45630" y="27390"/>
                        <a:pt x="39343" y="48492"/>
                      </a:cubicBezTo>
                      <a:cubicBezTo>
                        <a:pt x="35303" y="61061"/>
                        <a:pt x="33057" y="74081"/>
                        <a:pt x="30816" y="87102"/>
                      </a:cubicBezTo>
                      <a:cubicBezTo>
                        <a:pt x="29919" y="92492"/>
                        <a:pt x="29022" y="98328"/>
                        <a:pt x="28125" y="104163"/>
                      </a:cubicBezTo>
                      <a:cubicBezTo>
                        <a:pt x="26776" y="114937"/>
                        <a:pt x="27227" y="125711"/>
                        <a:pt x="23638" y="136491"/>
                      </a:cubicBezTo>
                      <a:cubicBezTo>
                        <a:pt x="23192" y="137840"/>
                        <a:pt x="24987" y="138738"/>
                        <a:pt x="25433" y="137389"/>
                      </a:cubicBezTo>
                      <a:cubicBezTo>
                        <a:pt x="29028" y="129307"/>
                        <a:pt x="29028" y="120327"/>
                        <a:pt x="29473" y="111800"/>
                      </a:cubicBezTo>
                      <a:cubicBezTo>
                        <a:pt x="29919" y="105067"/>
                        <a:pt x="30822" y="98779"/>
                        <a:pt x="32165" y="92040"/>
                      </a:cubicBezTo>
                      <a:cubicBezTo>
                        <a:pt x="33960" y="79917"/>
                        <a:pt x="36206" y="67794"/>
                        <a:pt x="38898" y="56123"/>
                      </a:cubicBezTo>
                      <a:cubicBezTo>
                        <a:pt x="44287" y="33226"/>
                        <a:pt x="55958" y="4487"/>
                        <a:pt x="82448" y="1349"/>
                      </a:cubicBezTo>
                      <a:cubicBezTo>
                        <a:pt x="82894" y="452"/>
                        <a:pt x="82894" y="0"/>
                        <a:pt x="82448" y="0"/>
                      </a:cubicBezTo>
                      <a:close/>
                      <a:moveTo>
                        <a:pt x="114768" y="12123"/>
                      </a:moveTo>
                      <a:cubicBezTo>
                        <a:pt x="80202" y="12123"/>
                        <a:pt x="70320" y="52082"/>
                        <a:pt x="65834" y="79471"/>
                      </a:cubicBezTo>
                      <a:cubicBezTo>
                        <a:pt x="63142" y="95636"/>
                        <a:pt x="61347" y="111800"/>
                        <a:pt x="58650" y="127964"/>
                      </a:cubicBezTo>
                      <a:cubicBezTo>
                        <a:pt x="56855" y="140532"/>
                        <a:pt x="54609" y="153107"/>
                        <a:pt x="45185" y="162532"/>
                      </a:cubicBezTo>
                      <a:cubicBezTo>
                        <a:pt x="37103" y="171060"/>
                        <a:pt x="24535" y="178696"/>
                        <a:pt x="12413" y="177799"/>
                      </a:cubicBezTo>
                      <a:cubicBezTo>
                        <a:pt x="11516" y="177799"/>
                        <a:pt x="11064" y="179148"/>
                        <a:pt x="11968" y="179594"/>
                      </a:cubicBezTo>
                      <a:cubicBezTo>
                        <a:pt x="21392" y="181388"/>
                        <a:pt x="31274" y="175998"/>
                        <a:pt x="38458" y="170614"/>
                      </a:cubicBezTo>
                      <a:cubicBezTo>
                        <a:pt x="46985" y="164327"/>
                        <a:pt x="53272" y="156696"/>
                        <a:pt x="56415" y="146820"/>
                      </a:cubicBezTo>
                      <a:cubicBezTo>
                        <a:pt x="59559" y="136943"/>
                        <a:pt x="60456" y="126169"/>
                        <a:pt x="62251" y="115841"/>
                      </a:cubicBezTo>
                      <a:cubicBezTo>
                        <a:pt x="63599" y="108204"/>
                        <a:pt x="64497" y="100574"/>
                        <a:pt x="65394" y="92492"/>
                      </a:cubicBezTo>
                      <a:cubicBezTo>
                        <a:pt x="69435" y="63759"/>
                        <a:pt x="76619" y="14815"/>
                        <a:pt x="114780" y="14815"/>
                      </a:cubicBezTo>
                      <a:cubicBezTo>
                        <a:pt x="115671" y="13918"/>
                        <a:pt x="115671" y="12123"/>
                        <a:pt x="114774" y="12123"/>
                      </a:cubicBezTo>
                      <a:close/>
                      <a:moveTo>
                        <a:pt x="103995" y="8528"/>
                      </a:moveTo>
                      <a:cubicBezTo>
                        <a:pt x="88729" y="7179"/>
                        <a:pt x="78408" y="21548"/>
                        <a:pt x="71223" y="33220"/>
                      </a:cubicBezTo>
                      <a:cubicBezTo>
                        <a:pt x="66737" y="40404"/>
                        <a:pt x="62245" y="47589"/>
                        <a:pt x="59547" y="55671"/>
                      </a:cubicBezTo>
                      <a:cubicBezTo>
                        <a:pt x="55952" y="66445"/>
                        <a:pt x="54609" y="78122"/>
                        <a:pt x="53260" y="89794"/>
                      </a:cubicBezTo>
                      <a:cubicBezTo>
                        <a:pt x="51466" y="108204"/>
                        <a:pt x="48322" y="125711"/>
                        <a:pt x="39795" y="142327"/>
                      </a:cubicBezTo>
                      <a:cubicBezTo>
                        <a:pt x="35754" y="149963"/>
                        <a:pt x="30816" y="157142"/>
                        <a:pt x="23632" y="162978"/>
                      </a:cubicBezTo>
                      <a:cubicBezTo>
                        <a:pt x="16900" y="168368"/>
                        <a:pt x="9716" y="169265"/>
                        <a:pt x="1183" y="169265"/>
                      </a:cubicBezTo>
                      <a:cubicBezTo>
                        <a:pt x="285" y="169265"/>
                        <a:pt x="285" y="170163"/>
                        <a:pt x="737" y="170614"/>
                      </a:cubicBezTo>
                      <a:cubicBezTo>
                        <a:pt x="14202" y="175553"/>
                        <a:pt x="27673" y="163430"/>
                        <a:pt x="34857" y="153553"/>
                      </a:cubicBezTo>
                      <a:cubicBezTo>
                        <a:pt x="43836" y="141430"/>
                        <a:pt x="49225" y="126615"/>
                        <a:pt x="51917" y="112245"/>
                      </a:cubicBezTo>
                      <a:cubicBezTo>
                        <a:pt x="56404" y="89794"/>
                        <a:pt x="54163" y="65999"/>
                        <a:pt x="65382" y="45794"/>
                      </a:cubicBezTo>
                      <a:cubicBezTo>
                        <a:pt x="73018" y="31877"/>
                        <a:pt x="84237" y="9425"/>
                        <a:pt x="103092" y="9877"/>
                      </a:cubicBezTo>
                      <a:cubicBezTo>
                        <a:pt x="104440" y="9431"/>
                        <a:pt x="104440" y="8534"/>
                        <a:pt x="103989" y="8534"/>
                      </a:cubicBezTo>
                      <a:close/>
                      <a:moveTo>
                        <a:pt x="96365" y="3138"/>
                      </a:moveTo>
                      <a:cubicBezTo>
                        <a:pt x="80648" y="-6"/>
                        <a:pt x="67634" y="13466"/>
                        <a:pt x="59553" y="25138"/>
                      </a:cubicBezTo>
                      <a:cubicBezTo>
                        <a:pt x="47876" y="42199"/>
                        <a:pt x="43836" y="61953"/>
                        <a:pt x="41144" y="82158"/>
                      </a:cubicBezTo>
                      <a:cubicBezTo>
                        <a:pt x="38898" y="99665"/>
                        <a:pt x="36658" y="117629"/>
                        <a:pt x="30371" y="134239"/>
                      </a:cubicBezTo>
                      <a:cubicBezTo>
                        <a:pt x="27679" y="141424"/>
                        <a:pt x="24535" y="148157"/>
                        <a:pt x="19597" y="153547"/>
                      </a:cubicBezTo>
                      <a:cubicBezTo>
                        <a:pt x="14208" y="159834"/>
                        <a:pt x="8373" y="161183"/>
                        <a:pt x="743" y="161183"/>
                      </a:cubicBezTo>
                      <a:cubicBezTo>
                        <a:pt x="-155" y="161183"/>
                        <a:pt x="-155" y="162532"/>
                        <a:pt x="297" y="162532"/>
                      </a:cubicBezTo>
                      <a:cubicBezTo>
                        <a:pt x="11973" y="167471"/>
                        <a:pt x="22295" y="155348"/>
                        <a:pt x="27233" y="145922"/>
                      </a:cubicBezTo>
                      <a:cubicBezTo>
                        <a:pt x="33966" y="133799"/>
                        <a:pt x="37561" y="119430"/>
                        <a:pt x="39801" y="105964"/>
                      </a:cubicBezTo>
                      <a:cubicBezTo>
                        <a:pt x="44287" y="82615"/>
                        <a:pt x="43842" y="57923"/>
                        <a:pt x="54615" y="36369"/>
                      </a:cubicBezTo>
                      <a:cubicBezTo>
                        <a:pt x="62251" y="20651"/>
                        <a:pt x="76613" y="1801"/>
                        <a:pt x="95919" y="4041"/>
                      </a:cubicBezTo>
                      <a:cubicBezTo>
                        <a:pt x="97268" y="4487"/>
                        <a:pt x="97268" y="3144"/>
                        <a:pt x="96365" y="3144"/>
                      </a:cubicBezTo>
                      <a:close/>
                      <a:moveTo>
                        <a:pt x="89181" y="58363"/>
                      </a:moveTo>
                      <a:cubicBezTo>
                        <a:pt x="98159" y="64199"/>
                        <a:pt x="109830" y="67343"/>
                        <a:pt x="120158" y="70040"/>
                      </a:cubicBezTo>
                      <a:cubicBezTo>
                        <a:pt x="133177" y="73636"/>
                        <a:pt x="146648" y="76774"/>
                        <a:pt x="160113" y="77677"/>
                      </a:cubicBezTo>
                      <a:cubicBezTo>
                        <a:pt x="173578" y="78574"/>
                        <a:pt x="187049" y="78122"/>
                        <a:pt x="200520" y="79026"/>
                      </a:cubicBezTo>
                      <a:cubicBezTo>
                        <a:pt x="213985" y="79471"/>
                        <a:pt x="227010" y="82169"/>
                        <a:pt x="240476" y="80820"/>
                      </a:cubicBezTo>
                      <a:cubicBezTo>
                        <a:pt x="241373" y="80820"/>
                        <a:pt x="241373" y="79026"/>
                        <a:pt x="240476" y="79026"/>
                      </a:cubicBezTo>
                      <a:cubicBezTo>
                        <a:pt x="227010" y="79026"/>
                        <a:pt x="213985" y="77677"/>
                        <a:pt x="200966" y="77231"/>
                      </a:cubicBezTo>
                      <a:cubicBezTo>
                        <a:pt x="187946" y="76785"/>
                        <a:pt x="175379" y="77231"/>
                        <a:pt x="162359" y="76785"/>
                      </a:cubicBezTo>
                      <a:cubicBezTo>
                        <a:pt x="136766" y="75436"/>
                        <a:pt x="112968" y="66909"/>
                        <a:pt x="89175" y="58375"/>
                      </a:cubicBezTo>
                      <a:lnTo>
                        <a:pt x="89175" y="58375"/>
                      </a:lnTo>
                      <a:close/>
                      <a:moveTo>
                        <a:pt x="86935" y="50733"/>
                      </a:moveTo>
                      <a:lnTo>
                        <a:pt x="86935" y="50733"/>
                      </a:lnTo>
                      <a:lnTo>
                        <a:pt x="86935" y="50733"/>
                      </a:lnTo>
                      <a:cubicBezTo>
                        <a:pt x="88284" y="53425"/>
                        <a:pt x="92770" y="54328"/>
                        <a:pt x="94570" y="55220"/>
                      </a:cubicBezTo>
                      <a:cubicBezTo>
                        <a:pt x="99960" y="57466"/>
                        <a:pt x="105344" y="59706"/>
                        <a:pt x="111179" y="61507"/>
                      </a:cubicBezTo>
                      <a:cubicBezTo>
                        <a:pt x="129136" y="66445"/>
                        <a:pt x="147094" y="67794"/>
                        <a:pt x="165503" y="69143"/>
                      </a:cubicBezTo>
                      <a:cubicBezTo>
                        <a:pt x="182563" y="70492"/>
                        <a:pt x="200068" y="71389"/>
                        <a:pt x="217134" y="71835"/>
                      </a:cubicBezTo>
                      <a:cubicBezTo>
                        <a:pt x="226113" y="72281"/>
                        <a:pt x="235092" y="72732"/>
                        <a:pt x="244070" y="73630"/>
                      </a:cubicBezTo>
                      <a:cubicBezTo>
                        <a:pt x="251706" y="74527"/>
                        <a:pt x="259336" y="74527"/>
                        <a:pt x="266520" y="72732"/>
                      </a:cubicBezTo>
                      <a:cubicBezTo>
                        <a:pt x="267869" y="72287"/>
                        <a:pt x="267869" y="70040"/>
                        <a:pt x="266520" y="70486"/>
                      </a:cubicBezTo>
                      <a:cubicBezTo>
                        <a:pt x="252152" y="73630"/>
                        <a:pt x="237338" y="69589"/>
                        <a:pt x="222970" y="69589"/>
                      </a:cubicBezTo>
                      <a:cubicBezTo>
                        <a:pt x="205464" y="69143"/>
                        <a:pt x="187501" y="68240"/>
                        <a:pt x="169995" y="67343"/>
                      </a:cubicBezTo>
                      <a:cubicBezTo>
                        <a:pt x="152935" y="66445"/>
                        <a:pt x="135875" y="65548"/>
                        <a:pt x="119266" y="61953"/>
                      </a:cubicBezTo>
                      <a:cubicBezTo>
                        <a:pt x="112082" y="60158"/>
                        <a:pt x="105349" y="57911"/>
                        <a:pt x="98617" y="55220"/>
                      </a:cubicBezTo>
                      <a:cubicBezTo>
                        <a:pt x="97268" y="55220"/>
                        <a:pt x="86941" y="50727"/>
                        <a:pt x="86941" y="50727"/>
                      </a:cubicBezTo>
                      <a:lnTo>
                        <a:pt x="86941" y="50727"/>
                      </a:lnTo>
                      <a:close/>
                      <a:moveTo>
                        <a:pt x="281780" y="57020"/>
                      </a:moveTo>
                      <a:cubicBezTo>
                        <a:pt x="268315" y="62410"/>
                        <a:pt x="252598" y="62856"/>
                        <a:pt x="238229" y="62856"/>
                      </a:cubicBezTo>
                      <a:cubicBezTo>
                        <a:pt x="221169" y="62856"/>
                        <a:pt x="203663" y="61958"/>
                        <a:pt x="186597" y="60609"/>
                      </a:cubicBezTo>
                      <a:cubicBezTo>
                        <a:pt x="167743" y="59260"/>
                        <a:pt x="149334" y="56568"/>
                        <a:pt x="130479" y="53876"/>
                      </a:cubicBezTo>
                      <a:cubicBezTo>
                        <a:pt x="123295" y="52979"/>
                        <a:pt x="116111" y="51630"/>
                        <a:pt x="109378" y="50281"/>
                      </a:cubicBezTo>
                      <a:cubicBezTo>
                        <a:pt x="103989" y="49384"/>
                        <a:pt x="95913" y="48035"/>
                        <a:pt x="91873" y="43994"/>
                      </a:cubicBezTo>
                      <a:cubicBezTo>
                        <a:pt x="90975" y="43096"/>
                        <a:pt x="89626" y="44439"/>
                        <a:pt x="90078" y="45343"/>
                      </a:cubicBezTo>
                      <a:cubicBezTo>
                        <a:pt x="93221" y="48938"/>
                        <a:pt x="98159" y="49829"/>
                        <a:pt x="102200" y="51178"/>
                      </a:cubicBezTo>
                      <a:cubicBezTo>
                        <a:pt x="108933" y="52973"/>
                        <a:pt x="115665" y="53871"/>
                        <a:pt x="122404" y="55220"/>
                      </a:cubicBezTo>
                      <a:cubicBezTo>
                        <a:pt x="143053" y="58363"/>
                        <a:pt x="163256" y="61055"/>
                        <a:pt x="183912" y="62856"/>
                      </a:cubicBezTo>
                      <a:cubicBezTo>
                        <a:pt x="201417" y="64205"/>
                        <a:pt x="218929" y="64650"/>
                        <a:pt x="236441" y="65102"/>
                      </a:cubicBezTo>
                      <a:cubicBezTo>
                        <a:pt x="251706" y="65548"/>
                        <a:pt x="267869" y="65102"/>
                        <a:pt x="281786" y="58369"/>
                      </a:cubicBezTo>
                      <a:cubicBezTo>
                        <a:pt x="282683" y="57472"/>
                        <a:pt x="282237" y="57020"/>
                        <a:pt x="281786" y="57020"/>
                      </a:cubicBezTo>
                      <a:close/>
                      <a:moveTo>
                        <a:pt x="281780" y="48938"/>
                      </a:moveTo>
                      <a:cubicBezTo>
                        <a:pt x="269212" y="56574"/>
                        <a:pt x="253946" y="56123"/>
                        <a:pt x="240030" y="54774"/>
                      </a:cubicBezTo>
                      <a:cubicBezTo>
                        <a:pt x="226565" y="53425"/>
                        <a:pt x="213539" y="51630"/>
                        <a:pt x="199623" y="51630"/>
                      </a:cubicBezTo>
                      <a:cubicBezTo>
                        <a:pt x="180317" y="51184"/>
                        <a:pt x="161016" y="49384"/>
                        <a:pt x="142156" y="46240"/>
                      </a:cubicBezTo>
                      <a:cubicBezTo>
                        <a:pt x="133629" y="44891"/>
                        <a:pt x="125096" y="42645"/>
                        <a:pt x="116568" y="40850"/>
                      </a:cubicBezTo>
                      <a:cubicBezTo>
                        <a:pt x="111179" y="39501"/>
                        <a:pt x="103549" y="39501"/>
                        <a:pt x="98611" y="35912"/>
                      </a:cubicBezTo>
                      <a:cubicBezTo>
                        <a:pt x="97262" y="35014"/>
                        <a:pt x="95919" y="36809"/>
                        <a:pt x="97262" y="37706"/>
                      </a:cubicBezTo>
                      <a:cubicBezTo>
                        <a:pt x="100857" y="40399"/>
                        <a:pt x="106687" y="40850"/>
                        <a:pt x="111179" y="41747"/>
                      </a:cubicBezTo>
                      <a:cubicBezTo>
                        <a:pt x="119706" y="43542"/>
                        <a:pt x="127787" y="45788"/>
                        <a:pt x="136320" y="47137"/>
                      </a:cubicBezTo>
                      <a:cubicBezTo>
                        <a:pt x="156078" y="50733"/>
                        <a:pt x="176276" y="52527"/>
                        <a:pt x="196479" y="52973"/>
                      </a:cubicBezTo>
                      <a:cubicBezTo>
                        <a:pt x="205006" y="52973"/>
                        <a:pt x="213088" y="52973"/>
                        <a:pt x="221169" y="53871"/>
                      </a:cubicBezTo>
                      <a:cubicBezTo>
                        <a:pt x="228805" y="54768"/>
                        <a:pt x="236435" y="55665"/>
                        <a:pt x="244065" y="56117"/>
                      </a:cubicBezTo>
                      <a:cubicBezTo>
                        <a:pt x="257084" y="57466"/>
                        <a:pt x="271001" y="57466"/>
                        <a:pt x="281774" y="48932"/>
                      </a:cubicBezTo>
                      <a:cubicBezTo>
                        <a:pt x="282226" y="48932"/>
                        <a:pt x="281774" y="48932"/>
                        <a:pt x="281774" y="48932"/>
                      </a:cubicBezTo>
                      <a:close/>
                      <a:moveTo>
                        <a:pt x="279534" y="41307"/>
                      </a:moveTo>
                      <a:cubicBezTo>
                        <a:pt x="264720" y="43102"/>
                        <a:pt x="249906" y="43554"/>
                        <a:pt x="235086" y="42656"/>
                      </a:cubicBezTo>
                      <a:cubicBezTo>
                        <a:pt x="218923" y="41759"/>
                        <a:pt x="202760" y="40862"/>
                        <a:pt x="186597" y="40410"/>
                      </a:cubicBezTo>
                      <a:cubicBezTo>
                        <a:pt x="171332" y="39513"/>
                        <a:pt x="156066" y="37267"/>
                        <a:pt x="140807" y="35472"/>
                      </a:cubicBezTo>
                      <a:cubicBezTo>
                        <a:pt x="130034" y="34574"/>
                        <a:pt x="115220" y="35472"/>
                        <a:pt x="106687" y="27390"/>
                      </a:cubicBezTo>
                      <a:cubicBezTo>
                        <a:pt x="105789" y="26492"/>
                        <a:pt x="104440" y="27835"/>
                        <a:pt x="105338" y="28739"/>
                      </a:cubicBezTo>
                      <a:cubicBezTo>
                        <a:pt x="113419" y="36375"/>
                        <a:pt x="126439" y="35923"/>
                        <a:pt x="136314" y="36821"/>
                      </a:cubicBezTo>
                      <a:cubicBezTo>
                        <a:pt x="152477" y="38170"/>
                        <a:pt x="168189" y="40862"/>
                        <a:pt x="183906" y="41759"/>
                      </a:cubicBezTo>
                      <a:cubicBezTo>
                        <a:pt x="200514" y="42656"/>
                        <a:pt x="217574" y="43108"/>
                        <a:pt x="234189" y="44451"/>
                      </a:cubicBezTo>
                      <a:cubicBezTo>
                        <a:pt x="249003" y="45349"/>
                        <a:pt x="265165" y="46698"/>
                        <a:pt x="279082" y="42656"/>
                      </a:cubicBezTo>
                      <a:cubicBezTo>
                        <a:pt x="280431" y="42205"/>
                        <a:pt x="280431" y="41307"/>
                        <a:pt x="279528" y="413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1" name="Google Shape;2111;p47"/>
                <p:cNvSpPr/>
                <p:nvPr/>
              </p:nvSpPr>
              <p:spPr>
                <a:xfrm>
                  <a:off x="-9238444" y="5075147"/>
                  <a:ext cx="12062" cy="14755"/>
                </a:xfrm>
                <a:custGeom>
                  <a:rect b="b" l="l" r="r" t="t"/>
                  <a:pathLst>
                    <a:path extrusionOk="0" h="3151" w="2576">
                      <a:moveTo>
                        <a:pt x="566" y="847"/>
                      </a:moveTo>
                      <a:lnTo>
                        <a:pt x="566" y="847"/>
                      </a:lnTo>
                      <a:cubicBezTo>
                        <a:pt x="566" y="847"/>
                        <a:pt x="1012" y="847"/>
                        <a:pt x="1012" y="401"/>
                      </a:cubicBezTo>
                      <a:cubicBezTo>
                        <a:pt x="-337" y="847"/>
                        <a:pt x="-337" y="3093"/>
                        <a:pt x="1012" y="3093"/>
                      </a:cubicBezTo>
                      <a:cubicBezTo>
                        <a:pt x="2360" y="3539"/>
                        <a:pt x="3258" y="1298"/>
                        <a:pt x="1909" y="401"/>
                      </a:cubicBezTo>
                      <a:cubicBezTo>
                        <a:pt x="1909" y="847"/>
                        <a:pt x="2355" y="847"/>
                        <a:pt x="2355" y="1298"/>
                      </a:cubicBezTo>
                      <a:lnTo>
                        <a:pt x="2355" y="853"/>
                      </a:lnTo>
                      <a:cubicBezTo>
                        <a:pt x="2806" y="-51"/>
                        <a:pt x="1012" y="-496"/>
                        <a:pt x="560" y="85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2" name="Google Shape;2112;p47"/>
                <p:cNvSpPr/>
                <p:nvPr/>
              </p:nvSpPr>
              <p:spPr>
                <a:xfrm>
                  <a:off x="-9281954" y="5114653"/>
                  <a:ext cx="15246" cy="15129"/>
                </a:xfrm>
                <a:custGeom>
                  <a:rect b="b" l="l" r="r" t="t"/>
                  <a:pathLst>
                    <a:path extrusionOk="0" h="3231" w="3256">
                      <a:moveTo>
                        <a:pt x="1333" y="3188"/>
                      </a:moveTo>
                      <a:cubicBezTo>
                        <a:pt x="3579" y="3634"/>
                        <a:pt x="4025" y="496"/>
                        <a:pt x="1779" y="44"/>
                      </a:cubicBezTo>
                      <a:cubicBezTo>
                        <a:pt x="-16" y="-407"/>
                        <a:pt x="-913" y="2736"/>
                        <a:pt x="1333" y="3188"/>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3" name="Google Shape;2113;p47"/>
                <p:cNvSpPr/>
                <p:nvPr/>
              </p:nvSpPr>
              <p:spPr>
                <a:xfrm>
                  <a:off x="-9291209" y="5338751"/>
                  <a:ext cx="15906" cy="13640"/>
                </a:xfrm>
                <a:custGeom>
                  <a:rect b="b" l="l" r="r" t="t"/>
                  <a:pathLst>
                    <a:path extrusionOk="0" h="2913" w="3397">
                      <a:moveTo>
                        <a:pt x="167" y="667"/>
                      </a:moveTo>
                      <a:cubicBezTo>
                        <a:pt x="-279" y="1565"/>
                        <a:pt x="167" y="2914"/>
                        <a:pt x="1516" y="2914"/>
                      </a:cubicBezTo>
                      <a:cubicBezTo>
                        <a:pt x="1961" y="2914"/>
                        <a:pt x="1961" y="2468"/>
                        <a:pt x="2413" y="2468"/>
                      </a:cubicBezTo>
                      <a:cubicBezTo>
                        <a:pt x="2413" y="2468"/>
                        <a:pt x="2859" y="1570"/>
                        <a:pt x="2413" y="2022"/>
                      </a:cubicBezTo>
                      <a:cubicBezTo>
                        <a:pt x="1967" y="2022"/>
                        <a:pt x="1516" y="2468"/>
                        <a:pt x="1064" y="2468"/>
                      </a:cubicBezTo>
                      <a:lnTo>
                        <a:pt x="1064" y="2468"/>
                      </a:lnTo>
                      <a:cubicBezTo>
                        <a:pt x="2413" y="3365"/>
                        <a:pt x="3756" y="1570"/>
                        <a:pt x="3310" y="673"/>
                      </a:cubicBezTo>
                      <a:cubicBezTo>
                        <a:pt x="2859" y="-224"/>
                        <a:pt x="1064" y="-224"/>
                        <a:pt x="167" y="6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4" name="Google Shape;2114;p47"/>
                <p:cNvSpPr/>
                <p:nvPr/>
              </p:nvSpPr>
              <p:spPr>
                <a:xfrm>
                  <a:off x="-9336690" y="5381044"/>
                  <a:ext cx="17026" cy="15499"/>
                </a:xfrm>
                <a:custGeom>
                  <a:rect b="b" l="l" r="r" t="t"/>
                  <a:pathLst>
                    <a:path extrusionOk="0" h="3310" w="3636">
                      <a:moveTo>
                        <a:pt x="1800" y="3305"/>
                      </a:moveTo>
                      <a:cubicBezTo>
                        <a:pt x="2246" y="3305"/>
                        <a:pt x="2246" y="3305"/>
                        <a:pt x="2698" y="2859"/>
                      </a:cubicBezTo>
                      <a:cubicBezTo>
                        <a:pt x="3595" y="2413"/>
                        <a:pt x="4047" y="1510"/>
                        <a:pt x="3143" y="613"/>
                      </a:cubicBezTo>
                      <a:cubicBezTo>
                        <a:pt x="2698" y="613"/>
                        <a:pt x="2698" y="167"/>
                        <a:pt x="2246" y="167"/>
                      </a:cubicBezTo>
                      <a:cubicBezTo>
                        <a:pt x="1349" y="-279"/>
                        <a:pt x="0" y="167"/>
                        <a:pt x="0" y="1516"/>
                      </a:cubicBezTo>
                      <a:cubicBezTo>
                        <a:pt x="0" y="2413"/>
                        <a:pt x="897" y="3311"/>
                        <a:pt x="1795" y="3311"/>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5" name="Google Shape;2115;p47"/>
                <p:cNvSpPr/>
                <p:nvPr/>
              </p:nvSpPr>
              <p:spPr>
                <a:xfrm>
                  <a:off x="-9372682" y="5593791"/>
                  <a:ext cx="15143" cy="15841"/>
                </a:xfrm>
                <a:custGeom>
                  <a:rect b="b" l="l" r="r" t="t"/>
                  <a:pathLst>
                    <a:path extrusionOk="0" h="3383" w="3234">
                      <a:moveTo>
                        <a:pt x="1407" y="3209"/>
                      </a:moveTo>
                      <a:cubicBezTo>
                        <a:pt x="2304" y="3655"/>
                        <a:pt x="2756" y="3209"/>
                        <a:pt x="2756" y="2312"/>
                      </a:cubicBezTo>
                      <a:cubicBezTo>
                        <a:pt x="2756" y="2757"/>
                        <a:pt x="2756" y="2757"/>
                        <a:pt x="2310" y="3209"/>
                      </a:cubicBezTo>
                      <a:lnTo>
                        <a:pt x="2756" y="2763"/>
                      </a:lnTo>
                      <a:cubicBezTo>
                        <a:pt x="4105" y="1414"/>
                        <a:pt x="2310" y="-381"/>
                        <a:pt x="961" y="71"/>
                      </a:cubicBezTo>
                      <a:cubicBezTo>
                        <a:pt x="-388" y="523"/>
                        <a:pt x="-388" y="2763"/>
                        <a:pt x="1413" y="321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6" name="Google Shape;2116;p47"/>
                <p:cNvSpPr/>
                <p:nvPr/>
              </p:nvSpPr>
              <p:spPr>
                <a:xfrm>
                  <a:off x="-9387532" y="5661274"/>
                  <a:ext cx="18796" cy="17428"/>
                </a:xfrm>
                <a:custGeom>
                  <a:rect b="b" l="l" r="r" t="t"/>
                  <a:pathLst>
                    <a:path extrusionOk="0" h="3722" w="4014">
                      <a:moveTo>
                        <a:pt x="2333" y="3610"/>
                      </a:moveTo>
                      <a:lnTo>
                        <a:pt x="2333" y="3610"/>
                      </a:lnTo>
                      <a:cubicBezTo>
                        <a:pt x="4128" y="3164"/>
                        <a:pt x="4579" y="1363"/>
                        <a:pt x="3231" y="466"/>
                      </a:cubicBezTo>
                      <a:lnTo>
                        <a:pt x="3231" y="466"/>
                      </a:lnTo>
                      <a:cubicBezTo>
                        <a:pt x="2333" y="-431"/>
                        <a:pt x="539" y="20"/>
                        <a:pt x="87" y="1363"/>
                      </a:cubicBezTo>
                      <a:cubicBezTo>
                        <a:pt x="-359" y="3158"/>
                        <a:pt x="984" y="4056"/>
                        <a:pt x="2333" y="3610"/>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7" name="Google Shape;2117;p47"/>
                <p:cNvSpPr/>
                <p:nvPr/>
              </p:nvSpPr>
              <p:spPr>
                <a:xfrm>
                  <a:off x="-9299267" y="5059871"/>
                  <a:ext cx="86926" cy="80605"/>
                </a:xfrm>
                <a:custGeom>
                  <a:rect b="b" l="l" r="r" t="t"/>
                  <a:pathLst>
                    <a:path extrusionOk="0" h="17214" w="18564">
                      <a:moveTo>
                        <a:pt x="13558" y="8602"/>
                      </a:moveTo>
                      <a:cubicBezTo>
                        <a:pt x="15804" y="9048"/>
                        <a:pt x="18044" y="7253"/>
                        <a:pt x="18496" y="5007"/>
                      </a:cubicBezTo>
                      <a:cubicBezTo>
                        <a:pt x="18941" y="2760"/>
                        <a:pt x="17147" y="520"/>
                        <a:pt x="14901" y="68"/>
                      </a:cubicBezTo>
                      <a:cubicBezTo>
                        <a:pt x="12655" y="-377"/>
                        <a:pt x="10414" y="1417"/>
                        <a:pt x="9963" y="3664"/>
                      </a:cubicBezTo>
                      <a:cubicBezTo>
                        <a:pt x="9517" y="6356"/>
                        <a:pt x="11312" y="8602"/>
                        <a:pt x="13558" y="8602"/>
                      </a:cubicBezTo>
                      <a:close/>
                      <a:moveTo>
                        <a:pt x="3230" y="17130"/>
                      </a:moveTo>
                      <a:cubicBezTo>
                        <a:pt x="5476" y="17576"/>
                        <a:pt x="7271" y="16232"/>
                        <a:pt x="7717" y="13986"/>
                      </a:cubicBezTo>
                      <a:cubicBezTo>
                        <a:pt x="8162" y="11740"/>
                        <a:pt x="6368" y="9945"/>
                        <a:pt x="4573" y="9499"/>
                      </a:cubicBezTo>
                      <a:cubicBezTo>
                        <a:pt x="2327" y="9054"/>
                        <a:pt x="533" y="10848"/>
                        <a:pt x="87" y="12643"/>
                      </a:cubicBezTo>
                      <a:cubicBezTo>
                        <a:pt x="-365" y="14438"/>
                        <a:pt x="984" y="16684"/>
                        <a:pt x="3230" y="171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8" name="Google Shape;2118;p47"/>
                <p:cNvSpPr/>
                <p:nvPr/>
              </p:nvSpPr>
              <p:spPr>
                <a:xfrm>
                  <a:off x="-9346934" y="5322611"/>
                  <a:ext cx="82075" cy="84781"/>
                </a:xfrm>
                <a:custGeom>
                  <a:rect b="b" l="l" r="r" t="t"/>
                  <a:pathLst>
                    <a:path extrusionOk="0" h="18106" w="17528">
                      <a:moveTo>
                        <a:pt x="12522" y="8602"/>
                      </a:moveTo>
                      <a:cubicBezTo>
                        <a:pt x="14768" y="9048"/>
                        <a:pt x="17008" y="7253"/>
                        <a:pt x="17460" y="5007"/>
                      </a:cubicBezTo>
                      <a:cubicBezTo>
                        <a:pt x="17905" y="2760"/>
                        <a:pt x="16111" y="520"/>
                        <a:pt x="13865" y="68"/>
                      </a:cubicBezTo>
                      <a:cubicBezTo>
                        <a:pt x="11619" y="-377"/>
                        <a:pt x="9378" y="1417"/>
                        <a:pt x="8927" y="3664"/>
                      </a:cubicBezTo>
                      <a:cubicBezTo>
                        <a:pt x="8927" y="6356"/>
                        <a:pt x="10276" y="8156"/>
                        <a:pt x="12522" y="8602"/>
                      </a:cubicBezTo>
                      <a:close/>
                      <a:moveTo>
                        <a:pt x="3097" y="18033"/>
                      </a:moveTo>
                      <a:cubicBezTo>
                        <a:pt x="8035" y="18930"/>
                        <a:pt x="9384" y="11300"/>
                        <a:pt x="4446" y="10397"/>
                      </a:cubicBezTo>
                      <a:cubicBezTo>
                        <a:pt x="-492" y="9499"/>
                        <a:pt x="-1841" y="17130"/>
                        <a:pt x="3097" y="180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9" name="Google Shape;2119;p47"/>
                <p:cNvSpPr/>
                <p:nvPr/>
              </p:nvSpPr>
              <p:spPr>
                <a:xfrm>
                  <a:off x="-9400072" y="5581141"/>
                  <a:ext cx="54237" cy="112090"/>
                </a:xfrm>
                <a:custGeom>
                  <a:rect b="b" l="l" r="r" t="t"/>
                  <a:pathLst>
                    <a:path extrusionOk="0" h="23938" w="11583">
                      <a:moveTo>
                        <a:pt x="6807" y="8151"/>
                      </a:moveTo>
                      <a:cubicBezTo>
                        <a:pt x="12196" y="9049"/>
                        <a:pt x="13539" y="967"/>
                        <a:pt x="8156" y="69"/>
                      </a:cubicBezTo>
                      <a:cubicBezTo>
                        <a:pt x="2766" y="-828"/>
                        <a:pt x="1423" y="7254"/>
                        <a:pt x="6807" y="8151"/>
                      </a:cubicBezTo>
                      <a:close/>
                      <a:moveTo>
                        <a:pt x="3663" y="23870"/>
                      </a:moveTo>
                      <a:cubicBezTo>
                        <a:pt x="5910" y="24315"/>
                        <a:pt x="8150" y="22521"/>
                        <a:pt x="8601" y="20274"/>
                      </a:cubicBezTo>
                      <a:cubicBezTo>
                        <a:pt x="9047" y="18028"/>
                        <a:pt x="7253" y="15788"/>
                        <a:pt x="5006" y="15336"/>
                      </a:cubicBezTo>
                      <a:cubicBezTo>
                        <a:pt x="2760" y="14890"/>
                        <a:pt x="520" y="16685"/>
                        <a:pt x="68" y="18931"/>
                      </a:cubicBezTo>
                      <a:cubicBezTo>
                        <a:pt x="-377" y="21178"/>
                        <a:pt x="1417" y="23424"/>
                        <a:pt x="3663" y="238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0" name="Google Shape;2120;p47"/>
                <p:cNvSpPr/>
                <p:nvPr/>
              </p:nvSpPr>
              <p:spPr>
                <a:xfrm>
                  <a:off x="-9316239" y="3609873"/>
                  <a:ext cx="510902" cy="290368"/>
                </a:xfrm>
                <a:custGeom>
                  <a:rect b="b" l="l" r="r" t="t"/>
                  <a:pathLst>
                    <a:path extrusionOk="0" h="749338" w="1318458">
                      <a:moveTo>
                        <a:pt x="236869" y="112173"/>
                      </a:moveTo>
                      <a:lnTo>
                        <a:pt x="234696" y="113808"/>
                      </a:lnTo>
                      <a:lnTo>
                        <a:pt x="234691" y="115403"/>
                      </a:lnTo>
                      <a:close/>
                      <a:moveTo>
                        <a:pt x="749661" y="0"/>
                      </a:moveTo>
                      <a:cubicBezTo>
                        <a:pt x="917710" y="0"/>
                        <a:pt x="1107421" y="54253"/>
                        <a:pt x="1215831" y="184350"/>
                      </a:cubicBezTo>
                      <a:cubicBezTo>
                        <a:pt x="1286301" y="271097"/>
                        <a:pt x="1367663" y="455447"/>
                        <a:pt x="1280916" y="558424"/>
                      </a:cubicBezTo>
                      <a:cubicBezTo>
                        <a:pt x="1248410" y="596387"/>
                        <a:pt x="1199626" y="623508"/>
                        <a:pt x="1150831" y="607219"/>
                      </a:cubicBezTo>
                      <a:cubicBezTo>
                        <a:pt x="1112939" y="596387"/>
                        <a:pt x="1074988" y="580098"/>
                        <a:pt x="1037024" y="558424"/>
                      </a:cubicBezTo>
                      <a:cubicBezTo>
                        <a:pt x="982782" y="525917"/>
                        <a:pt x="966493" y="590930"/>
                        <a:pt x="944830" y="628894"/>
                      </a:cubicBezTo>
                      <a:cubicBezTo>
                        <a:pt x="906794" y="693978"/>
                        <a:pt x="841794" y="758990"/>
                        <a:pt x="755047" y="748147"/>
                      </a:cubicBezTo>
                      <a:cubicBezTo>
                        <a:pt x="673745" y="737316"/>
                        <a:pt x="646625" y="677689"/>
                        <a:pt x="592456" y="618050"/>
                      </a:cubicBezTo>
                      <a:cubicBezTo>
                        <a:pt x="549107" y="569255"/>
                        <a:pt x="559877" y="585544"/>
                        <a:pt x="505697" y="612677"/>
                      </a:cubicBezTo>
                      <a:cubicBezTo>
                        <a:pt x="489419" y="618123"/>
                        <a:pt x="478576" y="623581"/>
                        <a:pt x="462287" y="628966"/>
                      </a:cubicBezTo>
                      <a:cubicBezTo>
                        <a:pt x="424407" y="639797"/>
                        <a:pt x="386443" y="650629"/>
                        <a:pt x="348491" y="650629"/>
                      </a:cubicBezTo>
                      <a:cubicBezTo>
                        <a:pt x="278106" y="650629"/>
                        <a:pt x="196732" y="650629"/>
                        <a:pt x="137105" y="612677"/>
                      </a:cubicBezTo>
                      <a:cubicBezTo>
                        <a:pt x="1490" y="536749"/>
                        <a:pt x="-41847" y="384977"/>
                        <a:pt x="44900" y="249435"/>
                      </a:cubicBezTo>
                      <a:cubicBezTo>
                        <a:pt x="95713" y="171528"/>
                        <a:pt x="193134" y="89367"/>
                        <a:pt x="296104" y="50614"/>
                      </a:cubicBezTo>
                      <a:lnTo>
                        <a:pt x="326257" y="42041"/>
                      </a:lnTo>
                      <a:lnTo>
                        <a:pt x="333880" y="37904"/>
                      </a:lnTo>
                      <a:cubicBezTo>
                        <a:pt x="366270" y="24204"/>
                        <a:pt x="401881" y="16628"/>
                        <a:pt x="439262" y="16628"/>
                      </a:cubicBezTo>
                      <a:lnTo>
                        <a:pt x="456679" y="18384"/>
                      </a:lnTo>
                      <a:lnTo>
                        <a:pt x="477947" y="14226"/>
                      </a:lnTo>
                      <a:cubicBezTo>
                        <a:pt x="572131" y="0"/>
                        <a:pt x="671059" y="0"/>
                        <a:pt x="74966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121" name="Google Shape;2121;p47"/>
              <p:cNvGrpSpPr/>
              <p:nvPr/>
            </p:nvGrpSpPr>
            <p:grpSpPr>
              <a:xfrm rot="8313807">
                <a:off x="-259358" y="-613732"/>
                <a:ext cx="2081497" cy="2492221"/>
                <a:chOff x="2388038" y="4368376"/>
                <a:chExt cx="2081466" cy="2492184"/>
              </a:xfrm>
            </p:grpSpPr>
            <p:sp>
              <p:nvSpPr>
                <p:cNvPr id="2122" name="Google Shape;2122;p47"/>
                <p:cNvSpPr/>
                <p:nvPr/>
              </p:nvSpPr>
              <p:spPr>
                <a:xfrm flipH="1" rot="-542971">
                  <a:off x="2557143" y="4491605"/>
                  <a:ext cx="1744633" cy="2245727"/>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3" name="Google Shape;2123;p47"/>
                <p:cNvSpPr/>
                <p:nvPr/>
              </p:nvSpPr>
              <p:spPr>
                <a:xfrm flipH="1" rot="-542815">
                  <a:off x="2552273" y="4495862"/>
                  <a:ext cx="1752995" cy="2227626"/>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24" name="Google Shape;2124;p47"/>
              <p:cNvGrpSpPr/>
              <p:nvPr/>
            </p:nvGrpSpPr>
            <p:grpSpPr>
              <a:xfrm flipH="1" rot="626713">
                <a:off x="2151422" y="3205770"/>
                <a:ext cx="605508" cy="1927774"/>
                <a:chOff x="5841324" y="3490076"/>
                <a:chExt cx="329064" cy="1047584"/>
              </a:xfrm>
            </p:grpSpPr>
            <p:sp>
              <p:nvSpPr>
                <p:cNvPr id="2125" name="Google Shape;2125;p47"/>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6" name="Google Shape;2126;p47"/>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27" name="Google Shape;2127;p47"/>
              <p:cNvGrpSpPr/>
              <p:nvPr/>
            </p:nvGrpSpPr>
            <p:grpSpPr>
              <a:xfrm flipH="1" rot="1109815">
                <a:off x="2783369" y="3372978"/>
                <a:ext cx="665175" cy="1778137"/>
                <a:chOff x="5737051" y="3607904"/>
                <a:chExt cx="291638" cy="779602"/>
              </a:xfrm>
            </p:grpSpPr>
            <p:sp>
              <p:nvSpPr>
                <p:cNvPr id="2128" name="Google Shape;2128;p47"/>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129" name="Google Shape;2129;p47"/>
                <p:cNvGrpSpPr/>
                <p:nvPr/>
              </p:nvGrpSpPr>
              <p:grpSpPr>
                <a:xfrm>
                  <a:off x="5740729" y="3608580"/>
                  <a:ext cx="287959" cy="778927"/>
                  <a:chOff x="5740729" y="3608580"/>
                  <a:chExt cx="287959" cy="778927"/>
                </a:xfrm>
              </p:grpSpPr>
              <p:sp>
                <p:nvSpPr>
                  <p:cNvPr id="2130" name="Google Shape;2130;p47"/>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1" name="Google Shape;2131;p47"/>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2" name="Google Shape;2132;p47"/>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3" name="Google Shape;2133;p47"/>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4" name="Google Shape;2134;p47"/>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5" name="Google Shape;2135;p47"/>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6" name="Google Shape;2136;p47"/>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7" name="Google Shape;2137;p47"/>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8" name="Google Shape;2138;p47"/>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39" name="Google Shape;2139;p47"/>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40" name="Google Shape;2140;p47"/>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141" name="Google Shape;2141;p47"/>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pic>
        <p:nvPicPr>
          <p:cNvPr id="2142" name="Google Shape;2142;p47"/>
          <p:cNvPicPr preferRelativeResize="0"/>
          <p:nvPr/>
        </p:nvPicPr>
        <p:blipFill>
          <a:blip r:embed="rId3">
            <a:alphaModFix/>
          </a:blip>
          <a:stretch>
            <a:fillRect/>
          </a:stretch>
        </p:blipFill>
        <p:spPr>
          <a:xfrm>
            <a:off x="292700" y="1554419"/>
            <a:ext cx="3978751" cy="217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48"/>
          <p:cNvSpPr txBox="1"/>
          <p:nvPr>
            <p:ph type="title"/>
          </p:nvPr>
        </p:nvSpPr>
        <p:spPr>
          <a:xfrm>
            <a:off x="4271450" y="955413"/>
            <a:ext cx="3720600" cy="116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8"/>
          <p:cNvSpPr txBox="1"/>
          <p:nvPr>
            <p:ph idx="1" type="body"/>
          </p:nvPr>
        </p:nvSpPr>
        <p:spPr>
          <a:xfrm>
            <a:off x="4271450" y="2074288"/>
            <a:ext cx="3720600" cy="211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49"/>
          <p:cNvSpPr txBox="1"/>
          <p:nvPr>
            <p:ph type="title"/>
          </p:nvPr>
        </p:nvSpPr>
        <p:spPr>
          <a:xfrm>
            <a:off x="713275" y="445025"/>
            <a:ext cx="7717500" cy="6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History and culture</a:t>
            </a:r>
            <a:endParaRPr/>
          </a:p>
        </p:txBody>
      </p:sp>
      <p:sp>
        <p:nvSpPr>
          <p:cNvPr id="2154" name="Google Shape;2154;p49"/>
          <p:cNvSpPr txBox="1"/>
          <p:nvPr>
            <p:ph idx="1" type="subTitle"/>
          </p:nvPr>
        </p:nvSpPr>
        <p:spPr>
          <a:xfrm>
            <a:off x="1021450" y="1556050"/>
            <a:ext cx="3339300" cy="25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155" name="Google Shape;2155;p49"/>
          <p:cNvSpPr txBox="1"/>
          <p:nvPr>
            <p:ph idx="2" type="subTitle"/>
          </p:nvPr>
        </p:nvSpPr>
        <p:spPr>
          <a:xfrm>
            <a:off x="4783351" y="1556050"/>
            <a:ext cx="3339300" cy="25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50"/>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Themes and inspiration</a:t>
            </a:r>
            <a:endParaRPr/>
          </a:p>
        </p:txBody>
      </p:sp>
      <p:sp>
        <p:nvSpPr>
          <p:cNvPr id="2161" name="Google Shape;2161;p50"/>
          <p:cNvSpPr txBox="1"/>
          <p:nvPr>
            <p:ph idx="2" type="title"/>
          </p:nvPr>
        </p:nvSpPr>
        <p:spPr>
          <a:xfrm>
            <a:off x="1519702" y="2674888"/>
            <a:ext cx="2750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162" name="Google Shape;2162;p50"/>
          <p:cNvSpPr txBox="1"/>
          <p:nvPr>
            <p:ph idx="1" type="subTitle"/>
          </p:nvPr>
        </p:nvSpPr>
        <p:spPr>
          <a:xfrm>
            <a:off x="1519702" y="3176112"/>
            <a:ext cx="2750400" cy="10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r>
              <a:rPr lang="en"/>
              <a:t> is the closest planet to the Sun and the smallest one in the Solar System—it’s only a bit larger than </a:t>
            </a:r>
            <a:r>
              <a:rPr lang="en"/>
              <a:t>the </a:t>
            </a:r>
            <a:r>
              <a:rPr lang="en"/>
              <a:t>Moon</a:t>
            </a:r>
            <a:endParaRPr/>
          </a:p>
        </p:txBody>
      </p:sp>
      <p:sp>
        <p:nvSpPr>
          <p:cNvPr id="2163" name="Google Shape;2163;p50"/>
          <p:cNvSpPr txBox="1"/>
          <p:nvPr>
            <p:ph idx="3" type="title"/>
          </p:nvPr>
        </p:nvSpPr>
        <p:spPr>
          <a:xfrm>
            <a:off x="4873898" y="2674888"/>
            <a:ext cx="2750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164" name="Google Shape;2164;p50"/>
          <p:cNvSpPr txBox="1"/>
          <p:nvPr>
            <p:ph idx="4" type="subTitle"/>
          </p:nvPr>
        </p:nvSpPr>
        <p:spPr>
          <a:xfrm>
            <a:off x="4873898" y="3176112"/>
            <a:ext cx="2750400" cy="10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2165" name="Google Shape;2165;p50"/>
          <p:cNvSpPr/>
          <p:nvPr/>
        </p:nvSpPr>
        <p:spPr>
          <a:xfrm>
            <a:off x="2429902" y="1509838"/>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0"/>
          <p:cNvSpPr/>
          <p:nvPr/>
        </p:nvSpPr>
        <p:spPr>
          <a:xfrm>
            <a:off x="5784098" y="1509838"/>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0"/>
          <p:cNvSpPr/>
          <p:nvPr/>
        </p:nvSpPr>
        <p:spPr>
          <a:xfrm>
            <a:off x="6061303" y="1788323"/>
            <a:ext cx="375591" cy="3730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0"/>
          <p:cNvSpPr/>
          <p:nvPr/>
        </p:nvSpPr>
        <p:spPr>
          <a:xfrm>
            <a:off x="2732597" y="1788426"/>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51"/>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Gingerbread house literature</a:t>
            </a:r>
            <a:endParaRPr/>
          </a:p>
        </p:txBody>
      </p:sp>
      <p:sp>
        <p:nvSpPr>
          <p:cNvPr id="2174" name="Google Shape;2174;p51"/>
          <p:cNvSpPr txBox="1"/>
          <p:nvPr>
            <p:ph idx="2" type="title"/>
          </p:nvPr>
        </p:nvSpPr>
        <p:spPr>
          <a:xfrm>
            <a:off x="713400" y="2677616"/>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175" name="Google Shape;2175;p51"/>
          <p:cNvSpPr txBox="1"/>
          <p:nvPr>
            <p:ph idx="1" type="subTitle"/>
          </p:nvPr>
        </p:nvSpPr>
        <p:spPr>
          <a:xfrm>
            <a:off x="713400" y="3165412"/>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2176" name="Google Shape;2176;p51"/>
          <p:cNvSpPr txBox="1"/>
          <p:nvPr>
            <p:ph idx="3" type="title"/>
          </p:nvPr>
        </p:nvSpPr>
        <p:spPr>
          <a:xfrm>
            <a:off x="3369386" y="2677616"/>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177" name="Google Shape;2177;p51"/>
          <p:cNvSpPr txBox="1"/>
          <p:nvPr>
            <p:ph idx="4" type="subTitle"/>
          </p:nvPr>
        </p:nvSpPr>
        <p:spPr>
          <a:xfrm>
            <a:off x="3369375" y="3165413"/>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2178" name="Google Shape;2178;p51"/>
          <p:cNvSpPr txBox="1"/>
          <p:nvPr>
            <p:ph idx="5" type="title"/>
          </p:nvPr>
        </p:nvSpPr>
        <p:spPr>
          <a:xfrm>
            <a:off x="6025372" y="2677616"/>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179" name="Google Shape;2179;p51"/>
          <p:cNvSpPr txBox="1"/>
          <p:nvPr>
            <p:ph idx="6" type="subTitle"/>
          </p:nvPr>
        </p:nvSpPr>
        <p:spPr>
          <a:xfrm>
            <a:off x="6025368" y="3165413"/>
            <a:ext cx="2405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2180" name="Google Shape;2180;p51"/>
          <p:cNvSpPr/>
          <p:nvPr/>
        </p:nvSpPr>
        <p:spPr>
          <a:xfrm>
            <a:off x="1451100" y="1509850"/>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4107086" y="1509850"/>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6763072" y="1509850"/>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4426942" y="1787172"/>
            <a:ext cx="290288" cy="375355"/>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4" name="Google Shape;2184;p51"/>
          <p:cNvGrpSpPr/>
          <p:nvPr/>
        </p:nvGrpSpPr>
        <p:grpSpPr>
          <a:xfrm>
            <a:off x="1779757" y="1787964"/>
            <a:ext cx="272686" cy="373766"/>
            <a:chOff x="-38275925" y="1946600"/>
            <a:chExt cx="231600" cy="317450"/>
          </a:xfrm>
        </p:grpSpPr>
        <p:sp>
          <p:nvSpPr>
            <p:cNvPr id="2185" name="Google Shape;2185;p51"/>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51"/>
          <p:cNvGrpSpPr/>
          <p:nvPr/>
        </p:nvGrpSpPr>
        <p:grpSpPr>
          <a:xfrm>
            <a:off x="7037024" y="1788894"/>
            <a:ext cx="382096" cy="371911"/>
            <a:chOff x="-37190575" y="1951325"/>
            <a:chExt cx="324525" cy="315875"/>
          </a:xfrm>
        </p:grpSpPr>
        <p:sp>
          <p:nvSpPr>
            <p:cNvPr id="2188" name="Google Shape;2188;p51"/>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52"/>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Psychology and sociology</a:t>
            </a:r>
            <a:endParaRPr/>
          </a:p>
        </p:txBody>
      </p:sp>
      <p:sp>
        <p:nvSpPr>
          <p:cNvPr id="2198" name="Google Shape;2198;p52"/>
          <p:cNvSpPr txBox="1"/>
          <p:nvPr>
            <p:ph idx="2" type="title"/>
          </p:nvPr>
        </p:nvSpPr>
        <p:spPr>
          <a:xfrm>
            <a:off x="2281477" y="1552211"/>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199" name="Google Shape;2199;p52"/>
          <p:cNvSpPr txBox="1"/>
          <p:nvPr>
            <p:ph idx="1" type="subTitle"/>
          </p:nvPr>
        </p:nvSpPr>
        <p:spPr>
          <a:xfrm>
            <a:off x="2281477" y="1981759"/>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2200" name="Google Shape;2200;p52"/>
          <p:cNvSpPr txBox="1"/>
          <p:nvPr>
            <p:ph idx="3" type="title"/>
          </p:nvPr>
        </p:nvSpPr>
        <p:spPr>
          <a:xfrm>
            <a:off x="6000874" y="1552211"/>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201" name="Google Shape;2201;p52"/>
          <p:cNvSpPr txBox="1"/>
          <p:nvPr>
            <p:ph idx="4" type="subTitle"/>
          </p:nvPr>
        </p:nvSpPr>
        <p:spPr>
          <a:xfrm>
            <a:off x="6000875" y="1981759"/>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2202" name="Google Shape;2202;p52"/>
          <p:cNvSpPr txBox="1"/>
          <p:nvPr>
            <p:ph idx="5" type="title"/>
          </p:nvPr>
        </p:nvSpPr>
        <p:spPr>
          <a:xfrm>
            <a:off x="2281477" y="3214791"/>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203" name="Google Shape;2203;p52"/>
          <p:cNvSpPr txBox="1"/>
          <p:nvPr>
            <p:ph idx="6" type="subTitle"/>
          </p:nvPr>
        </p:nvSpPr>
        <p:spPr>
          <a:xfrm>
            <a:off x="2281477" y="3644339"/>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2204" name="Google Shape;2204;p52"/>
          <p:cNvSpPr txBox="1"/>
          <p:nvPr>
            <p:ph idx="7" type="title"/>
          </p:nvPr>
        </p:nvSpPr>
        <p:spPr>
          <a:xfrm>
            <a:off x="6000874" y="3214791"/>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2205" name="Google Shape;2205;p52"/>
          <p:cNvSpPr txBox="1"/>
          <p:nvPr>
            <p:ph idx="8" type="subTitle"/>
          </p:nvPr>
        </p:nvSpPr>
        <p:spPr>
          <a:xfrm>
            <a:off x="6000875" y="3644339"/>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 is a gas giant and has several rings</a:t>
            </a:r>
            <a:endParaRPr/>
          </a:p>
        </p:txBody>
      </p:sp>
      <p:sp>
        <p:nvSpPr>
          <p:cNvPr id="2206" name="Google Shape;2206;p52"/>
          <p:cNvSpPr/>
          <p:nvPr/>
        </p:nvSpPr>
        <p:spPr>
          <a:xfrm>
            <a:off x="4870050" y="3266449"/>
            <a:ext cx="951300" cy="95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4870050" y="1592535"/>
            <a:ext cx="951300" cy="95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1140625" y="3266449"/>
            <a:ext cx="951300" cy="95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1140625" y="1592535"/>
            <a:ext cx="951300" cy="95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5154195" y="3572731"/>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52"/>
          <p:cNvGrpSpPr/>
          <p:nvPr/>
        </p:nvGrpSpPr>
        <p:grpSpPr>
          <a:xfrm>
            <a:off x="5147234" y="1881611"/>
            <a:ext cx="396931" cy="373147"/>
            <a:chOff x="-42804750" y="1949600"/>
            <a:chExt cx="337125" cy="316925"/>
          </a:xfrm>
        </p:grpSpPr>
        <p:sp>
          <p:nvSpPr>
            <p:cNvPr id="2212" name="Google Shape;2212;p52"/>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52"/>
          <p:cNvGrpSpPr/>
          <p:nvPr/>
        </p:nvGrpSpPr>
        <p:grpSpPr>
          <a:xfrm>
            <a:off x="1448421" y="3559970"/>
            <a:ext cx="335706" cy="364258"/>
            <a:chOff x="-42778750" y="2320125"/>
            <a:chExt cx="285125" cy="309375"/>
          </a:xfrm>
        </p:grpSpPr>
        <p:sp>
          <p:nvSpPr>
            <p:cNvPr id="2216" name="Google Shape;2216;p52"/>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8" name="Google Shape;2218;p52"/>
          <p:cNvSpPr/>
          <p:nvPr/>
        </p:nvSpPr>
        <p:spPr>
          <a:xfrm>
            <a:off x="1427081" y="1881317"/>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53"/>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Variations</a:t>
            </a:r>
            <a:endParaRPr/>
          </a:p>
        </p:txBody>
      </p:sp>
      <p:sp>
        <p:nvSpPr>
          <p:cNvPr id="2224" name="Google Shape;2224;p53"/>
          <p:cNvSpPr txBox="1"/>
          <p:nvPr>
            <p:ph idx="2" type="title"/>
          </p:nvPr>
        </p:nvSpPr>
        <p:spPr>
          <a:xfrm>
            <a:off x="932425" y="2994600"/>
            <a:ext cx="1926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225" name="Google Shape;2225;p53"/>
          <p:cNvSpPr txBox="1"/>
          <p:nvPr>
            <p:ph idx="1" type="subTitle"/>
          </p:nvPr>
        </p:nvSpPr>
        <p:spPr>
          <a:xfrm>
            <a:off x="932425" y="3424150"/>
            <a:ext cx="19269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2226" name="Google Shape;2226;p53"/>
          <p:cNvSpPr txBox="1"/>
          <p:nvPr>
            <p:ph idx="3" type="title"/>
          </p:nvPr>
        </p:nvSpPr>
        <p:spPr>
          <a:xfrm>
            <a:off x="3608659" y="2994600"/>
            <a:ext cx="1926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227" name="Google Shape;2227;p53"/>
          <p:cNvSpPr txBox="1"/>
          <p:nvPr>
            <p:ph idx="4" type="subTitle"/>
          </p:nvPr>
        </p:nvSpPr>
        <p:spPr>
          <a:xfrm>
            <a:off x="3608650" y="3424150"/>
            <a:ext cx="19269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2228" name="Google Shape;2228;p53"/>
          <p:cNvSpPr txBox="1"/>
          <p:nvPr>
            <p:ph idx="5" type="title"/>
          </p:nvPr>
        </p:nvSpPr>
        <p:spPr>
          <a:xfrm>
            <a:off x="6284663" y="2994600"/>
            <a:ext cx="1926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229" name="Google Shape;2229;p53"/>
          <p:cNvSpPr txBox="1"/>
          <p:nvPr>
            <p:ph idx="6" type="subTitle"/>
          </p:nvPr>
        </p:nvSpPr>
        <p:spPr>
          <a:xfrm>
            <a:off x="6284663" y="3424150"/>
            <a:ext cx="19269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2230" name="Google Shape;2230;p53"/>
          <p:cNvSpPr txBox="1"/>
          <p:nvPr>
            <p:ph idx="7" type="title"/>
          </p:nvPr>
        </p:nvSpPr>
        <p:spPr>
          <a:xfrm>
            <a:off x="932425" y="1493825"/>
            <a:ext cx="1926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231" name="Google Shape;2231;p53"/>
          <p:cNvSpPr txBox="1"/>
          <p:nvPr>
            <p:ph idx="8" type="subTitle"/>
          </p:nvPr>
        </p:nvSpPr>
        <p:spPr>
          <a:xfrm>
            <a:off x="932425" y="1923374"/>
            <a:ext cx="19269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2232" name="Google Shape;2232;p53"/>
          <p:cNvSpPr txBox="1"/>
          <p:nvPr>
            <p:ph idx="9" type="title"/>
          </p:nvPr>
        </p:nvSpPr>
        <p:spPr>
          <a:xfrm>
            <a:off x="3608659" y="1493825"/>
            <a:ext cx="1926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233" name="Google Shape;2233;p53"/>
          <p:cNvSpPr txBox="1"/>
          <p:nvPr>
            <p:ph idx="13" type="subTitle"/>
          </p:nvPr>
        </p:nvSpPr>
        <p:spPr>
          <a:xfrm>
            <a:off x="3608650" y="1923375"/>
            <a:ext cx="19269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234" name="Google Shape;2234;p53"/>
          <p:cNvSpPr txBox="1"/>
          <p:nvPr>
            <p:ph idx="14" type="title"/>
          </p:nvPr>
        </p:nvSpPr>
        <p:spPr>
          <a:xfrm>
            <a:off x="6284663" y="1493825"/>
            <a:ext cx="19269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235" name="Google Shape;2235;p53"/>
          <p:cNvSpPr txBox="1"/>
          <p:nvPr>
            <p:ph idx="15" type="subTitle"/>
          </p:nvPr>
        </p:nvSpPr>
        <p:spPr>
          <a:xfrm>
            <a:off x="6284663" y="1923375"/>
            <a:ext cx="19269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54"/>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Gingerbread house style</a:t>
            </a:r>
            <a:endParaRPr/>
          </a:p>
        </p:txBody>
      </p:sp>
      <p:graphicFrame>
        <p:nvGraphicFramePr>
          <p:cNvPr id="2241" name="Google Shape;2241;p54"/>
          <p:cNvGraphicFramePr/>
          <p:nvPr/>
        </p:nvGraphicFramePr>
        <p:xfrm>
          <a:off x="713400" y="1383088"/>
          <a:ext cx="3000000" cy="3000000"/>
        </p:xfrm>
        <a:graphic>
          <a:graphicData uri="http://schemas.openxmlformats.org/drawingml/2006/table">
            <a:tbl>
              <a:tblPr>
                <a:noFill/>
                <a:tableStyleId>{923D330C-753F-42A0-A62C-BFCD214A7A57}</a:tableStyleId>
              </a:tblPr>
              <a:tblGrid>
                <a:gridCol w="2320550"/>
                <a:gridCol w="2631425"/>
                <a:gridCol w="2671425"/>
              </a:tblGrid>
              <a:tr h="681500">
                <a:tc>
                  <a:txBody>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Feature</a:t>
                      </a:r>
                      <a:endParaRPr b="1">
                        <a:solidFill>
                          <a:schemeClr val="dk1"/>
                        </a:solidFill>
                        <a:latin typeface="Capriola"/>
                        <a:ea typeface="Capriola"/>
                        <a:cs typeface="Capriola"/>
                        <a:sym typeface="Capriol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Description</a:t>
                      </a:r>
                      <a:endParaRPr b="1">
                        <a:solidFill>
                          <a:schemeClr val="dk1"/>
                        </a:solidFill>
                        <a:latin typeface="Capriola"/>
                        <a:ea typeface="Capriola"/>
                        <a:cs typeface="Capriola"/>
                        <a:sym typeface="Capriol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Example</a:t>
                      </a:r>
                      <a:endParaRPr b="1">
                        <a:solidFill>
                          <a:schemeClr val="dk1"/>
                        </a:solidFill>
                        <a:latin typeface="Capriola"/>
                        <a:ea typeface="Capriola"/>
                        <a:cs typeface="Capriola"/>
                        <a:sym typeface="Capriola"/>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757250">
                <a:tc>
                  <a:txBody>
                    <a:bodyPr/>
                    <a:lstStyle/>
                    <a:p>
                      <a:pPr indent="0" lvl="0" marL="0" rtl="0" algn="l">
                        <a:spcBef>
                          <a:spcPts val="0"/>
                        </a:spcBef>
                        <a:spcAft>
                          <a:spcPts val="0"/>
                        </a:spcAft>
                        <a:buNone/>
                      </a:pPr>
                      <a:r>
                        <a:rPr lang="en">
                          <a:solidFill>
                            <a:schemeClr val="dk1"/>
                          </a:solidFill>
                          <a:latin typeface="Capriola"/>
                          <a:ea typeface="Capriola"/>
                          <a:cs typeface="Capriola"/>
                          <a:sym typeface="Capriola"/>
                        </a:rPr>
                        <a:t>Gingerbread trim</a:t>
                      </a:r>
                      <a:endParaRPr>
                        <a:solidFill>
                          <a:schemeClr val="dk1"/>
                        </a:solidFill>
                        <a:latin typeface="Capriola"/>
                        <a:ea typeface="Capriola"/>
                        <a:cs typeface="Capriola"/>
                        <a:sym typeface="Capriola"/>
                      </a:endParaRPr>
                    </a:p>
                  </a:txBody>
                  <a:tcPr marT="91425" marB="91425" marR="18287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Mercury the closest planet to the Sun</a:t>
                      </a:r>
                      <a:endParaRPr>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757250">
                <a:tc>
                  <a:txBody>
                    <a:bodyPr/>
                    <a:lstStyle/>
                    <a:p>
                      <a:pPr indent="0" lvl="0" marL="0" rtl="0" algn="l">
                        <a:spcBef>
                          <a:spcPts val="0"/>
                        </a:spcBef>
                        <a:spcAft>
                          <a:spcPts val="0"/>
                        </a:spcAft>
                        <a:buNone/>
                      </a:pPr>
                      <a:r>
                        <a:rPr lang="en">
                          <a:solidFill>
                            <a:schemeClr val="dk1"/>
                          </a:solidFill>
                          <a:latin typeface="Capriola"/>
                          <a:ea typeface="Capriola"/>
                          <a:cs typeface="Capriola"/>
                          <a:sym typeface="Capriola"/>
                        </a:rPr>
                        <a:t>Steeply pitched roof</a:t>
                      </a:r>
                      <a:endParaRPr>
                        <a:solidFill>
                          <a:schemeClr val="dk1"/>
                        </a:solidFill>
                        <a:latin typeface="Capriola"/>
                        <a:ea typeface="Capriola"/>
                        <a:cs typeface="Capriola"/>
                        <a:sym typeface="Capriola"/>
                      </a:endParaRPr>
                    </a:p>
                  </a:txBody>
                  <a:tcPr marT="91425" marB="91425" marR="18287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Venus has a beautiful name but it’s very hot</a:t>
                      </a:r>
                      <a:endParaRPr>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757250">
                <a:tc>
                  <a:txBody>
                    <a:bodyPr/>
                    <a:lstStyle/>
                    <a:p>
                      <a:pPr indent="0" lvl="0" marL="0" rtl="0" algn="l">
                        <a:spcBef>
                          <a:spcPts val="0"/>
                        </a:spcBef>
                        <a:spcAft>
                          <a:spcPts val="0"/>
                        </a:spcAft>
                        <a:buNone/>
                      </a:pPr>
                      <a:r>
                        <a:rPr lang="en">
                          <a:solidFill>
                            <a:schemeClr val="dk1"/>
                          </a:solidFill>
                          <a:latin typeface="Capriola"/>
                          <a:ea typeface="Capriola"/>
                          <a:cs typeface="Capriola"/>
                          <a:sym typeface="Capriola"/>
                        </a:rPr>
                        <a:t>Colorful facade</a:t>
                      </a:r>
                      <a:endParaRPr>
                        <a:solidFill>
                          <a:schemeClr val="dk1"/>
                        </a:solidFill>
                        <a:latin typeface="Capriola"/>
                        <a:ea typeface="Capriola"/>
                        <a:cs typeface="Capriola"/>
                        <a:sym typeface="Capriola"/>
                      </a:endParaRPr>
                    </a:p>
                  </a:txBody>
                  <a:tcPr marT="91425" marB="91425" marR="18287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Jupiter is the biggest planet in the Solar System</a:t>
                      </a:r>
                      <a:endParaRPr>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latin typeface="Archivo"/>
                        <a:ea typeface="Archivo"/>
                        <a:cs typeface="Archivo"/>
                        <a:sym typeface="Archiv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55"/>
          <p:cNvSpPr txBox="1"/>
          <p:nvPr>
            <p:ph type="title"/>
          </p:nvPr>
        </p:nvSpPr>
        <p:spPr>
          <a:xfrm>
            <a:off x="4972675" y="1555800"/>
            <a:ext cx="34080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2247" name="Google Shape;2247;p55"/>
          <p:cNvGrpSpPr/>
          <p:nvPr/>
        </p:nvGrpSpPr>
        <p:grpSpPr>
          <a:xfrm>
            <a:off x="35974" y="79340"/>
            <a:ext cx="4453750" cy="4984830"/>
            <a:chOff x="-286001" y="158678"/>
            <a:chExt cx="4453750" cy="4984830"/>
          </a:xfrm>
        </p:grpSpPr>
        <p:grpSp>
          <p:nvGrpSpPr>
            <p:cNvPr id="2248" name="Google Shape;2248;p55"/>
            <p:cNvGrpSpPr/>
            <p:nvPr/>
          </p:nvGrpSpPr>
          <p:grpSpPr>
            <a:xfrm flipH="1" rot="401332">
              <a:off x="390334" y="354381"/>
              <a:ext cx="1040328" cy="1046704"/>
              <a:chOff x="7497366" y="3379699"/>
              <a:chExt cx="289685" cy="291452"/>
            </a:xfrm>
          </p:grpSpPr>
          <p:sp>
            <p:nvSpPr>
              <p:cNvPr id="2249" name="Google Shape;2249;p55"/>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0" name="Google Shape;2250;p55"/>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251" name="Google Shape;2251;p55"/>
              <p:cNvGrpSpPr/>
              <p:nvPr/>
            </p:nvGrpSpPr>
            <p:grpSpPr>
              <a:xfrm>
                <a:off x="7519361" y="3379699"/>
                <a:ext cx="267689" cy="291452"/>
                <a:chOff x="7519361" y="3379699"/>
                <a:chExt cx="267689" cy="291452"/>
              </a:xfrm>
            </p:grpSpPr>
            <p:sp>
              <p:nvSpPr>
                <p:cNvPr id="2252" name="Google Shape;2252;p55"/>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3" name="Google Shape;2253;p55"/>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4" name="Google Shape;2254;p55"/>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5" name="Google Shape;2255;p55"/>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6" name="Google Shape;2256;p55"/>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7" name="Google Shape;2257;p55"/>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8" name="Google Shape;2258;p55"/>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59" name="Google Shape;2259;p55"/>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60" name="Google Shape;2260;p55"/>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261" name="Google Shape;2261;p55"/>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2262" name="Google Shape;2262;p55"/>
            <p:cNvGrpSpPr/>
            <p:nvPr/>
          </p:nvGrpSpPr>
          <p:grpSpPr>
            <a:xfrm rot="-482675">
              <a:off x="-71458" y="1770667"/>
              <a:ext cx="2299528" cy="3227820"/>
              <a:chOff x="6394594" y="1505897"/>
              <a:chExt cx="1435986" cy="2015677"/>
            </a:xfrm>
          </p:grpSpPr>
          <p:sp>
            <p:nvSpPr>
              <p:cNvPr id="2263" name="Google Shape;2263;p55"/>
              <p:cNvSpPr/>
              <p:nvPr/>
            </p:nvSpPr>
            <p:spPr>
              <a:xfrm>
                <a:off x="6394594" y="3406461"/>
                <a:ext cx="1425036" cy="115113"/>
              </a:xfrm>
              <a:custGeom>
                <a:rect b="b" l="l" r="r" t="t"/>
                <a:pathLst>
                  <a:path extrusionOk="0" h="39935" w="494375">
                    <a:moveTo>
                      <a:pt x="62884" y="1659"/>
                    </a:moveTo>
                    <a:cubicBezTo>
                      <a:pt x="44926" y="762"/>
                      <a:pt x="-7603" y="8844"/>
                      <a:pt x="930" y="26802"/>
                    </a:cubicBezTo>
                    <a:cubicBezTo>
                      <a:pt x="9457" y="44761"/>
                      <a:pt x="104188" y="39823"/>
                      <a:pt x="187242" y="37576"/>
                    </a:cubicBezTo>
                    <a:cubicBezTo>
                      <a:pt x="270297" y="35330"/>
                      <a:pt x="346173" y="37576"/>
                      <a:pt x="389717" y="38474"/>
                    </a:cubicBezTo>
                    <a:cubicBezTo>
                      <a:pt x="448082" y="39823"/>
                      <a:pt x="468731" y="37576"/>
                      <a:pt x="487140" y="31741"/>
                    </a:cubicBezTo>
                    <a:cubicBezTo>
                      <a:pt x="505097" y="25905"/>
                      <a:pt x="487585" y="-1033"/>
                      <a:pt x="457060" y="1659"/>
                    </a:cubicBezTo>
                    <a:cubicBezTo>
                      <a:pt x="426084" y="4351"/>
                      <a:pt x="274789" y="6597"/>
                      <a:pt x="252791" y="6146"/>
                    </a:cubicBezTo>
                    <a:cubicBezTo>
                      <a:pt x="230793" y="5700"/>
                      <a:pt x="78149" y="-3731"/>
                      <a:pt x="62889" y="16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4" name="Google Shape;2264;p55"/>
              <p:cNvSpPr/>
              <p:nvPr/>
            </p:nvSpPr>
            <p:spPr>
              <a:xfrm>
                <a:off x="6543508" y="1610872"/>
                <a:ext cx="1131373" cy="1801081"/>
              </a:xfrm>
              <a:custGeom>
                <a:rect b="b" l="l" r="r" t="t"/>
                <a:pathLst>
                  <a:path extrusionOk="0" h="624833" w="392497">
                    <a:moveTo>
                      <a:pt x="0" y="378123"/>
                    </a:moveTo>
                    <a:cubicBezTo>
                      <a:pt x="0" y="459840"/>
                      <a:pt x="8082" y="612942"/>
                      <a:pt x="11225" y="620578"/>
                    </a:cubicBezTo>
                    <a:cubicBezTo>
                      <a:pt x="14368" y="628214"/>
                      <a:pt x="380712" y="625516"/>
                      <a:pt x="387444" y="612942"/>
                    </a:cubicBezTo>
                    <a:cubicBezTo>
                      <a:pt x="394177" y="600367"/>
                      <a:pt x="392834" y="391143"/>
                      <a:pt x="391039" y="352082"/>
                    </a:cubicBezTo>
                    <a:cubicBezTo>
                      <a:pt x="389245" y="312569"/>
                      <a:pt x="221781" y="-5762"/>
                      <a:pt x="185867" y="79"/>
                    </a:cubicBezTo>
                    <a:cubicBezTo>
                      <a:pt x="149500" y="5915"/>
                      <a:pt x="5835" y="326047"/>
                      <a:pt x="0" y="3781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5" name="Google Shape;2265;p55"/>
              <p:cNvSpPr/>
              <p:nvPr/>
            </p:nvSpPr>
            <p:spPr>
              <a:xfrm>
                <a:off x="6913325" y="2788710"/>
                <a:ext cx="406631" cy="637672"/>
              </a:xfrm>
              <a:custGeom>
                <a:rect b="b" l="l" r="r" t="t"/>
                <a:pathLst>
                  <a:path extrusionOk="0" h="221222" w="141069">
                    <a:moveTo>
                      <a:pt x="96" y="117201"/>
                    </a:moveTo>
                    <a:cubicBezTo>
                      <a:pt x="-2151" y="13038"/>
                      <a:pt x="35565" y="2258"/>
                      <a:pt x="70131" y="18"/>
                    </a:cubicBezTo>
                    <a:cubicBezTo>
                      <a:pt x="155882" y="-2229"/>
                      <a:pt x="141514" y="209247"/>
                      <a:pt x="137919" y="215529"/>
                    </a:cubicBezTo>
                    <a:cubicBezTo>
                      <a:pt x="134324" y="221816"/>
                      <a:pt x="24785" y="223165"/>
                      <a:pt x="8623" y="218221"/>
                    </a:cubicBezTo>
                    <a:cubicBezTo>
                      <a:pt x="8623" y="218667"/>
                      <a:pt x="5931" y="196221"/>
                      <a:pt x="96" y="1172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6" name="Google Shape;2266;p55"/>
              <p:cNvSpPr/>
              <p:nvPr/>
            </p:nvSpPr>
            <p:spPr>
              <a:xfrm>
                <a:off x="6412828" y="1505897"/>
                <a:ext cx="1417752" cy="1286316"/>
              </a:xfrm>
              <a:custGeom>
                <a:rect b="b" l="l" r="r" t="t"/>
                <a:pathLst>
                  <a:path extrusionOk="0" h="446250" w="491848">
                    <a:moveTo>
                      <a:pt x="5376" y="392543"/>
                    </a:moveTo>
                    <a:cubicBezTo>
                      <a:pt x="-13478" y="428015"/>
                      <a:pt x="21985" y="457199"/>
                      <a:pt x="39045" y="432056"/>
                    </a:cubicBezTo>
                    <a:cubicBezTo>
                      <a:pt x="66433" y="390303"/>
                      <a:pt x="208749" y="45931"/>
                      <a:pt x="232096" y="47725"/>
                    </a:cubicBezTo>
                    <a:cubicBezTo>
                      <a:pt x="254991" y="49520"/>
                      <a:pt x="301233" y="152786"/>
                      <a:pt x="332662" y="196791"/>
                    </a:cubicBezTo>
                    <a:cubicBezTo>
                      <a:pt x="364090" y="240791"/>
                      <a:pt x="419311" y="368303"/>
                      <a:pt x="434125" y="397939"/>
                    </a:cubicBezTo>
                    <a:cubicBezTo>
                      <a:pt x="448939" y="427569"/>
                      <a:pt x="462856" y="459452"/>
                      <a:pt x="484854" y="440590"/>
                    </a:cubicBezTo>
                    <a:cubicBezTo>
                      <a:pt x="506400" y="421733"/>
                      <a:pt x="472731" y="381323"/>
                      <a:pt x="457020" y="352590"/>
                    </a:cubicBezTo>
                    <a:cubicBezTo>
                      <a:pt x="441303" y="323858"/>
                      <a:pt x="337600" y="137079"/>
                      <a:pt x="315602" y="100710"/>
                    </a:cubicBezTo>
                    <a:cubicBezTo>
                      <a:pt x="293603" y="64792"/>
                      <a:pt x="257689" y="-3453"/>
                      <a:pt x="229849" y="136"/>
                    </a:cubicBezTo>
                    <a:cubicBezTo>
                      <a:pt x="190791" y="5526"/>
                      <a:pt x="172382" y="95772"/>
                      <a:pt x="138262" y="154586"/>
                    </a:cubicBezTo>
                    <a:cubicBezTo>
                      <a:pt x="103696" y="213401"/>
                      <a:pt x="19745" y="364708"/>
                      <a:pt x="5376" y="3925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7" name="Google Shape;2267;p55"/>
              <p:cNvSpPr/>
              <p:nvPr/>
            </p:nvSpPr>
            <p:spPr>
              <a:xfrm>
                <a:off x="6463436" y="1517902"/>
                <a:ext cx="1348281" cy="1265752"/>
              </a:xfrm>
              <a:custGeom>
                <a:rect b="b" l="l" r="r" t="t"/>
                <a:pathLst>
                  <a:path extrusionOk="0" h="439116" w="467747">
                    <a:moveTo>
                      <a:pt x="451585" y="369521"/>
                    </a:moveTo>
                    <a:cubicBezTo>
                      <a:pt x="448893" y="388378"/>
                      <a:pt x="442606" y="411726"/>
                      <a:pt x="430935" y="422055"/>
                    </a:cubicBezTo>
                    <a:cubicBezTo>
                      <a:pt x="435422" y="429239"/>
                      <a:pt x="439914" y="435521"/>
                      <a:pt x="444852" y="439116"/>
                    </a:cubicBezTo>
                    <a:cubicBezTo>
                      <a:pt x="452933" y="429239"/>
                      <a:pt x="461461" y="414424"/>
                      <a:pt x="467747" y="399158"/>
                    </a:cubicBezTo>
                    <a:cubicBezTo>
                      <a:pt x="464152" y="389281"/>
                      <a:pt x="457866" y="379404"/>
                      <a:pt x="451585" y="369527"/>
                    </a:cubicBezTo>
                    <a:close/>
                    <a:moveTo>
                      <a:pt x="234290" y="59718"/>
                    </a:moveTo>
                    <a:cubicBezTo>
                      <a:pt x="239679" y="50739"/>
                      <a:pt x="245966" y="35923"/>
                      <a:pt x="248206" y="20205"/>
                    </a:cubicBezTo>
                    <a:cubicBezTo>
                      <a:pt x="241022" y="11226"/>
                      <a:pt x="233838" y="4487"/>
                      <a:pt x="226660" y="0"/>
                    </a:cubicBezTo>
                    <a:cubicBezTo>
                      <a:pt x="226214" y="16164"/>
                      <a:pt x="224414" y="38164"/>
                      <a:pt x="221722" y="46692"/>
                    </a:cubicBezTo>
                    <a:cubicBezTo>
                      <a:pt x="225763" y="49384"/>
                      <a:pt x="229803" y="53876"/>
                      <a:pt x="234290" y="59712"/>
                    </a:cubicBezTo>
                    <a:close/>
                    <a:moveTo>
                      <a:pt x="186253" y="13472"/>
                    </a:moveTo>
                    <a:cubicBezTo>
                      <a:pt x="180417" y="20657"/>
                      <a:pt x="175028" y="30082"/>
                      <a:pt x="169644" y="40862"/>
                    </a:cubicBezTo>
                    <a:cubicBezTo>
                      <a:pt x="172788" y="63759"/>
                      <a:pt x="183561" y="73636"/>
                      <a:pt x="189848" y="74985"/>
                    </a:cubicBezTo>
                    <a:cubicBezTo>
                      <a:pt x="193889" y="67800"/>
                      <a:pt x="197483" y="61964"/>
                      <a:pt x="200621" y="57026"/>
                    </a:cubicBezTo>
                    <a:cubicBezTo>
                      <a:pt x="192540" y="48492"/>
                      <a:pt x="186253" y="28287"/>
                      <a:pt x="186253" y="13472"/>
                    </a:cubicBezTo>
                    <a:close/>
                    <a:moveTo>
                      <a:pt x="157968" y="66897"/>
                    </a:moveTo>
                    <a:cubicBezTo>
                      <a:pt x="153927" y="75876"/>
                      <a:pt x="150332" y="85307"/>
                      <a:pt x="146291" y="95184"/>
                    </a:cubicBezTo>
                    <a:cubicBezTo>
                      <a:pt x="148538" y="109553"/>
                      <a:pt x="153476" y="120773"/>
                      <a:pt x="162900" y="127060"/>
                    </a:cubicBezTo>
                    <a:cubicBezTo>
                      <a:pt x="167386" y="118081"/>
                      <a:pt x="171427" y="109553"/>
                      <a:pt x="175919" y="101471"/>
                    </a:cubicBezTo>
                    <a:cubicBezTo>
                      <a:pt x="166941" y="95636"/>
                      <a:pt x="161106" y="80369"/>
                      <a:pt x="157962" y="66897"/>
                    </a:cubicBezTo>
                    <a:close/>
                    <a:moveTo>
                      <a:pt x="129683" y="131999"/>
                    </a:moveTo>
                    <a:cubicBezTo>
                      <a:pt x="126540" y="138286"/>
                      <a:pt x="123396" y="144568"/>
                      <a:pt x="119807" y="150855"/>
                    </a:cubicBezTo>
                    <a:cubicBezTo>
                      <a:pt x="119361" y="151301"/>
                      <a:pt x="119361" y="151752"/>
                      <a:pt x="118910" y="152204"/>
                    </a:cubicBezTo>
                    <a:cubicBezTo>
                      <a:pt x="120704" y="168814"/>
                      <a:pt x="125642" y="181834"/>
                      <a:pt x="134175" y="187224"/>
                    </a:cubicBezTo>
                    <a:cubicBezTo>
                      <a:pt x="137770" y="179142"/>
                      <a:pt x="141359" y="171506"/>
                      <a:pt x="144948" y="163875"/>
                    </a:cubicBezTo>
                    <a:cubicBezTo>
                      <a:pt x="135970" y="156239"/>
                      <a:pt x="131478" y="144116"/>
                      <a:pt x="129683" y="131999"/>
                    </a:cubicBezTo>
                    <a:close/>
                    <a:moveTo>
                      <a:pt x="103644" y="178690"/>
                    </a:moveTo>
                    <a:cubicBezTo>
                      <a:pt x="99603" y="185875"/>
                      <a:pt x="95117" y="193957"/>
                      <a:pt x="90179" y="202485"/>
                    </a:cubicBezTo>
                    <a:cubicBezTo>
                      <a:pt x="95117" y="218649"/>
                      <a:pt x="104547" y="229423"/>
                      <a:pt x="111726" y="235259"/>
                    </a:cubicBezTo>
                    <a:cubicBezTo>
                      <a:pt x="115320" y="227623"/>
                      <a:pt x="118458" y="220444"/>
                      <a:pt x="122053" y="212807"/>
                    </a:cubicBezTo>
                    <a:cubicBezTo>
                      <a:pt x="114417" y="206074"/>
                      <a:pt x="106336" y="191705"/>
                      <a:pt x="103644" y="178685"/>
                    </a:cubicBezTo>
                    <a:close/>
                    <a:moveTo>
                      <a:pt x="75811" y="228080"/>
                    </a:moveTo>
                    <a:cubicBezTo>
                      <a:pt x="70421" y="237957"/>
                      <a:pt x="64586" y="247839"/>
                      <a:pt x="59202" y="257710"/>
                    </a:cubicBezTo>
                    <a:cubicBezTo>
                      <a:pt x="64592" y="275217"/>
                      <a:pt x="75365" y="285546"/>
                      <a:pt x="87487" y="288689"/>
                    </a:cubicBezTo>
                    <a:cubicBezTo>
                      <a:pt x="90179" y="282854"/>
                      <a:pt x="92877" y="276566"/>
                      <a:pt x="95569" y="270279"/>
                    </a:cubicBezTo>
                    <a:cubicBezTo>
                      <a:pt x="82995" y="256807"/>
                      <a:pt x="77160" y="242443"/>
                      <a:pt x="75811" y="228074"/>
                    </a:cubicBezTo>
                    <a:close/>
                    <a:moveTo>
                      <a:pt x="42142" y="289141"/>
                    </a:moveTo>
                    <a:cubicBezTo>
                      <a:pt x="36307" y="299915"/>
                      <a:pt x="30466" y="310243"/>
                      <a:pt x="25082" y="320120"/>
                    </a:cubicBezTo>
                    <a:cubicBezTo>
                      <a:pt x="28677" y="341223"/>
                      <a:pt x="39450" y="360079"/>
                      <a:pt x="52470" y="365914"/>
                    </a:cubicBezTo>
                    <a:cubicBezTo>
                      <a:pt x="56510" y="357387"/>
                      <a:pt x="60997" y="347956"/>
                      <a:pt x="65489" y="338079"/>
                    </a:cubicBezTo>
                    <a:cubicBezTo>
                      <a:pt x="52921" y="325956"/>
                      <a:pt x="45286" y="307551"/>
                      <a:pt x="42142" y="289141"/>
                    </a:cubicBezTo>
                    <a:close/>
                    <a:moveTo>
                      <a:pt x="10714" y="345715"/>
                    </a:moveTo>
                    <a:cubicBezTo>
                      <a:pt x="6673" y="352900"/>
                      <a:pt x="3530" y="359181"/>
                      <a:pt x="386" y="365023"/>
                    </a:cubicBezTo>
                    <a:cubicBezTo>
                      <a:pt x="-1860" y="390166"/>
                      <a:pt x="5776" y="420700"/>
                      <a:pt x="21035" y="428330"/>
                    </a:cubicBezTo>
                    <a:cubicBezTo>
                      <a:pt x="21481" y="428330"/>
                      <a:pt x="21481" y="427885"/>
                      <a:pt x="21933" y="427885"/>
                    </a:cubicBezTo>
                    <a:cubicBezTo>
                      <a:pt x="24625" y="423398"/>
                      <a:pt x="29117" y="415762"/>
                      <a:pt x="34055" y="405433"/>
                    </a:cubicBezTo>
                    <a:cubicBezTo>
                      <a:pt x="18790" y="388817"/>
                      <a:pt x="11160" y="365475"/>
                      <a:pt x="10708" y="345715"/>
                    </a:cubicBezTo>
                    <a:close/>
                    <a:moveTo>
                      <a:pt x="280983" y="69143"/>
                    </a:moveTo>
                    <a:cubicBezTo>
                      <a:pt x="276497" y="61507"/>
                      <a:pt x="271559" y="53425"/>
                      <a:pt x="266615" y="45794"/>
                    </a:cubicBezTo>
                    <a:cubicBezTo>
                      <a:pt x="264821" y="61513"/>
                      <a:pt x="260780" y="79020"/>
                      <a:pt x="254493" y="89794"/>
                    </a:cubicBezTo>
                    <a:cubicBezTo>
                      <a:pt x="258534" y="96527"/>
                      <a:pt x="262575" y="103712"/>
                      <a:pt x="266615" y="110896"/>
                    </a:cubicBezTo>
                    <a:cubicBezTo>
                      <a:pt x="272451" y="100116"/>
                      <a:pt x="277840" y="84404"/>
                      <a:pt x="280983" y="69137"/>
                    </a:cubicBezTo>
                    <a:close/>
                    <a:moveTo>
                      <a:pt x="311063" y="119876"/>
                    </a:moveTo>
                    <a:cubicBezTo>
                      <a:pt x="305228" y="109547"/>
                      <a:pt x="300290" y="101465"/>
                      <a:pt x="297598" y="96527"/>
                    </a:cubicBezTo>
                    <a:cubicBezTo>
                      <a:pt x="297152" y="95630"/>
                      <a:pt x="296701" y="95178"/>
                      <a:pt x="296249" y="94281"/>
                    </a:cubicBezTo>
                    <a:cubicBezTo>
                      <a:pt x="294900" y="112239"/>
                      <a:pt x="290860" y="130650"/>
                      <a:pt x="284127" y="141424"/>
                    </a:cubicBezTo>
                    <a:cubicBezTo>
                      <a:pt x="288168" y="148609"/>
                      <a:pt x="292208" y="155793"/>
                      <a:pt x="296249" y="162526"/>
                    </a:cubicBezTo>
                    <a:cubicBezTo>
                      <a:pt x="302536" y="153095"/>
                      <a:pt x="308371" y="136931"/>
                      <a:pt x="311063" y="119870"/>
                    </a:cubicBezTo>
                    <a:close/>
                    <a:moveTo>
                      <a:pt x="341594" y="173752"/>
                    </a:moveTo>
                    <a:cubicBezTo>
                      <a:pt x="337108" y="166116"/>
                      <a:pt x="333067" y="158485"/>
                      <a:pt x="329026" y="151301"/>
                    </a:cubicBezTo>
                    <a:cubicBezTo>
                      <a:pt x="326334" y="165670"/>
                      <a:pt x="322294" y="183177"/>
                      <a:pt x="315561" y="193506"/>
                    </a:cubicBezTo>
                    <a:cubicBezTo>
                      <a:pt x="319602" y="199341"/>
                      <a:pt x="324088" y="206074"/>
                      <a:pt x="328581" y="214156"/>
                    </a:cubicBezTo>
                    <a:cubicBezTo>
                      <a:pt x="333970" y="204280"/>
                      <a:pt x="338456" y="189910"/>
                      <a:pt x="341600" y="173746"/>
                    </a:cubicBezTo>
                    <a:close/>
                    <a:moveTo>
                      <a:pt x="371674" y="227634"/>
                    </a:moveTo>
                    <a:cubicBezTo>
                      <a:pt x="368079" y="220901"/>
                      <a:pt x="364489" y="214614"/>
                      <a:pt x="360449" y="207875"/>
                    </a:cubicBezTo>
                    <a:cubicBezTo>
                      <a:pt x="358654" y="223142"/>
                      <a:pt x="352813" y="238408"/>
                      <a:pt x="345183" y="245141"/>
                    </a:cubicBezTo>
                    <a:cubicBezTo>
                      <a:pt x="348327" y="251429"/>
                      <a:pt x="351916" y="258162"/>
                      <a:pt x="355059" y="264901"/>
                    </a:cubicBezTo>
                    <a:cubicBezTo>
                      <a:pt x="363141" y="256819"/>
                      <a:pt x="368976" y="243347"/>
                      <a:pt x="371668" y="227634"/>
                    </a:cubicBezTo>
                    <a:close/>
                    <a:moveTo>
                      <a:pt x="404451" y="285552"/>
                    </a:moveTo>
                    <a:cubicBezTo>
                      <a:pt x="400410" y="277915"/>
                      <a:pt x="395924" y="269833"/>
                      <a:pt x="390986" y="261757"/>
                    </a:cubicBezTo>
                    <a:cubicBezTo>
                      <a:pt x="388740" y="278367"/>
                      <a:pt x="383350" y="298572"/>
                      <a:pt x="375268" y="306208"/>
                    </a:cubicBezTo>
                    <a:cubicBezTo>
                      <a:pt x="378412" y="313393"/>
                      <a:pt x="382001" y="320126"/>
                      <a:pt x="385145" y="326859"/>
                    </a:cubicBezTo>
                    <a:cubicBezTo>
                      <a:pt x="393672" y="316085"/>
                      <a:pt x="400410" y="300818"/>
                      <a:pt x="404451" y="285552"/>
                    </a:cubicBezTo>
                    <a:close/>
                    <a:moveTo>
                      <a:pt x="435428" y="342126"/>
                    </a:moveTo>
                    <a:cubicBezTo>
                      <a:pt x="432736" y="336736"/>
                      <a:pt x="428695" y="330003"/>
                      <a:pt x="424203" y="321475"/>
                    </a:cubicBezTo>
                    <a:cubicBezTo>
                      <a:pt x="422408" y="336290"/>
                      <a:pt x="414327" y="356495"/>
                      <a:pt x="402656" y="365029"/>
                    </a:cubicBezTo>
                    <a:cubicBezTo>
                      <a:pt x="406697" y="373557"/>
                      <a:pt x="410292" y="381193"/>
                      <a:pt x="412984" y="387029"/>
                    </a:cubicBezTo>
                    <a:cubicBezTo>
                      <a:pt x="422860" y="375803"/>
                      <a:pt x="430941" y="358290"/>
                      <a:pt x="435434" y="3421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8" name="Google Shape;2268;p55"/>
              <p:cNvSpPr/>
              <p:nvPr/>
            </p:nvSpPr>
            <p:spPr>
              <a:xfrm>
                <a:off x="6991031" y="2367334"/>
                <a:ext cx="217825" cy="222319"/>
              </a:xfrm>
              <a:custGeom>
                <a:rect b="b" l="l" r="r" t="t"/>
                <a:pathLst>
                  <a:path extrusionOk="0" h="77127" w="75568">
                    <a:moveTo>
                      <a:pt x="31501" y="12411"/>
                    </a:moveTo>
                    <a:cubicBezTo>
                      <a:pt x="16236" y="-9137"/>
                      <a:pt x="-1270" y="-158"/>
                      <a:pt x="73" y="21836"/>
                    </a:cubicBezTo>
                    <a:cubicBezTo>
                      <a:pt x="1422" y="43836"/>
                      <a:pt x="31947" y="78856"/>
                      <a:pt x="38234" y="77061"/>
                    </a:cubicBezTo>
                    <a:cubicBezTo>
                      <a:pt x="44521" y="74815"/>
                      <a:pt x="77292" y="35308"/>
                      <a:pt x="75497" y="16898"/>
                    </a:cubicBezTo>
                    <a:cubicBezTo>
                      <a:pt x="73703" y="-1513"/>
                      <a:pt x="51705" y="-7349"/>
                      <a:pt x="40931" y="11959"/>
                    </a:cubicBezTo>
                    <a:cubicBezTo>
                      <a:pt x="36439" y="16903"/>
                      <a:pt x="36439" y="17349"/>
                      <a:pt x="31501" y="124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9" name="Google Shape;2269;p55"/>
              <p:cNvSpPr/>
              <p:nvPr/>
            </p:nvSpPr>
            <p:spPr>
              <a:xfrm>
                <a:off x="7092714" y="3024074"/>
                <a:ext cx="24314" cy="29367"/>
              </a:xfrm>
              <a:custGeom>
                <a:rect b="b" l="l" r="r" t="t"/>
                <a:pathLst>
                  <a:path extrusionOk="0" h="10188" w="8435">
                    <a:moveTo>
                      <a:pt x="7893" y="1874"/>
                    </a:moveTo>
                    <a:cubicBezTo>
                      <a:pt x="6544" y="-3065"/>
                      <a:pt x="-1532" y="2771"/>
                      <a:pt x="257" y="7709"/>
                    </a:cubicBezTo>
                    <a:cubicBezTo>
                      <a:pt x="2504" y="12648"/>
                      <a:pt x="10585" y="9956"/>
                      <a:pt x="7893" y="18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0" name="Google Shape;2270;p55"/>
              <p:cNvSpPr/>
              <p:nvPr/>
            </p:nvSpPr>
            <p:spPr>
              <a:xfrm>
                <a:off x="7200981" y="3261914"/>
                <a:ext cx="21832" cy="27796"/>
              </a:xfrm>
              <a:custGeom>
                <a:rect b="b" l="l" r="r" t="t"/>
                <a:pathLst>
                  <a:path extrusionOk="0" h="9643" w="7574">
                    <a:moveTo>
                      <a:pt x="7144" y="1967"/>
                    </a:moveTo>
                    <a:cubicBezTo>
                      <a:pt x="5795" y="-2972"/>
                      <a:pt x="-1835" y="2412"/>
                      <a:pt x="411" y="6905"/>
                    </a:cubicBezTo>
                    <a:cubicBezTo>
                      <a:pt x="2206" y="11843"/>
                      <a:pt x="9390" y="10049"/>
                      <a:pt x="7144" y="19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1" name="Google Shape;2271;p55"/>
              <p:cNvSpPr/>
              <p:nvPr/>
            </p:nvSpPr>
            <p:spPr>
              <a:xfrm>
                <a:off x="6995031" y="3024135"/>
                <a:ext cx="30658" cy="31546"/>
              </a:xfrm>
              <a:custGeom>
                <a:rect b="b" l="l" r="r" t="t"/>
                <a:pathLst>
                  <a:path extrusionOk="0" h="10944" w="10636">
                    <a:moveTo>
                      <a:pt x="3622" y="58"/>
                    </a:moveTo>
                    <a:cubicBezTo>
                      <a:pt x="-3110" y="956"/>
                      <a:pt x="479" y="12181"/>
                      <a:pt x="6766" y="10832"/>
                    </a:cubicBezTo>
                    <a:cubicBezTo>
                      <a:pt x="13498" y="9032"/>
                      <a:pt x="10806" y="-845"/>
                      <a:pt x="3622" y="5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2" name="Google Shape;2272;p55"/>
              <p:cNvSpPr/>
              <p:nvPr/>
            </p:nvSpPr>
            <p:spPr>
              <a:xfrm>
                <a:off x="7189907" y="3029092"/>
                <a:ext cx="30090" cy="31993"/>
              </a:xfrm>
              <a:custGeom>
                <a:rect b="b" l="l" r="r" t="t"/>
                <a:pathLst>
                  <a:path extrusionOk="0" h="11099" w="10439">
                    <a:moveTo>
                      <a:pt x="658" y="8660"/>
                    </a:moveTo>
                    <a:cubicBezTo>
                      <a:pt x="3801" y="14948"/>
                      <a:pt x="13225" y="7763"/>
                      <a:pt x="9636" y="1927"/>
                    </a:cubicBezTo>
                    <a:cubicBezTo>
                      <a:pt x="6493" y="-3011"/>
                      <a:pt x="-2486" y="2379"/>
                      <a:pt x="658" y="86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3" name="Google Shape;2273;p55"/>
              <p:cNvSpPr/>
              <p:nvPr/>
            </p:nvSpPr>
            <p:spPr>
              <a:xfrm>
                <a:off x="7094075" y="3261260"/>
                <a:ext cx="30162" cy="32777"/>
              </a:xfrm>
              <a:custGeom>
                <a:rect b="b" l="l" r="r" t="t"/>
                <a:pathLst>
                  <a:path extrusionOk="0" h="11371" w="10464">
                    <a:moveTo>
                      <a:pt x="682" y="8933"/>
                    </a:moveTo>
                    <a:cubicBezTo>
                      <a:pt x="3826" y="15220"/>
                      <a:pt x="13250" y="8036"/>
                      <a:pt x="9661" y="2200"/>
                    </a:cubicBezTo>
                    <a:cubicBezTo>
                      <a:pt x="6072" y="-3190"/>
                      <a:pt x="-2461" y="2200"/>
                      <a:pt x="682" y="89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4" name="Google Shape;2274;p55"/>
              <p:cNvSpPr/>
              <p:nvPr/>
            </p:nvSpPr>
            <p:spPr>
              <a:xfrm>
                <a:off x="6973843" y="3125945"/>
                <a:ext cx="55001" cy="50106"/>
              </a:xfrm>
              <a:custGeom>
                <a:rect b="b" l="l" r="r" t="t"/>
                <a:pathLst>
                  <a:path extrusionOk="0" h="17383" w="19081">
                    <a:moveTo>
                      <a:pt x="200" y="11427"/>
                    </a:moveTo>
                    <a:cubicBezTo>
                      <a:pt x="2892" y="23105"/>
                      <a:pt x="28931" y="16366"/>
                      <a:pt x="15014" y="2002"/>
                    </a:cubicBezTo>
                    <a:cubicBezTo>
                      <a:pt x="9179" y="-3388"/>
                      <a:pt x="-1600" y="2899"/>
                      <a:pt x="200" y="11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5" name="Google Shape;2275;p55"/>
              <p:cNvSpPr/>
              <p:nvPr/>
            </p:nvSpPr>
            <p:spPr>
              <a:xfrm>
                <a:off x="6998698" y="3271472"/>
                <a:ext cx="24201" cy="29808"/>
              </a:xfrm>
              <a:custGeom>
                <a:rect b="b" l="l" r="r" t="t"/>
                <a:pathLst>
                  <a:path extrusionOk="0" h="10341" w="8396">
                    <a:moveTo>
                      <a:pt x="2796" y="0"/>
                    </a:moveTo>
                    <a:cubicBezTo>
                      <a:pt x="-1245" y="0"/>
                      <a:pt x="-1245" y="10774"/>
                      <a:pt x="5042" y="10328"/>
                    </a:cubicBezTo>
                    <a:cubicBezTo>
                      <a:pt x="11329" y="9883"/>
                      <a:pt x="7734" y="0"/>
                      <a:pt x="279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6" name="Google Shape;2276;p55"/>
              <p:cNvSpPr/>
              <p:nvPr/>
            </p:nvSpPr>
            <p:spPr>
              <a:xfrm>
                <a:off x="6552386" y="1724907"/>
                <a:ext cx="1122979" cy="1685138"/>
              </a:xfrm>
              <a:custGeom>
                <a:rect b="b" l="l" r="r" t="t"/>
                <a:pathLst>
                  <a:path extrusionOk="0" h="584610" w="389585">
                    <a:moveTo>
                      <a:pt x="180089" y="33700"/>
                    </a:moveTo>
                    <a:cubicBezTo>
                      <a:pt x="179643" y="33700"/>
                      <a:pt x="178740" y="33700"/>
                      <a:pt x="178294" y="33255"/>
                    </a:cubicBezTo>
                    <a:cubicBezTo>
                      <a:pt x="162131" y="26070"/>
                      <a:pt x="161686" y="14844"/>
                      <a:pt x="162131" y="11706"/>
                    </a:cubicBezTo>
                    <a:cubicBezTo>
                      <a:pt x="162577" y="6317"/>
                      <a:pt x="165726" y="1830"/>
                      <a:pt x="170213" y="481"/>
                    </a:cubicBezTo>
                    <a:cubicBezTo>
                      <a:pt x="172312" y="-358"/>
                      <a:pt x="177948" y="-804"/>
                      <a:pt x="183443" y="5384"/>
                    </a:cubicBezTo>
                    <a:cubicBezTo>
                      <a:pt x="188809" y="-264"/>
                      <a:pt x="194246" y="516"/>
                      <a:pt x="196703" y="927"/>
                    </a:cubicBezTo>
                    <a:cubicBezTo>
                      <a:pt x="201189" y="2276"/>
                      <a:pt x="204339" y="6762"/>
                      <a:pt x="204785" y="12152"/>
                    </a:cubicBezTo>
                    <a:cubicBezTo>
                      <a:pt x="204785" y="15296"/>
                      <a:pt x="204339" y="26522"/>
                      <a:pt x="188176" y="33255"/>
                    </a:cubicBezTo>
                    <a:cubicBezTo>
                      <a:pt x="187730" y="33700"/>
                      <a:pt x="187279" y="33700"/>
                      <a:pt x="186381" y="33700"/>
                    </a:cubicBezTo>
                    <a:cubicBezTo>
                      <a:pt x="185126" y="33700"/>
                      <a:pt x="183871" y="33261"/>
                      <a:pt x="183080" y="32387"/>
                    </a:cubicBezTo>
                    <a:cubicBezTo>
                      <a:pt x="182282" y="33307"/>
                      <a:pt x="181291" y="33700"/>
                      <a:pt x="180100" y="33700"/>
                    </a:cubicBezTo>
                    <a:close/>
                    <a:moveTo>
                      <a:pt x="32524" y="492558"/>
                    </a:moveTo>
                    <a:cubicBezTo>
                      <a:pt x="34348" y="489309"/>
                      <a:pt x="36887" y="486693"/>
                      <a:pt x="40019" y="484934"/>
                    </a:cubicBezTo>
                    <a:cubicBezTo>
                      <a:pt x="45854" y="481339"/>
                      <a:pt x="53484" y="481339"/>
                      <a:pt x="59777" y="484488"/>
                    </a:cubicBezTo>
                    <a:cubicBezTo>
                      <a:pt x="62773" y="486171"/>
                      <a:pt x="65301" y="488640"/>
                      <a:pt x="67230" y="491731"/>
                    </a:cubicBezTo>
                    <a:cubicBezTo>
                      <a:pt x="71647" y="483462"/>
                      <a:pt x="78614" y="482247"/>
                      <a:pt x="81329" y="482247"/>
                    </a:cubicBezTo>
                    <a:cubicBezTo>
                      <a:pt x="93451" y="481802"/>
                      <a:pt x="105121" y="493925"/>
                      <a:pt x="106916" y="507837"/>
                    </a:cubicBezTo>
                    <a:cubicBezTo>
                      <a:pt x="107180" y="509168"/>
                      <a:pt x="106658" y="510505"/>
                      <a:pt x="105626" y="511461"/>
                    </a:cubicBezTo>
                    <a:cubicBezTo>
                      <a:pt x="106142" y="512828"/>
                      <a:pt x="106582" y="514312"/>
                      <a:pt x="106922" y="515919"/>
                    </a:cubicBezTo>
                    <a:cubicBezTo>
                      <a:pt x="107368" y="518165"/>
                      <a:pt x="105573" y="520857"/>
                      <a:pt x="103327" y="521309"/>
                    </a:cubicBezTo>
                    <a:cubicBezTo>
                      <a:pt x="102876" y="521309"/>
                      <a:pt x="102424" y="521309"/>
                      <a:pt x="102424" y="521309"/>
                    </a:cubicBezTo>
                    <a:cubicBezTo>
                      <a:pt x="100178" y="521309"/>
                      <a:pt x="98383" y="519960"/>
                      <a:pt x="97937" y="517714"/>
                    </a:cubicBezTo>
                    <a:cubicBezTo>
                      <a:pt x="95691" y="506939"/>
                      <a:pt x="88513" y="506036"/>
                      <a:pt x="84021" y="506488"/>
                    </a:cubicBezTo>
                    <a:cubicBezTo>
                      <a:pt x="77734" y="506934"/>
                      <a:pt x="73248" y="510974"/>
                      <a:pt x="73248" y="513221"/>
                    </a:cubicBezTo>
                    <a:cubicBezTo>
                      <a:pt x="73248" y="514347"/>
                      <a:pt x="72931" y="515315"/>
                      <a:pt x="72374" y="516060"/>
                    </a:cubicBezTo>
                    <a:cubicBezTo>
                      <a:pt x="72544" y="543825"/>
                      <a:pt x="73699" y="579672"/>
                      <a:pt x="73699" y="579672"/>
                    </a:cubicBezTo>
                    <a:cubicBezTo>
                      <a:pt x="73699" y="582364"/>
                      <a:pt x="71905" y="584610"/>
                      <a:pt x="69207" y="584610"/>
                    </a:cubicBezTo>
                    <a:cubicBezTo>
                      <a:pt x="69207" y="584610"/>
                      <a:pt x="69207" y="584610"/>
                      <a:pt x="69207" y="584610"/>
                    </a:cubicBezTo>
                    <a:cubicBezTo>
                      <a:pt x="66961" y="584610"/>
                      <a:pt x="64720" y="582816"/>
                      <a:pt x="64720" y="580123"/>
                    </a:cubicBezTo>
                    <a:cubicBezTo>
                      <a:pt x="64720" y="579695"/>
                      <a:pt x="63096" y="541772"/>
                      <a:pt x="63330" y="513725"/>
                    </a:cubicBezTo>
                    <a:cubicBezTo>
                      <a:pt x="62914" y="513086"/>
                      <a:pt x="62627" y="512306"/>
                      <a:pt x="62480" y="511426"/>
                    </a:cubicBezTo>
                    <a:cubicBezTo>
                      <a:pt x="61583" y="505590"/>
                      <a:pt x="58885" y="502447"/>
                      <a:pt x="53056" y="502447"/>
                    </a:cubicBezTo>
                    <a:cubicBezTo>
                      <a:pt x="53056" y="502447"/>
                      <a:pt x="53056" y="502447"/>
                      <a:pt x="53056" y="502447"/>
                    </a:cubicBezTo>
                    <a:cubicBezTo>
                      <a:pt x="47262" y="502447"/>
                      <a:pt x="40470" y="506107"/>
                      <a:pt x="38400" y="511127"/>
                    </a:cubicBezTo>
                    <a:cubicBezTo>
                      <a:pt x="38529" y="512259"/>
                      <a:pt x="38629" y="513409"/>
                      <a:pt x="38687" y="514570"/>
                    </a:cubicBezTo>
                    <a:lnTo>
                      <a:pt x="38705" y="515121"/>
                    </a:lnTo>
                    <a:cubicBezTo>
                      <a:pt x="38758" y="515444"/>
                      <a:pt x="38770" y="515772"/>
                      <a:pt x="38740" y="516101"/>
                    </a:cubicBezTo>
                    <a:cubicBezTo>
                      <a:pt x="39608" y="542065"/>
                      <a:pt x="40036" y="578323"/>
                      <a:pt x="40036" y="578323"/>
                    </a:cubicBezTo>
                    <a:lnTo>
                      <a:pt x="30612" y="577871"/>
                    </a:lnTo>
                    <a:cubicBezTo>
                      <a:pt x="30612" y="577871"/>
                      <a:pt x="29773" y="542446"/>
                      <a:pt x="29310" y="516558"/>
                    </a:cubicBezTo>
                    <a:lnTo>
                      <a:pt x="29269" y="516365"/>
                    </a:lnTo>
                    <a:cubicBezTo>
                      <a:pt x="27920" y="507837"/>
                      <a:pt x="22085" y="503344"/>
                      <a:pt x="17147" y="503344"/>
                    </a:cubicBezTo>
                    <a:cubicBezTo>
                      <a:pt x="17147" y="503344"/>
                      <a:pt x="17147" y="503344"/>
                      <a:pt x="17147" y="503344"/>
                    </a:cubicBezTo>
                    <a:cubicBezTo>
                      <a:pt x="13552" y="503344"/>
                      <a:pt x="10860" y="506036"/>
                      <a:pt x="10414" y="510529"/>
                    </a:cubicBezTo>
                    <a:cubicBezTo>
                      <a:pt x="9968" y="512775"/>
                      <a:pt x="7723" y="514570"/>
                      <a:pt x="5476" y="514124"/>
                    </a:cubicBezTo>
                    <a:cubicBezTo>
                      <a:pt x="3230" y="513678"/>
                      <a:pt x="1436" y="511432"/>
                      <a:pt x="1881" y="509186"/>
                    </a:cubicBezTo>
                    <a:cubicBezTo>
                      <a:pt x="2251" y="506711"/>
                      <a:pt x="2996" y="504476"/>
                      <a:pt x="4051" y="502541"/>
                    </a:cubicBezTo>
                    <a:cubicBezTo>
                      <a:pt x="3770" y="502541"/>
                      <a:pt x="3500" y="502505"/>
                      <a:pt x="3230" y="502453"/>
                    </a:cubicBezTo>
                    <a:cubicBezTo>
                      <a:pt x="984" y="502001"/>
                      <a:pt x="-365" y="499309"/>
                      <a:pt x="87" y="497063"/>
                    </a:cubicBezTo>
                    <a:cubicBezTo>
                      <a:pt x="4573" y="480899"/>
                      <a:pt x="13552" y="480453"/>
                      <a:pt x="17592" y="480899"/>
                    </a:cubicBezTo>
                    <a:cubicBezTo>
                      <a:pt x="23475" y="481602"/>
                      <a:pt x="28735" y="486013"/>
                      <a:pt x="32547" y="492564"/>
                    </a:cubicBezTo>
                    <a:close/>
                    <a:moveTo>
                      <a:pt x="94835" y="499409"/>
                    </a:moveTo>
                    <a:cubicBezTo>
                      <a:pt x="91668" y="494335"/>
                      <a:pt x="86648" y="491221"/>
                      <a:pt x="82215" y="491221"/>
                    </a:cubicBezTo>
                    <a:cubicBezTo>
                      <a:pt x="82215" y="491221"/>
                      <a:pt x="81769" y="491221"/>
                      <a:pt x="81769" y="491221"/>
                    </a:cubicBezTo>
                    <a:cubicBezTo>
                      <a:pt x="77740" y="491532"/>
                      <a:pt x="74778" y="494840"/>
                      <a:pt x="73336" y="500552"/>
                    </a:cubicBezTo>
                    <a:cubicBezTo>
                      <a:pt x="76356" y="498904"/>
                      <a:pt x="79798" y="497837"/>
                      <a:pt x="83117" y="497502"/>
                    </a:cubicBezTo>
                    <a:cubicBezTo>
                      <a:pt x="86947" y="497139"/>
                      <a:pt x="91076" y="497661"/>
                      <a:pt x="94835" y="499409"/>
                    </a:cubicBezTo>
                    <a:close/>
                    <a:moveTo>
                      <a:pt x="58175" y="494535"/>
                    </a:moveTo>
                    <a:cubicBezTo>
                      <a:pt x="57437" y="493720"/>
                      <a:pt x="56610" y="493057"/>
                      <a:pt x="55730" y="492570"/>
                    </a:cubicBezTo>
                    <a:cubicBezTo>
                      <a:pt x="52587" y="490775"/>
                      <a:pt x="48546" y="490775"/>
                      <a:pt x="45403" y="492570"/>
                    </a:cubicBezTo>
                    <a:cubicBezTo>
                      <a:pt x="43620" y="493637"/>
                      <a:pt x="42189" y="495133"/>
                      <a:pt x="41115" y="496998"/>
                    </a:cubicBezTo>
                    <a:cubicBezTo>
                      <a:pt x="44863" y="495027"/>
                      <a:pt x="49038" y="493919"/>
                      <a:pt x="53032" y="493919"/>
                    </a:cubicBezTo>
                    <a:cubicBezTo>
                      <a:pt x="53032" y="493919"/>
                      <a:pt x="53032" y="493919"/>
                      <a:pt x="53032" y="493919"/>
                    </a:cubicBezTo>
                    <a:cubicBezTo>
                      <a:pt x="54844" y="493919"/>
                      <a:pt x="56563" y="494130"/>
                      <a:pt x="58170" y="494541"/>
                    </a:cubicBezTo>
                    <a:close/>
                    <a:moveTo>
                      <a:pt x="23950" y="495526"/>
                    </a:moveTo>
                    <a:cubicBezTo>
                      <a:pt x="21545" y="491825"/>
                      <a:pt x="18695" y="489632"/>
                      <a:pt x="16220" y="489426"/>
                    </a:cubicBezTo>
                    <a:cubicBezTo>
                      <a:pt x="12784" y="489080"/>
                      <a:pt x="10397" y="493479"/>
                      <a:pt x="9265" y="496769"/>
                    </a:cubicBezTo>
                    <a:cubicBezTo>
                      <a:pt x="11652" y="495215"/>
                      <a:pt x="14479" y="494365"/>
                      <a:pt x="17563" y="494365"/>
                    </a:cubicBezTo>
                    <a:cubicBezTo>
                      <a:pt x="17563" y="494365"/>
                      <a:pt x="17563" y="494365"/>
                      <a:pt x="17563" y="494365"/>
                    </a:cubicBezTo>
                    <a:cubicBezTo>
                      <a:pt x="19657" y="494365"/>
                      <a:pt x="21832" y="494758"/>
                      <a:pt x="23950" y="495526"/>
                    </a:cubicBezTo>
                    <a:close/>
                    <a:moveTo>
                      <a:pt x="141928" y="355627"/>
                    </a:moveTo>
                    <a:cubicBezTo>
                      <a:pt x="141482" y="355627"/>
                      <a:pt x="141030" y="355627"/>
                      <a:pt x="140579" y="355627"/>
                    </a:cubicBezTo>
                    <a:cubicBezTo>
                      <a:pt x="133846" y="355181"/>
                      <a:pt x="127114" y="349791"/>
                      <a:pt x="123970" y="342607"/>
                    </a:cubicBezTo>
                    <a:cubicBezTo>
                      <a:pt x="121279" y="336771"/>
                      <a:pt x="122176" y="330484"/>
                      <a:pt x="125765" y="325997"/>
                    </a:cubicBezTo>
                    <a:cubicBezTo>
                      <a:pt x="131154" y="319264"/>
                      <a:pt x="136990" y="320607"/>
                      <a:pt x="139230" y="321058"/>
                    </a:cubicBezTo>
                    <a:cubicBezTo>
                      <a:pt x="143716" y="322853"/>
                      <a:pt x="146866" y="326894"/>
                      <a:pt x="146866" y="331832"/>
                    </a:cubicBezTo>
                    <a:cubicBezTo>
                      <a:pt x="146866" y="336771"/>
                      <a:pt x="144174" y="340360"/>
                      <a:pt x="139230" y="342161"/>
                    </a:cubicBezTo>
                    <a:cubicBezTo>
                      <a:pt x="136984" y="343058"/>
                      <a:pt x="134292" y="341715"/>
                      <a:pt x="133395" y="339469"/>
                    </a:cubicBezTo>
                    <a:cubicBezTo>
                      <a:pt x="132497" y="337222"/>
                      <a:pt x="133840" y="334530"/>
                      <a:pt x="136087" y="333633"/>
                    </a:cubicBezTo>
                    <a:cubicBezTo>
                      <a:pt x="137881" y="333187"/>
                      <a:pt x="137881" y="332284"/>
                      <a:pt x="137881" y="331838"/>
                    </a:cubicBezTo>
                    <a:cubicBezTo>
                      <a:pt x="137881" y="330941"/>
                      <a:pt x="136984" y="329592"/>
                      <a:pt x="136532" y="329592"/>
                    </a:cubicBezTo>
                    <a:cubicBezTo>
                      <a:pt x="135635" y="329146"/>
                      <a:pt x="134286" y="330489"/>
                      <a:pt x="133389" y="331387"/>
                    </a:cubicBezTo>
                    <a:cubicBezTo>
                      <a:pt x="131594" y="333633"/>
                      <a:pt x="132492" y="336777"/>
                      <a:pt x="132943" y="338571"/>
                    </a:cubicBezTo>
                    <a:cubicBezTo>
                      <a:pt x="134738" y="342613"/>
                      <a:pt x="138778" y="345756"/>
                      <a:pt x="141922" y="346208"/>
                    </a:cubicBezTo>
                    <a:cubicBezTo>
                      <a:pt x="144614" y="346653"/>
                      <a:pt x="146860" y="344859"/>
                      <a:pt x="149106" y="341721"/>
                    </a:cubicBezTo>
                    <a:cubicBezTo>
                      <a:pt x="152701" y="336331"/>
                      <a:pt x="151798" y="327803"/>
                      <a:pt x="146414" y="319270"/>
                    </a:cubicBezTo>
                    <a:cubicBezTo>
                      <a:pt x="145763" y="318161"/>
                      <a:pt x="145018" y="317053"/>
                      <a:pt x="144203" y="315962"/>
                    </a:cubicBezTo>
                    <a:cubicBezTo>
                      <a:pt x="143329" y="315733"/>
                      <a:pt x="142520" y="315234"/>
                      <a:pt x="141922" y="314325"/>
                    </a:cubicBezTo>
                    <a:cubicBezTo>
                      <a:pt x="140684" y="312677"/>
                      <a:pt x="139119" y="310759"/>
                      <a:pt x="137254" y="308666"/>
                    </a:cubicBezTo>
                    <a:cubicBezTo>
                      <a:pt x="130973" y="303469"/>
                      <a:pt x="122932" y="299845"/>
                      <a:pt x="114540" y="300408"/>
                    </a:cubicBezTo>
                    <a:cubicBezTo>
                      <a:pt x="99726" y="301757"/>
                      <a:pt x="91645" y="309833"/>
                      <a:pt x="89399" y="316126"/>
                    </a:cubicBezTo>
                    <a:cubicBezTo>
                      <a:pt x="88501" y="318818"/>
                      <a:pt x="87604" y="323311"/>
                      <a:pt x="91193" y="327352"/>
                    </a:cubicBezTo>
                    <a:cubicBezTo>
                      <a:pt x="96583" y="332742"/>
                      <a:pt x="102418" y="332742"/>
                      <a:pt x="105561" y="330495"/>
                    </a:cubicBezTo>
                    <a:cubicBezTo>
                      <a:pt x="106007" y="330495"/>
                      <a:pt x="107807" y="328701"/>
                      <a:pt x="107356" y="327352"/>
                    </a:cubicBezTo>
                    <a:cubicBezTo>
                      <a:pt x="106459" y="325105"/>
                      <a:pt x="106910" y="322413"/>
                      <a:pt x="109150" y="321516"/>
                    </a:cubicBezTo>
                    <a:cubicBezTo>
                      <a:pt x="111397" y="320619"/>
                      <a:pt x="114088" y="321070"/>
                      <a:pt x="114986" y="323311"/>
                    </a:cubicBezTo>
                    <a:cubicBezTo>
                      <a:pt x="117678" y="328249"/>
                      <a:pt x="115883" y="334085"/>
                      <a:pt x="110499" y="337680"/>
                    </a:cubicBezTo>
                    <a:cubicBezTo>
                      <a:pt x="104213" y="342167"/>
                      <a:pt x="93439" y="342618"/>
                      <a:pt x="84460" y="333639"/>
                    </a:cubicBezTo>
                    <a:cubicBezTo>
                      <a:pt x="79523" y="328249"/>
                      <a:pt x="77728" y="320619"/>
                      <a:pt x="80866" y="312988"/>
                    </a:cubicBezTo>
                    <a:cubicBezTo>
                      <a:pt x="85352" y="301311"/>
                      <a:pt x="97926" y="292783"/>
                      <a:pt x="113637" y="291440"/>
                    </a:cubicBezTo>
                    <a:cubicBezTo>
                      <a:pt x="115308" y="291264"/>
                      <a:pt x="116968" y="291223"/>
                      <a:pt x="118610" y="291299"/>
                    </a:cubicBezTo>
                    <a:cubicBezTo>
                      <a:pt x="102518" y="278760"/>
                      <a:pt x="81188" y="267804"/>
                      <a:pt x="60662" y="272126"/>
                    </a:cubicBezTo>
                    <a:cubicBezTo>
                      <a:pt x="51683" y="273921"/>
                      <a:pt x="45397" y="278859"/>
                      <a:pt x="43602" y="285592"/>
                    </a:cubicBezTo>
                    <a:cubicBezTo>
                      <a:pt x="42253" y="291428"/>
                      <a:pt x="44048" y="298161"/>
                      <a:pt x="48540" y="302202"/>
                    </a:cubicBezTo>
                    <a:cubicBezTo>
                      <a:pt x="50786" y="304449"/>
                      <a:pt x="54827" y="306243"/>
                      <a:pt x="60216" y="304449"/>
                    </a:cubicBezTo>
                    <a:cubicBezTo>
                      <a:pt x="64257" y="302654"/>
                      <a:pt x="66949" y="300408"/>
                      <a:pt x="66949" y="298613"/>
                    </a:cubicBezTo>
                    <a:cubicBezTo>
                      <a:pt x="66949" y="296367"/>
                      <a:pt x="64257" y="293675"/>
                      <a:pt x="61559" y="292777"/>
                    </a:cubicBezTo>
                    <a:cubicBezTo>
                      <a:pt x="59765" y="292331"/>
                      <a:pt x="57073" y="291880"/>
                      <a:pt x="54827" y="294572"/>
                    </a:cubicBezTo>
                    <a:cubicBezTo>
                      <a:pt x="53478" y="296367"/>
                      <a:pt x="50340" y="296818"/>
                      <a:pt x="48540" y="295469"/>
                    </a:cubicBezTo>
                    <a:cubicBezTo>
                      <a:pt x="46746" y="294120"/>
                      <a:pt x="46294" y="290982"/>
                      <a:pt x="47643" y="289182"/>
                    </a:cubicBezTo>
                    <a:cubicBezTo>
                      <a:pt x="51683" y="284244"/>
                      <a:pt x="57519" y="282449"/>
                      <a:pt x="64251" y="284695"/>
                    </a:cubicBezTo>
                    <a:cubicBezTo>
                      <a:pt x="70984" y="286941"/>
                      <a:pt x="75928" y="292777"/>
                      <a:pt x="75928" y="299064"/>
                    </a:cubicBezTo>
                    <a:cubicBezTo>
                      <a:pt x="75928" y="302660"/>
                      <a:pt x="74579" y="309393"/>
                      <a:pt x="63806" y="313434"/>
                    </a:cubicBezTo>
                    <a:cubicBezTo>
                      <a:pt x="56170" y="316577"/>
                      <a:pt x="48540" y="315229"/>
                      <a:pt x="42705" y="309839"/>
                    </a:cubicBezTo>
                    <a:cubicBezTo>
                      <a:pt x="35972" y="303551"/>
                      <a:pt x="32829" y="293229"/>
                      <a:pt x="35069" y="284249"/>
                    </a:cubicBezTo>
                    <a:cubicBezTo>
                      <a:pt x="36418" y="278414"/>
                      <a:pt x="41802" y="268085"/>
                      <a:pt x="58862" y="264490"/>
                    </a:cubicBezTo>
                    <a:cubicBezTo>
                      <a:pt x="66204" y="262901"/>
                      <a:pt x="73576" y="262965"/>
                      <a:pt x="80801" y="264238"/>
                    </a:cubicBezTo>
                    <a:cubicBezTo>
                      <a:pt x="72204" y="252467"/>
                      <a:pt x="67336" y="236291"/>
                      <a:pt x="68732" y="222291"/>
                    </a:cubicBezTo>
                    <a:cubicBezTo>
                      <a:pt x="70080" y="209271"/>
                      <a:pt x="76367" y="199394"/>
                      <a:pt x="86689" y="194004"/>
                    </a:cubicBezTo>
                    <a:cubicBezTo>
                      <a:pt x="104647" y="184579"/>
                      <a:pt x="113180" y="194004"/>
                      <a:pt x="115420" y="196696"/>
                    </a:cubicBezTo>
                    <a:cubicBezTo>
                      <a:pt x="121255" y="204332"/>
                      <a:pt x="120358" y="216455"/>
                      <a:pt x="114071" y="222737"/>
                    </a:cubicBezTo>
                    <a:cubicBezTo>
                      <a:pt x="108681" y="228127"/>
                      <a:pt x="99257" y="228572"/>
                      <a:pt x="93422" y="224531"/>
                    </a:cubicBezTo>
                    <a:cubicBezTo>
                      <a:pt x="89827" y="221839"/>
                      <a:pt x="87586" y="216449"/>
                      <a:pt x="91176" y="209716"/>
                    </a:cubicBezTo>
                    <a:cubicBezTo>
                      <a:pt x="92524" y="207470"/>
                      <a:pt x="95216" y="207024"/>
                      <a:pt x="97463" y="207922"/>
                    </a:cubicBezTo>
                    <a:cubicBezTo>
                      <a:pt x="99708" y="209271"/>
                      <a:pt x="100154" y="211963"/>
                      <a:pt x="99257" y="214209"/>
                    </a:cubicBezTo>
                    <a:cubicBezTo>
                      <a:pt x="97908" y="216455"/>
                      <a:pt x="98811" y="217353"/>
                      <a:pt x="98811" y="217353"/>
                    </a:cubicBezTo>
                    <a:cubicBezTo>
                      <a:pt x="100606" y="218702"/>
                      <a:pt x="105544" y="218702"/>
                      <a:pt x="107790" y="216455"/>
                    </a:cubicBezTo>
                    <a:cubicBezTo>
                      <a:pt x="110482" y="213763"/>
                      <a:pt x="111385" y="206579"/>
                      <a:pt x="107790" y="202086"/>
                    </a:cubicBezTo>
                    <a:cubicBezTo>
                      <a:pt x="103304" y="196250"/>
                      <a:pt x="95222" y="199394"/>
                      <a:pt x="90284" y="201640"/>
                    </a:cubicBezTo>
                    <a:cubicBezTo>
                      <a:pt x="80860" y="206579"/>
                      <a:pt x="77716" y="216010"/>
                      <a:pt x="77265" y="223188"/>
                    </a:cubicBezTo>
                    <a:cubicBezTo>
                      <a:pt x="75470" y="238455"/>
                      <a:pt x="82654" y="256860"/>
                      <a:pt x="94325" y="266291"/>
                    </a:cubicBezTo>
                    <a:cubicBezTo>
                      <a:pt x="94982" y="266948"/>
                      <a:pt x="95463" y="267728"/>
                      <a:pt x="95715" y="268537"/>
                    </a:cubicBezTo>
                    <a:cubicBezTo>
                      <a:pt x="112875" y="275346"/>
                      <a:pt x="128304" y="287663"/>
                      <a:pt x="139195" y="298695"/>
                    </a:cubicBezTo>
                    <a:cubicBezTo>
                      <a:pt x="145394" y="302965"/>
                      <a:pt x="150555" y="308601"/>
                      <a:pt x="154038" y="314337"/>
                    </a:cubicBezTo>
                    <a:cubicBezTo>
                      <a:pt x="161222" y="326014"/>
                      <a:pt x="162120" y="337686"/>
                      <a:pt x="156284" y="346214"/>
                    </a:cubicBezTo>
                    <a:cubicBezTo>
                      <a:pt x="151346" y="354290"/>
                      <a:pt x="145511" y="355639"/>
                      <a:pt x="141916" y="355639"/>
                    </a:cubicBezTo>
                    <a:close/>
                    <a:moveTo>
                      <a:pt x="28342" y="470119"/>
                    </a:moveTo>
                    <a:cubicBezTo>
                      <a:pt x="17569" y="470119"/>
                      <a:pt x="13974" y="465180"/>
                      <a:pt x="11734" y="456652"/>
                    </a:cubicBezTo>
                    <a:cubicBezTo>
                      <a:pt x="9939" y="449016"/>
                      <a:pt x="10836" y="406817"/>
                      <a:pt x="11288" y="394243"/>
                    </a:cubicBezTo>
                    <a:lnTo>
                      <a:pt x="11288" y="394243"/>
                    </a:lnTo>
                    <a:cubicBezTo>
                      <a:pt x="11734" y="375832"/>
                      <a:pt x="19815" y="373140"/>
                      <a:pt x="28348" y="372694"/>
                    </a:cubicBezTo>
                    <a:lnTo>
                      <a:pt x="29697" y="372694"/>
                    </a:lnTo>
                    <a:cubicBezTo>
                      <a:pt x="31046" y="372694"/>
                      <a:pt x="33738" y="372694"/>
                      <a:pt x="37333" y="372249"/>
                    </a:cubicBezTo>
                    <a:cubicBezTo>
                      <a:pt x="48558" y="371803"/>
                      <a:pt x="67412" y="370454"/>
                      <a:pt x="75494" y="370900"/>
                    </a:cubicBezTo>
                    <a:cubicBezTo>
                      <a:pt x="88061" y="371345"/>
                      <a:pt x="93451" y="379879"/>
                      <a:pt x="94348" y="387064"/>
                    </a:cubicBezTo>
                    <a:cubicBezTo>
                      <a:pt x="95246" y="392899"/>
                      <a:pt x="97492" y="427920"/>
                      <a:pt x="97040" y="443638"/>
                    </a:cubicBezTo>
                    <a:cubicBezTo>
                      <a:pt x="97040" y="452166"/>
                      <a:pt x="95246" y="458007"/>
                      <a:pt x="92554" y="461597"/>
                    </a:cubicBezTo>
                    <a:cubicBezTo>
                      <a:pt x="89862" y="464740"/>
                      <a:pt x="86718" y="466084"/>
                      <a:pt x="82226" y="466084"/>
                    </a:cubicBezTo>
                    <a:cubicBezTo>
                      <a:pt x="82226" y="466084"/>
                      <a:pt x="82226" y="466084"/>
                      <a:pt x="81780" y="466084"/>
                    </a:cubicBezTo>
                    <a:cubicBezTo>
                      <a:pt x="76843" y="466084"/>
                      <a:pt x="44968" y="468330"/>
                      <a:pt x="31949" y="469679"/>
                    </a:cubicBezTo>
                    <a:cubicBezTo>
                      <a:pt x="31040" y="470124"/>
                      <a:pt x="29697" y="470124"/>
                      <a:pt x="28348" y="470124"/>
                    </a:cubicBezTo>
                    <a:close/>
                    <a:moveTo>
                      <a:pt x="47648" y="370888"/>
                    </a:moveTo>
                    <a:cubicBezTo>
                      <a:pt x="46751" y="370888"/>
                      <a:pt x="46300" y="370888"/>
                      <a:pt x="45403" y="370442"/>
                    </a:cubicBezTo>
                    <a:cubicBezTo>
                      <a:pt x="31486" y="362360"/>
                      <a:pt x="26096" y="349340"/>
                      <a:pt x="26994" y="340812"/>
                    </a:cubicBezTo>
                    <a:cubicBezTo>
                      <a:pt x="27439" y="335874"/>
                      <a:pt x="30137" y="332284"/>
                      <a:pt x="34178" y="331387"/>
                    </a:cubicBezTo>
                    <a:cubicBezTo>
                      <a:pt x="36869" y="330489"/>
                      <a:pt x="40910" y="330941"/>
                      <a:pt x="45403" y="334982"/>
                    </a:cubicBezTo>
                    <a:cubicBezTo>
                      <a:pt x="48997" y="331838"/>
                      <a:pt x="53038" y="330495"/>
                      <a:pt x="57079" y="330941"/>
                    </a:cubicBezTo>
                    <a:cubicBezTo>
                      <a:pt x="61120" y="331838"/>
                      <a:pt x="64714" y="334982"/>
                      <a:pt x="65606" y="339023"/>
                    </a:cubicBezTo>
                    <a:cubicBezTo>
                      <a:pt x="67852" y="347551"/>
                      <a:pt x="62463" y="359228"/>
                      <a:pt x="50340" y="369557"/>
                    </a:cubicBezTo>
                    <a:cubicBezTo>
                      <a:pt x="49443" y="370454"/>
                      <a:pt x="48546" y="370900"/>
                      <a:pt x="47648" y="370900"/>
                    </a:cubicBezTo>
                    <a:close/>
                    <a:moveTo>
                      <a:pt x="36424" y="339909"/>
                    </a:moveTo>
                    <a:lnTo>
                      <a:pt x="36424" y="339909"/>
                    </a:lnTo>
                    <a:cubicBezTo>
                      <a:pt x="36424" y="339909"/>
                      <a:pt x="35526" y="341258"/>
                      <a:pt x="35978" y="343950"/>
                    </a:cubicBezTo>
                    <a:cubicBezTo>
                      <a:pt x="36424" y="348888"/>
                      <a:pt x="39573" y="355627"/>
                      <a:pt x="47203" y="360559"/>
                    </a:cubicBezTo>
                    <a:cubicBezTo>
                      <a:pt x="56182" y="352032"/>
                      <a:pt x="58428" y="345293"/>
                      <a:pt x="57079" y="341703"/>
                    </a:cubicBezTo>
                    <a:cubicBezTo>
                      <a:pt x="56633" y="340806"/>
                      <a:pt x="56182" y="339909"/>
                      <a:pt x="55284" y="339909"/>
                    </a:cubicBezTo>
                    <a:cubicBezTo>
                      <a:pt x="53935" y="339463"/>
                      <a:pt x="51244" y="340806"/>
                      <a:pt x="48997" y="344396"/>
                    </a:cubicBezTo>
                    <a:cubicBezTo>
                      <a:pt x="48100" y="345744"/>
                      <a:pt x="46751" y="346190"/>
                      <a:pt x="45403" y="346190"/>
                    </a:cubicBezTo>
                    <a:cubicBezTo>
                      <a:pt x="44054" y="346190"/>
                      <a:pt x="42710" y="345744"/>
                      <a:pt x="41807" y="344396"/>
                    </a:cubicBezTo>
                    <a:cubicBezTo>
                      <a:pt x="38218" y="339909"/>
                      <a:pt x="36418" y="339909"/>
                      <a:pt x="36418" y="339909"/>
                    </a:cubicBezTo>
                    <a:close/>
                    <a:moveTo>
                      <a:pt x="20707" y="394682"/>
                    </a:moveTo>
                    <a:lnTo>
                      <a:pt x="20707" y="394682"/>
                    </a:lnTo>
                    <a:cubicBezTo>
                      <a:pt x="19809" y="420272"/>
                      <a:pt x="19358" y="449908"/>
                      <a:pt x="20707" y="454846"/>
                    </a:cubicBezTo>
                    <a:cubicBezTo>
                      <a:pt x="22056" y="460236"/>
                      <a:pt x="22501" y="462031"/>
                      <a:pt x="31480" y="461133"/>
                    </a:cubicBezTo>
                    <a:cubicBezTo>
                      <a:pt x="40459" y="460236"/>
                      <a:pt x="76373" y="457538"/>
                      <a:pt x="82209" y="457538"/>
                    </a:cubicBezTo>
                    <a:cubicBezTo>
                      <a:pt x="82209" y="457538"/>
                      <a:pt x="82209" y="457538"/>
                      <a:pt x="82654" y="457538"/>
                    </a:cubicBezTo>
                    <a:cubicBezTo>
                      <a:pt x="84449" y="457538"/>
                      <a:pt x="85346" y="457092"/>
                      <a:pt x="86249" y="456189"/>
                    </a:cubicBezTo>
                    <a:cubicBezTo>
                      <a:pt x="87147" y="454840"/>
                      <a:pt x="88941" y="451702"/>
                      <a:pt x="88941" y="443620"/>
                    </a:cubicBezTo>
                    <a:cubicBezTo>
                      <a:pt x="88941" y="427456"/>
                      <a:pt x="86695" y="392888"/>
                      <a:pt x="86249" y="388395"/>
                    </a:cubicBezTo>
                    <a:cubicBezTo>
                      <a:pt x="85804" y="386149"/>
                      <a:pt x="84455" y="380313"/>
                      <a:pt x="75922" y="379867"/>
                    </a:cubicBezTo>
                    <a:cubicBezTo>
                      <a:pt x="68738" y="379422"/>
                      <a:pt x="49431" y="380765"/>
                      <a:pt x="39110" y="381216"/>
                    </a:cubicBezTo>
                    <a:cubicBezTo>
                      <a:pt x="35515" y="381216"/>
                      <a:pt x="32823" y="381662"/>
                      <a:pt x="31474" y="381662"/>
                    </a:cubicBezTo>
                    <a:lnTo>
                      <a:pt x="30125" y="381662"/>
                    </a:lnTo>
                    <a:cubicBezTo>
                      <a:pt x="24290" y="382114"/>
                      <a:pt x="21146" y="382114"/>
                      <a:pt x="20695" y="394682"/>
                    </a:cubicBezTo>
                    <a:close/>
                    <a:moveTo>
                      <a:pt x="85804" y="280642"/>
                    </a:moveTo>
                    <a:cubicBezTo>
                      <a:pt x="81317" y="280197"/>
                      <a:pt x="76379" y="285581"/>
                      <a:pt x="84009" y="288279"/>
                    </a:cubicBezTo>
                    <a:cubicBezTo>
                      <a:pt x="91639" y="291422"/>
                      <a:pt x="88496" y="281094"/>
                      <a:pt x="85804" y="280642"/>
                    </a:cubicBezTo>
                    <a:close/>
                    <a:moveTo>
                      <a:pt x="61108" y="241581"/>
                    </a:moveTo>
                    <a:cubicBezTo>
                      <a:pt x="55272" y="237094"/>
                      <a:pt x="50780" y="246971"/>
                      <a:pt x="57513" y="250109"/>
                    </a:cubicBezTo>
                    <a:cubicBezTo>
                      <a:pt x="64245" y="252807"/>
                      <a:pt x="65149" y="244273"/>
                      <a:pt x="61108" y="241581"/>
                    </a:cubicBezTo>
                    <a:close/>
                    <a:moveTo>
                      <a:pt x="100618" y="236643"/>
                    </a:moveTo>
                    <a:cubicBezTo>
                      <a:pt x="93885" y="234848"/>
                      <a:pt x="90741" y="242033"/>
                      <a:pt x="99269" y="247869"/>
                    </a:cubicBezTo>
                    <a:cubicBezTo>
                      <a:pt x="107796" y="253704"/>
                      <a:pt x="108247" y="238437"/>
                      <a:pt x="100618" y="236643"/>
                    </a:cubicBezTo>
                    <a:close/>
                    <a:moveTo>
                      <a:pt x="334972" y="365950"/>
                    </a:moveTo>
                    <a:cubicBezTo>
                      <a:pt x="334075" y="365950"/>
                      <a:pt x="333178" y="365504"/>
                      <a:pt x="332281" y="365052"/>
                    </a:cubicBezTo>
                    <a:cubicBezTo>
                      <a:pt x="320159" y="355175"/>
                      <a:pt x="313872" y="343950"/>
                      <a:pt x="316118" y="334970"/>
                    </a:cubicBezTo>
                    <a:cubicBezTo>
                      <a:pt x="317015" y="330484"/>
                      <a:pt x="320159" y="327334"/>
                      <a:pt x="324645" y="326443"/>
                    </a:cubicBezTo>
                    <a:cubicBezTo>
                      <a:pt x="328686" y="325545"/>
                      <a:pt x="332726" y="326888"/>
                      <a:pt x="336321" y="330038"/>
                    </a:cubicBezTo>
                    <a:cubicBezTo>
                      <a:pt x="340808" y="325551"/>
                      <a:pt x="344848" y="325551"/>
                      <a:pt x="347546" y="325997"/>
                    </a:cubicBezTo>
                    <a:cubicBezTo>
                      <a:pt x="351587" y="326894"/>
                      <a:pt x="354279" y="330484"/>
                      <a:pt x="354730" y="335422"/>
                    </a:cubicBezTo>
                    <a:cubicBezTo>
                      <a:pt x="356079" y="343950"/>
                      <a:pt x="351135" y="356970"/>
                      <a:pt x="337224" y="365504"/>
                    </a:cubicBezTo>
                    <a:cubicBezTo>
                      <a:pt x="336779" y="365950"/>
                      <a:pt x="335876" y="365950"/>
                      <a:pt x="334978" y="365950"/>
                    </a:cubicBezTo>
                    <a:close/>
                    <a:moveTo>
                      <a:pt x="233058" y="260437"/>
                    </a:moveTo>
                    <a:cubicBezTo>
                      <a:pt x="228571" y="258191"/>
                      <a:pt x="221833" y="266725"/>
                      <a:pt x="226771" y="269862"/>
                    </a:cubicBezTo>
                    <a:cubicBezTo>
                      <a:pt x="232160" y="273006"/>
                      <a:pt x="240242" y="264027"/>
                      <a:pt x="233058" y="260437"/>
                    </a:cubicBezTo>
                    <a:close/>
                    <a:moveTo>
                      <a:pt x="189959" y="337662"/>
                    </a:moveTo>
                    <a:cubicBezTo>
                      <a:pt x="189513" y="337662"/>
                      <a:pt x="189513" y="337662"/>
                      <a:pt x="189062" y="337662"/>
                    </a:cubicBezTo>
                    <a:cubicBezTo>
                      <a:pt x="179185" y="336765"/>
                      <a:pt x="135635" y="281088"/>
                      <a:pt x="135189" y="280642"/>
                    </a:cubicBezTo>
                    <a:cubicBezTo>
                      <a:pt x="121273" y="262232"/>
                      <a:pt x="114088" y="232150"/>
                      <a:pt x="120375" y="215089"/>
                    </a:cubicBezTo>
                    <a:cubicBezTo>
                      <a:pt x="124862" y="202966"/>
                      <a:pt x="133840" y="193986"/>
                      <a:pt x="145963" y="190397"/>
                    </a:cubicBezTo>
                    <a:cubicBezTo>
                      <a:pt x="157639" y="186802"/>
                      <a:pt x="170207" y="188151"/>
                      <a:pt x="179185" y="193992"/>
                    </a:cubicBezTo>
                    <a:cubicBezTo>
                      <a:pt x="185918" y="198479"/>
                      <a:pt x="186821" y="199382"/>
                      <a:pt x="193554" y="193992"/>
                    </a:cubicBezTo>
                    <a:cubicBezTo>
                      <a:pt x="204779" y="184567"/>
                      <a:pt x="218695" y="184115"/>
                      <a:pt x="227222" y="187705"/>
                    </a:cubicBezTo>
                    <a:cubicBezTo>
                      <a:pt x="241139" y="193541"/>
                      <a:pt x="250118" y="203423"/>
                      <a:pt x="253713" y="217335"/>
                    </a:cubicBezTo>
                    <a:cubicBezTo>
                      <a:pt x="260897" y="245171"/>
                      <a:pt x="243837" y="281991"/>
                      <a:pt x="230366" y="298155"/>
                    </a:cubicBezTo>
                    <a:lnTo>
                      <a:pt x="227674" y="301299"/>
                    </a:lnTo>
                    <a:cubicBezTo>
                      <a:pt x="203881" y="329580"/>
                      <a:pt x="195354" y="337662"/>
                      <a:pt x="189965" y="337662"/>
                    </a:cubicBezTo>
                    <a:close/>
                    <a:moveTo>
                      <a:pt x="190856" y="329129"/>
                    </a:moveTo>
                    <a:lnTo>
                      <a:pt x="190856" y="329129"/>
                    </a:lnTo>
                    <a:lnTo>
                      <a:pt x="190856" y="329129"/>
                    </a:lnTo>
                    <a:close/>
                    <a:moveTo>
                      <a:pt x="189507" y="328683"/>
                    </a:moveTo>
                    <a:lnTo>
                      <a:pt x="189507" y="328683"/>
                    </a:lnTo>
                    <a:lnTo>
                      <a:pt x="189507" y="328683"/>
                    </a:lnTo>
                    <a:close/>
                    <a:moveTo>
                      <a:pt x="158976" y="197130"/>
                    </a:moveTo>
                    <a:cubicBezTo>
                      <a:pt x="155381" y="197130"/>
                      <a:pt x="151792" y="197576"/>
                      <a:pt x="148649" y="198925"/>
                    </a:cubicBezTo>
                    <a:cubicBezTo>
                      <a:pt x="139224" y="202068"/>
                      <a:pt x="132040" y="208801"/>
                      <a:pt x="128891" y="218232"/>
                    </a:cubicBezTo>
                    <a:cubicBezTo>
                      <a:pt x="123953" y="232602"/>
                      <a:pt x="130240" y="259088"/>
                      <a:pt x="142356" y="275252"/>
                    </a:cubicBezTo>
                    <a:cubicBezTo>
                      <a:pt x="156273" y="293663"/>
                      <a:pt x="183209" y="324190"/>
                      <a:pt x="189947" y="328683"/>
                    </a:cubicBezTo>
                    <a:cubicBezTo>
                      <a:pt x="195782" y="325539"/>
                      <a:pt x="212842" y="304888"/>
                      <a:pt x="220478" y="295909"/>
                    </a:cubicBezTo>
                    <a:lnTo>
                      <a:pt x="223170" y="292765"/>
                    </a:lnTo>
                    <a:cubicBezTo>
                      <a:pt x="236189" y="277499"/>
                      <a:pt x="250558" y="243827"/>
                      <a:pt x="244716" y="220027"/>
                    </a:cubicBezTo>
                    <a:cubicBezTo>
                      <a:pt x="242025" y="208801"/>
                      <a:pt x="234841" y="200719"/>
                      <a:pt x="223616" y="196233"/>
                    </a:cubicBezTo>
                    <a:cubicBezTo>
                      <a:pt x="217329" y="193986"/>
                      <a:pt x="207007" y="194438"/>
                      <a:pt x="198926" y="201171"/>
                    </a:cubicBezTo>
                    <a:cubicBezTo>
                      <a:pt x="188152" y="210150"/>
                      <a:pt x="182317" y="207458"/>
                      <a:pt x="173784" y="201617"/>
                    </a:cubicBezTo>
                    <a:cubicBezTo>
                      <a:pt x="169744" y="198479"/>
                      <a:pt x="164360" y="197130"/>
                      <a:pt x="158970" y="197130"/>
                    </a:cubicBezTo>
                    <a:close/>
                    <a:moveTo>
                      <a:pt x="210608" y="288724"/>
                    </a:moveTo>
                    <a:cubicBezTo>
                      <a:pt x="205218" y="291868"/>
                      <a:pt x="204773" y="303094"/>
                      <a:pt x="211505" y="301293"/>
                    </a:cubicBezTo>
                    <a:cubicBezTo>
                      <a:pt x="218238" y="299047"/>
                      <a:pt x="220038" y="282883"/>
                      <a:pt x="210608" y="288724"/>
                    </a:cubicBezTo>
                    <a:close/>
                    <a:moveTo>
                      <a:pt x="190856" y="310724"/>
                    </a:moveTo>
                    <a:cubicBezTo>
                      <a:pt x="185918" y="309827"/>
                      <a:pt x="184569" y="321053"/>
                      <a:pt x="189959" y="321053"/>
                    </a:cubicBezTo>
                    <a:cubicBezTo>
                      <a:pt x="195794" y="321504"/>
                      <a:pt x="194445" y="311627"/>
                      <a:pt x="190856" y="310724"/>
                    </a:cubicBezTo>
                    <a:close/>
                    <a:moveTo>
                      <a:pt x="168858" y="289622"/>
                    </a:moveTo>
                    <a:cubicBezTo>
                      <a:pt x="162125" y="290519"/>
                      <a:pt x="165715" y="301745"/>
                      <a:pt x="172001" y="300396"/>
                    </a:cubicBezTo>
                    <a:cubicBezTo>
                      <a:pt x="178288" y="299047"/>
                      <a:pt x="176042" y="288719"/>
                      <a:pt x="168858" y="289622"/>
                    </a:cubicBezTo>
                    <a:close/>
                    <a:moveTo>
                      <a:pt x="149552" y="268519"/>
                    </a:moveTo>
                    <a:cubicBezTo>
                      <a:pt x="144614" y="268965"/>
                      <a:pt x="146860" y="279293"/>
                      <a:pt x="153147" y="277499"/>
                    </a:cubicBezTo>
                    <a:cubicBezTo>
                      <a:pt x="159434" y="275704"/>
                      <a:pt x="157187" y="268074"/>
                      <a:pt x="149552" y="268519"/>
                    </a:cubicBezTo>
                    <a:close/>
                    <a:moveTo>
                      <a:pt x="137430" y="237089"/>
                    </a:moveTo>
                    <a:cubicBezTo>
                      <a:pt x="133389" y="237089"/>
                      <a:pt x="133389" y="247863"/>
                      <a:pt x="139676" y="247417"/>
                    </a:cubicBezTo>
                    <a:cubicBezTo>
                      <a:pt x="145963" y="246971"/>
                      <a:pt x="141922" y="237089"/>
                      <a:pt x="137430" y="237089"/>
                    </a:cubicBezTo>
                    <a:close/>
                    <a:moveTo>
                      <a:pt x="140121" y="211945"/>
                    </a:moveTo>
                    <a:cubicBezTo>
                      <a:pt x="132937" y="211499"/>
                      <a:pt x="130697" y="223622"/>
                      <a:pt x="137875" y="222719"/>
                    </a:cubicBezTo>
                    <a:cubicBezTo>
                      <a:pt x="145511" y="221822"/>
                      <a:pt x="146854" y="212391"/>
                      <a:pt x="140121" y="211945"/>
                    </a:cubicBezTo>
                    <a:close/>
                    <a:moveTo>
                      <a:pt x="167058" y="204315"/>
                    </a:moveTo>
                    <a:cubicBezTo>
                      <a:pt x="160325" y="201171"/>
                      <a:pt x="159422" y="212397"/>
                      <a:pt x="165709" y="214191"/>
                    </a:cubicBezTo>
                    <a:cubicBezTo>
                      <a:pt x="171996" y="216438"/>
                      <a:pt x="173790" y="207458"/>
                      <a:pt x="167058" y="204315"/>
                    </a:cubicBezTo>
                    <a:close/>
                    <a:moveTo>
                      <a:pt x="189953" y="215089"/>
                    </a:moveTo>
                    <a:cubicBezTo>
                      <a:pt x="185015" y="212842"/>
                      <a:pt x="179625" y="222725"/>
                      <a:pt x="185466" y="224514"/>
                    </a:cubicBezTo>
                    <a:cubicBezTo>
                      <a:pt x="190856" y="226309"/>
                      <a:pt x="196686" y="218227"/>
                      <a:pt x="189953" y="215089"/>
                    </a:cubicBezTo>
                    <a:close/>
                    <a:moveTo>
                      <a:pt x="218238" y="202966"/>
                    </a:moveTo>
                    <a:cubicBezTo>
                      <a:pt x="212403" y="199822"/>
                      <a:pt x="207910" y="209699"/>
                      <a:pt x="213751" y="212391"/>
                    </a:cubicBezTo>
                    <a:cubicBezTo>
                      <a:pt x="219141" y="214637"/>
                      <a:pt x="224079" y="206103"/>
                      <a:pt x="218238" y="202966"/>
                    </a:cubicBezTo>
                    <a:close/>
                    <a:moveTo>
                      <a:pt x="238441" y="223622"/>
                    </a:moveTo>
                    <a:cubicBezTo>
                      <a:pt x="237092" y="218684"/>
                      <a:pt x="229017" y="224520"/>
                      <a:pt x="230806" y="229458"/>
                    </a:cubicBezTo>
                    <a:cubicBezTo>
                      <a:pt x="233052" y="234397"/>
                      <a:pt x="240682" y="231704"/>
                      <a:pt x="238441" y="223622"/>
                    </a:cubicBezTo>
                    <a:close/>
                    <a:moveTo>
                      <a:pt x="352027" y="572481"/>
                    </a:moveTo>
                    <a:cubicBezTo>
                      <a:pt x="352027" y="572481"/>
                      <a:pt x="351599" y="536147"/>
                      <a:pt x="351581" y="510177"/>
                    </a:cubicBezTo>
                    <a:lnTo>
                      <a:pt x="351581" y="510071"/>
                    </a:lnTo>
                    <a:lnTo>
                      <a:pt x="351581" y="510071"/>
                    </a:lnTo>
                    <a:lnTo>
                      <a:pt x="351581" y="508728"/>
                    </a:lnTo>
                    <a:lnTo>
                      <a:pt x="351581" y="508288"/>
                    </a:lnTo>
                    <a:lnTo>
                      <a:pt x="351581" y="508277"/>
                    </a:lnTo>
                    <a:cubicBezTo>
                      <a:pt x="350684" y="501989"/>
                      <a:pt x="342157" y="497502"/>
                      <a:pt x="335864" y="497502"/>
                    </a:cubicBezTo>
                    <a:cubicBezTo>
                      <a:pt x="331870" y="497502"/>
                      <a:pt x="329114" y="499227"/>
                      <a:pt x="327771" y="502500"/>
                    </a:cubicBezTo>
                    <a:lnTo>
                      <a:pt x="327794" y="502893"/>
                    </a:lnTo>
                    <a:cubicBezTo>
                      <a:pt x="327659" y="503684"/>
                      <a:pt x="327407" y="504441"/>
                      <a:pt x="327055" y="505109"/>
                    </a:cubicBezTo>
                    <a:cubicBezTo>
                      <a:pt x="326979" y="505549"/>
                      <a:pt x="326926" y="506007"/>
                      <a:pt x="326891" y="506476"/>
                    </a:cubicBezTo>
                    <a:cubicBezTo>
                      <a:pt x="326891" y="507016"/>
                      <a:pt x="326762" y="507549"/>
                      <a:pt x="326533" y="508054"/>
                    </a:cubicBezTo>
                    <a:cubicBezTo>
                      <a:pt x="327343" y="536611"/>
                      <a:pt x="327343" y="575643"/>
                      <a:pt x="327343" y="576077"/>
                    </a:cubicBezTo>
                    <a:cubicBezTo>
                      <a:pt x="327343" y="578323"/>
                      <a:pt x="325097" y="580118"/>
                      <a:pt x="322850" y="580118"/>
                    </a:cubicBezTo>
                    <a:cubicBezTo>
                      <a:pt x="322850" y="580118"/>
                      <a:pt x="322850" y="580118"/>
                      <a:pt x="322850" y="580118"/>
                    </a:cubicBezTo>
                    <a:cubicBezTo>
                      <a:pt x="320159" y="580118"/>
                      <a:pt x="318364" y="577871"/>
                      <a:pt x="318364" y="575631"/>
                    </a:cubicBezTo>
                    <a:cubicBezTo>
                      <a:pt x="318364" y="575214"/>
                      <a:pt x="318751" y="538968"/>
                      <a:pt x="317719" y="511139"/>
                    </a:cubicBezTo>
                    <a:cubicBezTo>
                      <a:pt x="317285" y="510464"/>
                      <a:pt x="317021" y="509649"/>
                      <a:pt x="317021" y="508728"/>
                    </a:cubicBezTo>
                    <a:cubicBezTo>
                      <a:pt x="317021" y="506482"/>
                      <a:pt x="312083" y="502893"/>
                      <a:pt x="305796" y="502441"/>
                    </a:cubicBezTo>
                    <a:cubicBezTo>
                      <a:pt x="301310" y="501995"/>
                      <a:pt x="293674" y="503338"/>
                      <a:pt x="292331" y="514118"/>
                    </a:cubicBezTo>
                    <a:cubicBezTo>
                      <a:pt x="291879" y="516359"/>
                      <a:pt x="289633" y="518159"/>
                      <a:pt x="287839" y="518159"/>
                    </a:cubicBezTo>
                    <a:cubicBezTo>
                      <a:pt x="287393" y="518159"/>
                      <a:pt x="287393" y="518159"/>
                      <a:pt x="286942" y="518159"/>
                    </a:cubicBezTo>
                    <a:cubicBezTo>
                      <a:pt x="284695" y="517714"/>
                      <a:pt x="282901" y="515467"/>
                      <a:pt x="283347" y="513221"/>
                    </a:cubicBezTo>
                    <a:cubicBezTo>
                      <a:pt x="283599" y="511497"/>
                      <a:pt x="283968" y="509913"/>
                      <a:pt x="284431" y="508447"/>
                    </a:cubicBezTo>
                    <a:cubicBezTo>
                      <a:pt x="283534" y="507532"/>
                      <a:pt x="283094" y="506183"/>
                      <a:pt x="283347" y="504693"/>
                    </a:cubicBezTo>
                    <a:cubicBezTo>
                      <a:pt x="284244" y="490324"/>
                      <a:pt x="295469" y="478201"/>
                      <a:pt x="307591" y="478201"/>
                    </a:cubicBezTo>
                    <a:cubicBezTo>
                      <a:pt x="307591" y="478201"/>
                      <a:pt x="307591" y="478201"/>
                      <a:pt x="307591" y="478201"/>
                    </a:cubicBezTo>
                    <a:cubicBezTo>
                      <a:pt x="310288" y="478201"/>
                      <a:pt x="317203" y="479204"/>
                      <a:pt x="321889" y="487239"/>
                    </a:cubicBezTo>
                    <a:cubicBezTo>
                      <a:pt x="323695" y="484154"/>
                      <a:pt x="326146" y="481684"/>
                      <a:pt x="329143" y="479995"/>
                    </a:cubicBezTo>
                    <a:cubicBezTo>
                      <a:pt x="334978" y="476400"/>
                      <a:pt x="342608" y="476400"/>
                      <a:pt x="348901" y="479550"/>
                    </a:cubicBezTo>
                    <a:cubicBezTo>
                      <a:pt x="352103" y="481350"/>
                      <a:pt x="354765" y="483948"/>
                      <a:pt x="356736" y="487198"/>
                    </a:cubicBezTo>
                    <a:cubicBezTo>
                      <a:pt x="360372" y="480353"/>
                      <a:pt x="365603" y="475567"/>
                      <a:pt x="371351" y="474611"/>
                    </a:cubicBezTo>
                    <a:cubicBezTo>
                      <a:pt x="374946" y="474166"/>
                      <a:pt x="384370" y="474611"/>
                      <a:pt x="389308" y="490330"/>
                    </a:cubicBezTo>
                    <a:cubicBezTo>
                      <a:pt x="390205" y="492576"/>
                      <a:pt x="388862" y="495268"/>
                      <a:pt x="386165" y="495720"/>
                    </a:cubicBezTo>
                    <a:lnTo>
                      <a:pt x="385889" y="495819"/>
                    </a:lnTo>
                    <a:cubicBezTo>
                      <a:pt x="387132" y="497849"/>
                      <a:pt x="388006" y="500236"/>
                      <a:pt x="388411" y="502904"/>
                    </a:cubicBezTo>
                    <a:cubicBezTo>
                      <a:pt x="388856" y="505151"/>
                      <a:pt x="387062" y="507843"/>
                      <a:pt x="384816" y="508294"/>
                    </a:cubicBezTo>
                    <a:cubicBezTo>
                      <a:pt x="382570" y="508740"/>
                      <a:pt x="379878" y="506945"/>
                      <a:pt x="379426" y="504699"/>
                    </a:cubicBezTo>
                    <a:cubicBezTo>
                      <a:pt x="378529" y="500212"/>
                      <a:pt x="376283" y="497514"/>
                      <a:pt x="372242" y="497966"/>
                    </a:cubicBezTo>
                    <a:cubicBezTo>
                      <a:pt x="367316" y="497966"/>
                      <a:pt x="361492" y="502887"/>
                      <a:pt x="360577" y="511379"/>
                    </a:cubicBezTo>
                    <a:cubicBezTo>
                      <a:pt x="360607" y="537209"/>
                      <a:pt x="361023" y="572053"/>
                      <a:pt x="361023" y="572053"/>
                    </a:cubicBezTo>
                    <a:lnTo>
                      <a:pt x="352044" y="572499"/>
                    </a:lnTo>
                    <a:close/>
                    <a:moveTo>
                      <a:pt x="379784" y="490089"/>
                    </a:moveTo>
                    <a:cubicBezTo>
                      <a:pt x="378441" y="486904"/>
                      <a:pt x="376077" y="482459"/>
                      <a:pt x="372682" y="483139"/>
                    </a:cubicBezTo>
                    <a:cubicBezTo>
                      <a:pt x="370260" y="483579"/>
                      <a:pt x="367298" y="486183"/>
                      <a:pt x="364905" y="490418"/>
                    </a:cubicBezTo>
                    <a:cubicBezTo>
                      <a:pt x="367310" y="489286"/>
                      <a:pt x="369814" y="488646"/>
                      <a:pt x="372224" y="488529"/>
                    </a:cubicBezTo>
                    <a:cubicBezTo>
                      <a:pt x="374946" y="488377"/>
                      <a:pt x="377514" y="488940"/>
                      <a:pt x="379778" y="490095"/>
                    </a:cubicBezTo>
                    <a:close/>
                    <a:moveTo>
                      <a:pt x="348713" y="491057"/>
                    </a:moveTo>
                    <a:cubicBezTo>
                      <a:pt x="347576" y="489356"/>
                      <a:pt x="346115" y="488036"/>
                      <a:pt x="344403" y="487180"/>
                    </a:cubicBezTo>
                    <a:cubicBezTo>
                      <a:pt x="341259" y="485385"/>
                      <a:pt x="337219" y="485385"/>
                      <a:pt x="334075" y="487180"/>
                    </a:cubicBezTo>
                    <a:cubicBezTo>
                      <a:pt x="333442" y="487561"/>
                      <a:pt x="332849" y="488007"/>
                      <a:pt x="332310" y="488506"/>
                    </a:cubicBezTo>
                    <a:cubicBezTo>
                      <a:pt x="333442" y="488277"/>
                      <a:pt x="334627" y="488130"/>
                      <a:pt x="335864" y="488077"/>
                    </a:cubicBezTo>
                    <a:cubicBezTo>
                      <a:pt x="340122" y="487901"/>
                      <a:pt x="344667" y="488992"/>
                      <a:pt x="348713" y="491063"/>
                    </a:cubicBezTo>
                    <a:close/>
                    <a:moveTo>
                      <a:pt x="316165" y="496382"/>
                    </a:moveTo>
                    <a:cubicBezTo>
                      <a:pt x="314487" y="490506"/>
                      <a:pt x="311367" y="487180"/>
                      <a:pt x="307579" y="487180"/>
                    </a:cubicBezTo>
                    <a:cubicBezTo>
                      <a:pt x="307579" y="487180"/>
                      <a:pt x="307579" y="487180"/>
                      <a:pt x="307579" y="487180"/>
                    </a:cubicBezTo>
                    <a:cubicBezTo>
                      <a:pt x="303245" y="487180"/>
                      <a:pt x="298360" y="490529"/>
                      <a:pt x="295299" y="495661"/>
                    </a:cubicBezTo>
                    <a:cubicBezTo>
                      <a:pt x="298806" y="494072"/>
                      <a:pt x="302647" y="493567"/>
                      <a:pt x="306230" y="493913"/>
                    </a:cubicBezTo>
                    <a:cubicBezTo>
                      <a:pt x="309637" y="494077"/>
                      <a:pt x="313103" y="494940"/>
                      <a:pt x="316159" y="496382"/>
                    </a:cubicBezTo>
                    <a:close/>
                    <a:moveTo>
                      <a:pt x="356068" y="465180"/>
                    </a:moveTo>
                    <a:cubicBezTo>
                      <a:pt x="355170" y="465180"/>
                      <a:pt x="354718" y="465180"/>
                      <a:pt x="353821" y="465180"/>
                    </a:cubicBezTo>
                    <a:cubicBezTo>
                      <a:pt x="340802" y="464735"/>
                      <a:pt x="308031" y="463386"/>
                      <a:pt x="303538" y="463386"/>
                    </a:cubicBezTo>
                    <a:cubicBezTo>
                      <a:pt x="299052" y="463386"/>
                      <a:pt x="295457" y="462037"/>
                      <a:pt x="292765" y="458899"/>
                    </a:cubicBezTo>
                    <a:cubicBezTo>
                      <a:pt x="289622" y="455303"/>
                      <a:pt x="287827" y="449474"/>
                      <a:pt x="287375" y="440940"/>
                    </a:cubicBezTo>
                    <a:cubicBezTo>
                      <a:pt x="286478" y="424776"/>
                      <a:pt x="287821" y="390207"/>
                      <a:pt x="288273" y="383920"/>
                    </a:cubicBezTo>
                    <a:cubicBezTo>
                      <a:pt x="289170" y="376735"/>
                      <a:pt x="294108" y="368202"/>
                      <a:pt x="306682" y="367310"/>
                    </a:cubicBezTo>
                    <a:cubicBezTo>
                      <a:pt x="314318" y="366864"/>
                      <a:pt x="333172" y="367310"/>
                      <a:pt x="344843" y="367310"/>
                    </a:cubicBezTo>
                    <a:cubicBezTo>
                      <a:pt x="348438" y="367310"/>
                      <a:pt x="351129" y="367310"/>
                      <a:pt x="352478" y="367310"/>
                    </a:cubicBezTo>
                    <a:lnTo>
                      <a:pt x="353827" y="367310"/>
                    </a:lnTo>
                    <a:cubicBezTo>
                      <a:pt x="362354" y="367310"/>
                      <a:pt x="370436" y="369557"/>
                      <a:pt x="371785" y="387961"/>
                    </a:cubicBezTo>
                    <a:lnTo>
                      <a:pt x="371785" y="387961"/>
                    </a:lnTo>
                    <a:cubicBezTo>
                      <a:pt x="372682" y="400530"/>
                      <a:pt x="375379" y="442289"/>
                      <a:pt x="373579" y="450371"/>
                    </a:cubicBezTo>
                    <a:cubicBezTo>
                      <a:pt x="371333" y="459796"/>
                      <a:pt x="368190" y="465186"/>
                      <a:pt x="356068" y="465186"/>
                    </a:cubicBezTo>
                    <a:close/>
                    <a:moveTo>
                      <a:pt x="304887" y="453954"/>
                    </a:moveTo>
                    <a:cubicBezTo>
                      <a:pt x="313414" y="453954"/>
                      <a:pt x="344397" y="455303"/>
                      <a:pt x="354273" y="455749"/>
                    </a:cubicBezTo>
                    <a:cubicBezTo>
                      <a:pt x="363252" y="456195"/>
                      <a:pt x="363252" y="454400"/>
                      <a:pt x="364600" y="449016"/>
                    </a:cubicBezTo>
                    <a:cubicBezTo>
                      <a:pt x="365498" y="444078"/>
                      <a:pt x="364155" y="414448"/>
                      <a:pt x="362806" y="388852"/>
                    </a:cubicBezTo>
                    <a:lnTo>
                      <a:pt x="362806" y="388852"/>
                    </a:lnTo>
                    <a:cubicBezTo>
                      <a:pt x="361909" y="376284"/>
                      <a:pt x="358765" y="376284"/>
                      <a:pt x="353827" y="376284"/>
                    </a:cubicBezTo>
                    <a:lnTo>
                      <a:pt x="352478" y="376284"/>
                    </a:lnTo>
                    <a:cubicBezTo>
                      <a:pt x="351129" y="376284"/>
                      <a:pt x="348438" y="376284"/>
                      <a:pt x="344843" y="376284"/>
                    </a:cubicBezTo>
                    <a:cubicBezTo>
                      <a:pt x="334515" y="375838"/>
                      <a:pt x="315215" y="375386"/>
                      <a:pt x="307579" y="376284"/>
                    </a:cubicBezTo>
                    <a:cubicBezTo>
                      <a:pt x="299052" y="377181"/>
                      <a:pt x="297703" y="382571"/>
                      <a:pt x="297252" y="384812"/>
                    </a:cubicBezTo>
                    <a:cubicBezTo>
                      <a:pt x="296806" y="389750"/>
                      <a:pt x="295457" y="424324"/>
                      <a:pt x="296354" y="440488"/>
                    </a:cubicBezTo>
                    <a:cubicBezTo>
                      <a:pt x="296800" y="448570"/>
                      <a:pt x="298600" y="451714"/>
                      <a:pt x="299498" y="452612"/>
                    </a:cubicBezTo>
                    <a:cubicBezTo>
                      <a:pt x="300395" y="453509"/>
                      <a:pt x="301292" y="453960"/>
                      <a:pt x="303093" y="453960"/>
                    </a:cubicBezTo>
                    <a:cubicBezTo>
                      <a:pt x="303538" y="453960"/>
                      <a:pt x="303990" y="453960"/>
                      <a:pt x="304887" y="453960"/>
                    </a:cubicBezTo>
                    <a:close/>
                    <a:moveTo>
                      <a:pt x="284807" y="263481"/>
                    </a:moveTo>
                    <a:cubicBezTo>
                      <a:pt x="284906" y="263364"/>
                      <a:pt x="285018" y="263247"/>
                      <a:pt x="285129" y="263135"/>
                    </a:cubicBezTo>
                    <a:cubicBezTo>
                      <a:pt x="296354" y="253258"/>
                      <a:pt x="302635" y="234848"/>
                      <a:pt x="300395" y="219581"/>
                    </a:cubicBezTo>
                    <a:cubicBezTo>
                      <a:pt x="299498" y="212397"/>
                      <a:pt x="296354" y="203417"/>
                      <a:pt x="286478" y="198479"/>
                    </a:cubicBezTo>
                    <a:cubicBezTo>
                      <a:pt x="281540" y="196233"/>
                      <a:pt x="273013" y="193089"/>
                      <a:pt x="268972" y="199376"/>
                    </a:cubicBezTo>
                    <a:cubicBezTo>
                      <a:pt x="265829" y="203863"/>
                      <a:pt x="266726" y="211054"/>
                      <a:pt x="269870" y="213746"/>
                    </a:cubicBezTo>
                    <a:cubicBezTo>
                      <a:pt x="272116" y="215992"/>
                      <a:pt x="277054" y="215992"/>
                      <a:pt x="278848" y="214191"/>
                    </a:cubicBezTo>
                    <a:cubicBezTo>
                      <a:pt x="279294" y="213746"/>
                      <a:pt x="279746" y="213294"/>
                      <a:pt x="278403" y="211048"/>
                    </a:cubicBezTo>
                    <a:cubicBezTo>
                      <a:pt x="277054" y="208801"/>
                      <a:pt x="277957" y="206109"/>
                      <a:pt x="279751" y="204760"/>
                    </a:cubicBezTo>
                    <a:cubicBezTo>
                      <a:pt x="281998" y="203411"/>
                      <a:pt x="284690" y="204315"/>
                      <a:pt x="286038" y="206109"/>
                    </a:cubicBezTo>
                    <a:cubicBezTo>
                      <a:pt x="290079" y="212842"/>
                      <a:pt x="287833" y="218232"/>
                      <a:pt x="284690" y="220924"/>
                    </a:cubicBezTo>
                    <a:cubicBezTo>
                      <a:pt x="279300" y="225411"/>
                      <a:pt x="269424" y="224965"/>
                      <a:pt x="264040" y="220027"/>
                    </a:cubicBezTo>
                    <a:cubicBezTo>
                      <a:pt x="257753" y="214191"/>
                      <a:pt x="256856" y="201617"/>
                      <a:pt x="262246" y="193986"/>
                    </a:cubicBezTo>
                    <a:cubicBezTo>
                      <a:pt x="264492" y="190843"/>
                      <a:pt x="273019" y="181417"/>
                      <a:pt x="290976" y="190391"/>
                    </a:cubicBezTo>
                    <a:cubicBezTo>
                      <a:pt x="301304" y="195329"/>
                      <a:pt x="308036" y="205206"/>
                      <a:pt x="309831" y="218227"/>
                    </a:cubicBezTo>
                    <a:cubicBezTo>
                      <a:pt x="311819" y="231458"/>
                      <a:pt x="307954" y="246877"/>
                      <a:pt x="300577" y="258748"/>
                    </a:cubicBezTo>
                    <a:cubicBezTo>
                      <a:pt x="307139" y="257587"/>
                      <a:pt x="313860" y="257434"/>
                      <a:pt x="320604" y="258637"/>
                    </a:cubicBezTo>
                    <a:cubicBezTo>
                      <a:pt x="337664" y="261780"/>
                      <a:pt x="343500" y="272103"/>
                      <a:pt x="344848" y="277945"/>
                    </a:cubicBezTo>
                    <a:cubicBezTo>
                      <a:pt x="347540" y="286924"/>
                      <a:pt x="344848" y="297252"/>
                      <a:pt x="338116" y="303985"/>
                    </a:cubicBezTo>
                    <a:cubicBezTo>
                      <a:pt x="332281" y="309375"/>
                      <a:pt x="324651" y="311170"/>
                      <a:pt x="317015" y="308472"/>
                    </a:cubicBezTo>
                    <a:cubicBezTo>
                      <a:pt x="305790" y="304431"/>
                      <a:pt x="304447" y="298144"/>
                      <a:pt x="304447" y="294103"/>
                    </a:cubicBezTo>
                    <a:cubicBezTo>
                      <a:pt x="304447" y="287815"/>
                      <a:pt x="308934" y="281980"/>
                      <a:pt x="315672" y="279733"/>
                    </a:cubicBezTo>
                    <a:cubicBezTo>
                      <a:pt x="321959" y="277487"/>
                      <a:pt x="328240" y="278836"/>
                      <a:pt x="332281" y="283774"/>
                    </a:cubicBezTo>
                    <a:cubicBezTo>
                      <a:pt x="334075" y="285569"/>
                      <a:pt x="333629" y="288713"/>
                      <a:pt x="331835" y="290062"/>
                    </a:cubicBezTo>
                    <a:cubicBezTo>
                      <a:pt x="330040" y="291856"/>
                      <a:pt x="326897" y="291411"/>
                      <a:pt x="325548" y="289616"/>
                    </a:cubicBezTo>
                    <a:cubicBezTo>
                      <a:pt x="323302" y="287370"/>
                      <a:pt x="321062" y="287370"/>
                      <a:pt x="318816" y="288267"/>
                    </a:cubicBezTo>
                    <a:cubicBezTo>
                      <a:pt x="315672" y="289164"/>
                      <a:pt x="313426" y="292308"/>
                      <a:pt x="313426" y="294554"/>
                    </a:cubicBezTo>
                    <a:cubicBezTo>
                      <a:pt x="313426" y="296801"/>
                      <a:pt x="316118" y="298595"/>
                      <a:pt x="320159" y="300390"/>
                    </a:cubicBezTo>
                    <a:cubicBezTo>
                      <a:pt x="325548" y="302185"/>
                      <a:pt x="329583" y="299944"/>
                      <a:pt x="331835" y="298144"/>
                    </a:cubicBezTo>
                    <a:cubicBezTo>
                      <a:pt x="335876" y="294103"/>
                      <a:pt x="337670" y="287370"/>
                      <a:pt x="335876" y="281534"/>
                    </a:cubicBezTo>
                    <a:cubicBezTo>
                      <a:pt x="334081" y="274801"/>
                      <a:pt x="327794" y="270308"/>
                      <a:pt x="318370" y="268513"/>
                    </a:cubicBezTo>
                    <a:cubicBezTo>
                      <a:pt x="297404" y="264701"/>
                      <a:pt x="276438" y="276578"/>
                      <a:pt x="260780" y="289821"/>
                    </a:cubicBezTo>
                    <a:cubicBezTo>
                      <a:pt x="262732" y="289587"/>
                      <a:pt x="264721" y="289504"/>
                      <a:pt x="266732" y="289616"/>
                    </a:cubicBezTo>
                    <a:cubicBezTo>
                      <a:pt x="282449" y="290513"/>
                      <a:pt x="295463" y="298595"/>
                      <a:pt x="300401" y="310267"/>
                    </a:cubicBezTo>
                    <a:cubicBezTo>
                      <a:pt x="303544" y="317451"/>
                      <a:pt x="302195" y="325533"/>
                      <a:pt x="297257" y="330918"/>
                    </a:cubicBezTo>
                    <a:cubicBezTo>
                      <a:pt x="288730" y="340343"/>
                      <a:pt x="277951" y="340343"/>
                      <a:pt x="271219" y="335856"/>
                    </a:cubicBezTo>
                    <a:cubicBezTo>
                      <a:pt x="265829" y="332261"/>
                      <a:pt x="264034" y="326877"/>
                      <a:pt x="266281" y="321938"/>
                    </a:cubicBezTo>
                    <a:cubicBezTo>
                      <a:pt x="267178" y="319692"/>
                      <a:pt x="269876" y="318795"/>
                      <a:pt x="272116" y="319692"/>
                    </a:cubicBezTo>
                    <a:cubicBezTo>
                      <a:pt x="274362" y="320589"/>
                      <a:pt x="275259" y="323287"/>
                      <a:pt x="274362" y="325528"/>
                    </a:cubicBezTo>
                    <a:cubicBezTo>
                      <a:pt x="273916" y="326877"/>
                      <a:pt x="275711" y="328220"/>
                      <a:pt x="276156" y="328220"/>
                    </a:cubicBezTo>
                    <a:cubicBezTo>
                      <a:pt x="279300" y="330466"/>
                      <a:pt x="285581" y="330466"/>
                      <a:pt x="290525" y="324624"/>
                    </a:cubicBezTo>
                    <a:cubicBezTo>
                      <a:pt x="294120" y="320583"/>
                      <a:pt x="293216" y="316097"/>
                      <a:pt x="291874" y="313399"/>
                    </a:cubicBezTo>
                    <a:cubicBezTo>
                      <a:pt x="289182" y="307111"/>
                      <a:pt x="281100" y="299481"/>
                      <a:pt x="266286" y="298584"/>
                    </a:cubicBezTo>
                    <a:cubicBezTo>
                      <a:pt x="255666" y="297874"/>
                      <a:pt x="245883" y="304149"/>
                      <a:pt x="239579" y="311897"/>
                    </a:cubicBezTo>
                    <a:cubicBezTo>
                      <a:pt x="239180" y="312419"/>
                      <a:pt x="238811" y="312918"/>
                      <a:pt x="238459" y="313399"/>
                    </a:cubicBezTo>
                    <a:lnTo>
                      <a:pt x="238330" y="313510"/>
                    </a:lnTo>
                    <a:cubicBezTo>
                      <a:pt x="237169" y="315094"/>
                      <a:pt x="236154" y="316712"/>
                      <a:pt x="235310" y="318337"/>
                    </a:cubicBezTo>
                    <a:cubicBezTo>
                      <a:pt x="230372" y="326865"/>
                      <a:pt x="229920" y="335398"/>
                      <a:pt x="233515" y="340788"/>
                    </a:cubicBezTo>
                    <a:cubicBezTo>
                      <a:pt x="235761" y="343932"/>
                      <a:pt x="238001" y="345275"/>
                      <a:pt x="240699" y="344830"/>
                    </a:cubicBezTo>
                    <a:cubicBezTo>
                      <a:pt x="244294" y="344384"/>
                      <a:pt x="247883" y="340788"/>
                      <a:pt x="249678" y="336747"/>
                    </a:cubicBezTo>
                    <a:cubicBezTo>
                      <a:pt x="250123" y="334953"/>
                      <a:pt x="251027" y="331809"/>
                      <a:pt x="249232" y="329563"/>
                    </a:cubicBezTo>
                    <a:cubicBezTo>
                      <a:pt x="248335" y="328214"/>
                      <a:pt x="246986" y="327316"/>
                      <a:pt x="246089" y="327768"/>
                    </a:cubicBezTo>
                    <a:cubicBezTo>
                      <a:pt x="245192" y="328214"/>
                      <a:pt x="244740" y="329117"/>
                      <a:pt x="244740" y="330460"/>
                    </a:cubicBezTo>
                    <a:cubicBezTo>
                      <a:pt x="244740" y="330906"/>
                      <a:pt x="244740" y="331809"/>
                      <a:pt x="246535" y="332255"/>
                    </a:cubicBezTo>
                    <a:cubicBezTo>
                      <a:pt x="248781" y="333152"/>
                      <a:pt x="250129" y="335398"/>
                      <a:pt x="249226" y="338091"/>
                    </a:cubicBezTo>
                    <a:cubicBezTo>
                      <a:pt x="248329" y="340337"/>
                      <a:pt x="246083" y="341686"/>
                      <a:pt x="243391" y="340783"/>
                    </a:cubicBezTo>
                    <a:cubicBezTo>
                      <a:pt x="238453" y="338988"/>
                      <a:pt x="235310" y="335393"/>
                      <a:pt x="235310" y="330454"/>
                    </a:cubicBezTo>
                    <a:cubicBezTo>
                      <a:pt x="235310" y="325516"/>
                      <a:pt x="238001" y="321029"/>
                      <a:pt x="242494" y="319229"/>
                    </a:cubicBezTo>
                    <a:cubicBezTo>
                      <a:pt x="244740" y="318331"/>
                      <a:pt x="250129" y="316982"/>
                      <a:pt x="255959" y="323715"/>
                    </a:cubicBezTo>
                    <a:cubicBezTo>
                      <a:pt x="259554" y="328202"/>
                      <a:pt x="260445" y="334044"/>
                      <a:pt x="258205" y="339879"/>
                    </a:cubicBezTo>
                    <a:cubicBezTo>
                      <a:pt x="255513" y="347064"/>
                      <a:pt x="248781" y="352900"/>
                      <a:pt x="242042" y="353346"/>
                    </a:cubicBezTo>
                    <a:cubicBezTo>
                      <a:pt x="241145" y="353797"/>
                      <a:pt x="240699" y="353797"/>
                      <a:pt x="239802" y="353797"/>
                    </a:cubicBezTo>
                    <a:cubicBezTo>
                      <a:pt x="236207" y="353797"/>
                      <a:pt x="230377" y="352448"/>
                      <a:pt x="225885" y="345715"/>
                    </a:cubicBezTo>
                    <a:cubicBezTo>
                      <a:pt x="220050" y="337187"/>
                      <a:pt x="220496" y="325510"/>
                      <a:pt x="227234" y="313839"/>
                    </a:cubicBezTo>
                    <a:cubicBezTo>
                      <a:pt x="228477" y="311586"/>
                      <a:pt x="229961" y="309363"/>
                      <a:pt x="231656" y="307229"/>
                    </a:cubicBezTo>
                    <a:lnTo>
                      <a:pt x="231726" y="307106"/>
                    </a:lnTo>
                    <a:cubicBezTo>
                      <a:pt x="241415" y="293780"/>
                      <a:pt x="261325" y="273305"/>
                      <a:pt x="284830" y="263452"/>
                    </a:cubicBezTo>
                    <a:close/>
                    <a:moveTo>
                      <a:pt x="277945" y="233951"/>
                    </a:moveTo>
                    <a:cubicBezTo>
                      <a:pt x="284678" y="232156"/>
                      <a:pt x="288273" y="238889"/>
                      <a:pt x="279740" y="245176"/>
                    </a:cubicBezTo>
                    <a:cubicBezTo>
                      <a:pt x="270761" y="251012"/>
                      <a:pt x="269864" y="236197"/>
                      <a:pt x="277945" y="233951"/>
                    </a:cubicBezTo>
                    <a:close/>
                    <a:moveTo>
                      <a:pt x="293656" y="277505"/>
                    </a:moveTo>
                    <a:cubicBezTo>
                      <a:pt x="298143" y="277059"/>
                      <a:pt x="303532" y="281991"/>
                      <a:pt x="295902" y="285141"/>
                    </a:cubicBezTo>
                    <a:cubicBezTo>
                      <a:pt x="288273" y="288285"/>
                      <a:pt x="291416" y="277505"/>
                      <a:pt x="293656" y="277505"/>
                    </a:cubicBezTo>
                    <a:close/>
                    <a:moveTo>
                      <a:pt x="317003" y="237094"/>
                    </a:moveTo>
                    <a:cubicBezTo>
                      <a:pt x="322839" y="232608"/>
                      <a:pt x="327777" y="242484"/>
                      <a:pt x="321044" y="245622"/>
                    </a:cubicBezTo>
                    <a:cubicBezTo>
                      <a:pt x="314312" y="248766"/>
                      <a:pt x="313408" y="240232"/>
                      <a:pt x="317003" y="237094"/>
                    </a:cubicBezTo>
                    <a:close/>
                    <a:moveTo>
                      <a:pt x="326879" y="335422"/>
                    </a:moveTo>
                    <a:cubicBezTo>
                      <a:pt x="326879" y="335422"/>
                      <a:pt x="326434" y="335422"/>
                      <a:pt x="326434" y="335422"/>
                    </a:cubicBezTo>
                    <a:cubicBezTo>
                      <a:pt x="325536" y="335422"/>
                      <a:pt x="325085" y="336319"/>
                      <a:pt x="325085" y="337217"/>
                    </a:cubicBezTo>
                    <a:cubicBezTo>
                      <a:pt x="324187" y="340812"/>
                      <a:pt x="326434" y="347545"/>
                      <a:pt x="335858" y="356073"/>
                    </a:cubicBezTo>
                    <a:cubicBezTo>
                      <a:pt x="343042" y="350683"/>
                      <a:pt x="346186" y="343950"/>
                      <a:pt x="346631" y="339011"/>
                    </a:cubicBezTo>
                    <a:cubicBezTo>
                      <a:pt x="346631" y="336319"/>
                      <a:pt x="346186" y="334970"/>
                      <a:pt x="345734" y="334970"/>
                    </a:cubicBezTo>
                    <a:cubicBezTo>
                      <a:pt x="345734" y="334970"/>
                      <a:pt x="343939" y="335416"/>
                      <a:pt x="340345" y="339457"/>
                    </a:cubicBezTo>
                    <a:cubicBezTo>
                      <a:pt x="339447" y="340354"/>
                      <a:pt x="338098" y="341252"/>
                      <a:pt x="336750" y="341252"/>
                    </a:cubicBezTo>
                    <a:cubicBezTo>
                      <a:pt x="336750" y="341252"/>
                      <a:pt x="336750" y="341252"/>
                      <a:pt x="336750" y="341252"/>
                    </a:cubicBezTo>
                    <a:cubicBezTo>
                      <a:pt x="335401" y="341252"/>
                      <a:pt x="334058" y="340806"/>
                      <a:pt x="333154" y="339457"/>
                    </a:cubicBezTo>
                    <a:cubicBezTo>
                      <a:pt x="330463" y="336313"/>
                      <a:pt x="328216" y="335416"/>
                      <a:pt x="326868" y="335416"/>
                    </a:cubicBezTo>
                    <a:close/>
                    <a:moveTo>
                      <a:pt x="209253" y="161218"/>
                    </a:moveTo>
                    <a:cubicBezTo>
                      <a:pt x="207007" y="161218"/>
                      <a:pt x="204767" y="159424"/>
                      <a:pt x="204767" y="156732"/>
                    </a:cubicBezTo>
                    <a:cubicBezTo>
                      <a:pt x="204767" y="154039"/>
                      <a:pt x="206561" y="152245"/>
                      <a:pt x="209253" y="152245"/>
                    </a:cubicBezTo>
                    <a:cubicBezTo>
                      <a:pt x="210602" y="152245"/>
                      <a:pt x="211048" y="151799"/>
                      <a:pt x="211048" y="151347"/>
                    </a:cubicBezTo>
                    <a:cubicBezTo>
                      <a:pt x="211494" y="150450"/>
                      <a:pt x="211048" y="149101"/>
                      <a:pt x="210151" y="148204"/>
                    </a:cubicBezTo>
                    <a:cubicBezTo>
                      <a:pt x="209564" y="147617"/>
                      <a:pt x="208403" y="147605"/>
                      <a:pt x="207289" y="147793"/>
                    </a:cubicBezTo>
                    <a:cubicBezTo>
                      <a:pt x="200832" y="151641"/>
                      <a:pt x="195166" y="157089"/>
                      <a:pt x="191536" y="162902"/>
                    </a:cubicBezTo>
                    <a:cubicBezTo>
                      <a:pt x="192510" y="162860"/>
                      <a:pt x="193477" y="162896"/>
                      <a:pt x="194433" y="163019"/>
                    </a:cubicBezTo>
                    <a:cubicBezTo>
                      <a:pt x="202069" y="163916"/>
                      <a:pt x="207898" y="169306"/>
                      <a:pt x="207898" y="175588"/>
                    </a:cubicBezTo>
                    <a:cubicBezTo>
                      <a:pt x="207904" y="183670"/>
                      <a:pt x="202966" y="186813"/>
                      <a:pt x="198029" y="186813"/>
                    </a:cubicBezTo>
                    <a:cubicBezTo>
                      <a:pt x="198029" y="186813"/>
                      <a:pt x="198029" y="186813"/>
                      <a:pt x="198029" y="186813"/>
                    </a:cubicBezTo>
                    <a:cubicBezTo>
                      <a:pt x="192639" y="186813"/>
                      <a:pt x="186804" y="183218"/>
                      <a:pt x="186804" y="177834"/>
                    </a:cubicBezTo>
                    <a:cubicBezTo>
                      <a:pt x="186804" y="175588"/>
                      <a:pt x="189050" y="173347"/>
                      <a:pt x="191290" y="173347"/>
                    </a:cubicBezTo>
                    <a:cubicBezTo>
                      <a:pt x="191290" y="173347"/>
                      <a:pt x="191290" y="173347"/>
                      <a:pt x="191290" y="173347"/>
                    </a:cubicBezTo>
                    <a:cubicBezTo>
                      <a:pt x="193536" y="173347"/>
                      <a:pt x="195331" y="175142"/>
                      <a:pt x="195776" y="176942"/>
                    </a:cubicBezTo>
                    <a:cubicBezTo>
                      <a:pt x="196222" y="177388"/>
                      <a:pt x="198023" y="177840"/>
                      <a:pt x="198468" y="177388"/>
                    </a:cubicBezTo>
                    <a:cubicBezTo>
                      <a:pt x="198468" y="177388"/>
                      <a:pt x="198914" y="176942"/>
                      <a:pt x="198914" y="175594"/>
                    </a:cubicBezTo>
                    <a:cubicBezTo>
                      <a:pt x="198914" y="174245"/>
                      <a:pt x="196668" y="172450"/>
                      <a:pt x="193524" y="171998"/>
                    </a:cubicBezTo>
                    <a:cubicBezTo>
                      <a:pt x="191900" y="171998"/>
                      <a:pt x="188070" y="171629"/>
                      <a:pt x="186358" y="175218"/>
                    </a:cubicBezTo>
                    <a:cubicBezTo>
                      <a:pt x="186763" y="177447"/>
                      <a:pt x="185414" y="180086"/>
                      <a:pt x="182751" y="180532"/>
                    </a:cubicBezTo>
                    <a:cubicBezTo>
                      <a:pt x="180851" y="180913"/>
                      <a:pt x="178634" y="180010"/>
                      <a:pt x="177725" y="178092"/>
                    </a:cubicBezTo>
                    <a:cubicBezTo>
                      <a:pt x="177151" y="177242"/>
                      <a:pt x="176810" y="176227"/>
                      <a:pt x="176846" y="175259"/>
                    </a:cubicBezTo>
                    <a:cubicBezTo>
                      <a:pt x="175344" y="172004"/>
                      <a:pt x="171743" y="171998"/>
                      <a:pt x="170177" y="171998"/>
                    </a:cubicBezTo>
                    <a:cubicBezTo>
                      <a:pt x="167034" y="172444"/>
                      <a:pt x="164788" y="173793"/>
                      <a:pt x="164788" y="175142"/>
                    </a:cubicBezTo>
                    <a:cubicBezTo>
                      <a:pt x="164788" y="176039"/>
                      <a:pt x="164788" y="176491"/>
                      <a:pt x="165233" y="176937"/>
                    </a:cubicBezTo>
                    <a:cubicBezTo>
                      <a:pt x="165679" y="177382"/>
                      <a:pt x="167028" y="176937"/>
                      <a:pt x="167926" y="176491"/>
                    </a:cubicBezTo>
                    <a:cubicBezTo>
                      <a:pt x="168371" y="174245"/>
                      <a:pt x="170172" y="172896"/>
                      <a:pt x="172412" y="172896"/>
                    </a:cubicBezTo>
                    <a:cubicBezTo>
                      <a:pt x="172412" y="172896"/>
                      <a:pt x="172412" y="172896"/>
                      <a:pt x="172412" y="172896"/>
                    </a:cubicBezTo>
                    <a:cubicBezTo>
                      <a:pt x="175104" y="172896"/>
                      <a:pt x="176898" y="175142"/>
                      <a:pt x="176898" y="177382"/>
                    </a:cubicBezTo>
                    <a:cubicBezTo>
                      <a:pt x="176898" y="180074"/>
                      <a:pt x="175104" y="182772"/>
                      <a:pt x="172412" y="184115"/>
                    </a:cubicBezTo>
                    <a:cubicBezTo>
                      <a:pt x="169720" y="185464"/>
                      <a:pt x="167474" y="186362"/>
                      <a:pt x="165228" y="186362"/>
                    </a:cubicBezTo>
                    <a:cubicBezTo>
                      <a:pt x="163433" y="186362"/>
                      <a:pt x="161633" y="185916"/>
                      <a:pt x="160290" y="185013"/>
                    </a:cubicBezTo>
                    <a:cubicBezTo>
                      <a:pt x="158495" y="184115"/>
                      <a:pt x="155352" y="181417"/>
                      <a:pt x="155803" y="175588"/>
                    </a:cubicBezTo>
                    <a:cubicBezTo>
                      <a:pt x="155803" y="169300"/>
                      <a:pt x="161639" y="164362"/>
                      <a:pt x="169269" y="163465"/>
                    </a:cubicBezTo>
                    <a:cubicBezTo>
                      <a:pt x="170307" y="163336"/>
                      <a:pt x="171362" y="163300"/>
                      <a:pt x="172424" y="163359"/>
                    </a:cubicBezTo>
                    <a:cubicBezTo>
                      <a:pt x="169186" y="157494"/>
                      <a:pt x="163996" y="151899"/>
                      <a:pt x="157786" y="147729"/>
                    </a:cubicBezTo>
                    <a:cubicBezTo>
                      <a:pt x="156742" y="147406"/>
                      <a:pt x="155387" y="147265"/>
                      <a:pt x="154454" y="148198"/>
                    </a:cubicBezTo>
                    <a:cubicBezTo>
                      <a:pt x="153557" y="149095"/>
                      <a:pt x="153557" y="149993"/>
                      <a:pt x="153557" y="151342"/>
                    </a:cubicBezTo>
                    <a:cubicBezTo>
                      <a:pt x="153557" y="151787"/>
                      <a:pt x="154003" y="152239"/>
                      <a:pt x="155352" y="152239"/>
                    </a:cubicBezTo>
                    <a:cubicBezTo>
                      <a:pt x="158044" y="152239"/>
                      <a:pt x="159838" y="154485"/>
                      <a:pt x="159838" y="156726"/>
                    </a:cubicBezTo>
                    <a:cubicBezTo>
                      <a:pt x="159392" y="158972"/>
                      <a:pt x="157146" y="160767"/>
                      <a:pt x="154900" y="160767"/>
                    </a:cubicBezTo>
                    <a:cubicBezTo>
                      <a:pt x="154900" y="160767"/>
                      <a:pt x="154454" y="160767"/>
                      <a:pt x="154900" y="160767"/>
                    </a:cubicBezTo>
                    <a:cubicBezTo>
                      <a:pt x="149962" y="160321"/>
                      <a:pt x="146373" y="158075"/>
                      <a:pt x="145024" y="154034"/>
                    </a:cubicBezTo>
                    <a:cubicBezTo>
                      <a:pt x="143810" y="149993"/>
                      <a:pt x="144420" y="145588"/>
                      <a:pt x="147171" y="142456"/>
                    </a:cubicBezTo>
                    <a:cubicBezTo>
                      <a:pt x="141846" y="140738"/>
                      <a:pt x="134087" y="139776"/>
                      <a:pt x="127519" y="144151"/>
                    </a:cubicBezTo>
                    <a:cubicBezTo>
                      <a:pt x="121683" y="148192"/>
                      <a:pt x="119437" y="153130"/>
                      <a:pt x="122129" y="157171"/>
                    </a:cubicBezTo>
                    <a:cubicBezTo>
                      <a:pt x="124375" y="160767"/>
                      <a:pt x="128861" y="163459"/>
                      <a:pt x="132005" y="162110"/>
                    </a:cubicBezTo>
                    <a:cubicBezTo>
                      <a:pt x="133800" y="161664"/>
                      <a:pt x="135600" y="160315"/>
                      <a:pt x="134697" y="158069"/>
                    </a:cubicBezTo>
                    <a:cubicBezTo>
                      <a:pt x="134251" y="157171"/>
                      <a:pt x="133348" y="155822"/>
                      <a:pt x="132005" y="155822"/>
                    </a:cubicBezTo>
                    <a:cubicBezTo>
                      <a:pt x="129759" y="156268"/>
                      <a:pt x="127067" y="154925"/>
                      <a:pt x="126615" y="152679"/>
                    </a:cubicBezTo>
                    <a:cubicBezTo>
                      <a:pt x="126170" y="150432"/>
                      <a:pt x="127513" y="147740"/>
                      <a:pt x="129759" y="147289"/>
                    </a:cubicBezTo>
                    <a:cubicBezTo>
                      <a:pt x="135594" y="145940"/>
                      <a:pt x="141435" y="149083"/>
                      <a:pt x="143224" y="155371"/>
                    </a:cubicBezTo>
                    <a:cubicBezTo>
                      <a:pt x="145018" y="160761"/>
                      <a:pt x="143224" y="167494"/>
                      <a:pt x="135588" y="170638"/>
                    </a:cubicBezTo>
                    <a:cubicBezTo>
                      <a:pt x="128404" y="173781"/>
                      <a:pt x="118980" y="169740"/>
                      <a:pt x="114487" y="161658"/>
                    </a:cubicBezTo>
                    <a:cubicBezTo>
                      <a:pt x="110892" y="154925"/>
                      <a:pt x="111344" y="145048"/>
                      <a:pt x="123014" y="136966"/>
                    </a:cubicBezTo>
                    <a:cubicBezTo>
                      <a:pt x="125389" y="135342"/>
                      <a:pt x="127976" y="134133"/>
                      <a:pt x="130721" y="133342"/>
                    </a:cubicBezTo>
                    <a:cubicBezTo>
                      <a:pt x="126891" y="130702"/>
                      <a:pt x="122903" y="127119"/>
                      <a:pt x="118522" y="121700"/>
                    </a:cubicBezTo>
                    <a:cubicBezTo>
                      <a:pt x="110886" y="112274"/>
                      <a:pt x="112235" y="101494"/>
                      <a:pt x="117173" y="95207"/>
                    </a:cubicBezTo>
                    <a:cubicBezTo>
                      <a:pt x="122111" y="88474"/>
                      <a:pt x="130638" y="86228"/>
                      <a:pt x="137823" y="89371"/>
                    </a:cubicBezTo>
                    <a:cubicBezTo>
                      <a:pt x="143658" y="92064"/>
                      <a:pt x="147698" y="97899"/>
                      <a:pt x="147698" y="104187"/>
                    </a:cubicBezTo>
                    <a:cubicBezTo>
                      <a:pt x="147698" y="109577"/>
                      <a:pt x="145007" y="114515"/>
                      <a:pt x="140966" y="116310"/>
                    </a:cubicBezTo>
                    <a:cubicBezTo>
                      <a:pt x="138720" y="117207"/>
                      <a:pt x="133782" y="118556"/>
                      <a:pt x="127947" y="113618"/>
                    </a:cubicBezTo>
                    <a:cubicBezTo>
                      <a:pt x="126152" y="112269"/>
                      <a:pt x="125700" y="109131"/>
                      <a:pt x="127501" y="107330"/>
                    </a:cubicBezTo>
                    <a:cubicBezTo>
                      <a:pt x="129295" y="105536"/>
                      <a:pt x="131987" y="105084"/>
                      <a:pt x="133788" y="106884"/>
                    </a:cubicBezTo>
                    <a:cubicBezTo>
                      <a:pt x="135582" y="108233"/>
                      <a:pt x="136480" y="108679"/>
                      <a:pt x="136931" y="108233"/>
                    </a:cubicBezTo>
                    <a:cubicBezTo>
                      <a:pt x="137377" y="107788"/>
                      <a:pt x="138280" y="106439"/>
                      <a:pt x="138280" y="104192"/>
                    </a:cubicBezTo>
                    <a:cubicBezTo>
                      <a:pt x="138280" y="102843"/>
                      <a:pt x="137834" y="99254"/>
                      <a:pt x="133793" y="97459"/>
                    </a:cubicBezTo>
                    <a:cubicBezTo>
                      <a:pt x="129307" y="95665"/>
                      <a:pt x="125712" y="97905"/>
                      <a:pt x="123918" y="100603"/>
                    </a:cubicBezTo>
                    <a:cubicBezTo>
                      <a:pt x="121226" y="104198"/>
                      <a:pt x="119877" y="110028"/>
                      <a:pt x="124815" y="115870"/>
                    </a:cubicBezTo>
                    <a:cubicBezTo>
                      <a:pt x="132896" y="125747"/>
                      <a:pt x="139183" y="128439"/>
                      <a:pt x="146813" y="131588"/>
                    </a:cubicBezTo>
                    <a:cubicBezTo>
                      <a:pt x="149059" y="132485"/>
                      <a:pt x="151299" y="133383"/>
                      <a:pt x="153546" y="134732"/>
                    </a:cubicBezTo>
                    <a:cubicBezTo>
                      <a:pt x="154202" y="134996"/>
                      <a:pt x="154748" y="135412"/>
                      <a:pt x="155164" y="135928"/>
                    </a:cubicBezTo>
                    <a:cubicBezTo>
                      <a:pt x="163961" y="139717"/>
                      <a:pt x="171955" y="146163"/>
                      <a:pt x="177502" y="153623"/>
                    </a:cubicBezTo>
                    <a:lnTo>
                      <a:pt x="177790" y="118046"/>
                    </a:lnTo>
                    <a:cubicBezTo>
                      <a:pt x="176881" y="107758"/>
                      <a:pt x="173292" y="100603"/>
                      <a:pt x="167920" y="97911"/>
                    </a:cubicBezTo>
                    <a:cubicBezTo>
                      <a:pt x="164776" y="96562"/>
                      <a:pt x="161187" y="96562"/>
                      <a:pt x="158044" y="98357"/>
                    </a:cubicBezTo>
                    <a:cubicBezTo>
                      <a:pt x="156695" y="99254"/>
                      <a:pt x="156695" y="99706"/>
                      <a:pt x="156695" y="100603"/>
                    </a:cubicBezTo>
                    <a:cubicBezTo>
                      <a:pt x="157140" y="102398"/>
                      <a:pt x="158941" y="104198"/>
                      <a:pt x="159838" y="104644"/>
                    </a:cubicBezTo>
                    <a:cubicBezTo>
                      <a:pt x="160284" y="104644"/>
                      <a:pt x="160284" y="104644"/>
                      <a:pt x="160735" y="104198"/>
                    </a:cubicBezTo>
                    <a:cubicBezTo>
                      <a:pt x="162084" y="102404"/>
                      <a:pt x="164776" y="101506"/>
                      <a:pt x="167022" y="103301"/>
                    </a:cubicBezTo>
                    <a:cubicBezTo>
                      <a:pt x="168817" y="104650"/>
                      <a:pt x="169714" y="107342"/>
                      <a:pt x="167920" y="109588"/>
                    </a:cubicBezTo>
                    <a:cubicBezTo>
                      <a:pt x="165673" y="113184"/>
                      <a:pt x="161633" y="114527"/>
                      <a:pt x="158044" y="113629"/>
                    </a:cubicBezTo>
                    <a:cubicBezTo>
                      <a:pt x="153106" y="112280"/>
                      <a:pt x="148619" y="107794"/>
                      <a:pt x="148168" y="102404"/>
                    </a:cubicBezTo>
                    <a:cubicBezTo>
                      <a:pt x="147270" y="97917"/>
                      <a:pt x="149517" y="93424"/>
                      <a:pt x="153557" y="90726"/>
                    </a:cubicBezTo>
                    <a:cubicBezTo>
                      <a:pt x="159392" y="87131"/>
                      <a:pt x="166125" y="86685"/>
                      <a:pt x="171966" y="89829"/>
                    </a:cubicBezTo>
                    <a:cubicBezTo>
                      <a:pt x="173415" y="90556"/>
                      <a:pt x="175285" y="91747"/>
                      <a:pt x="177215" y="93647"/>
                    </a:cubicBezTo>
                    <a:cubicBezTo>
                      <a:pt x="175027" y="59243"/>
                      <a:pt x="167392" y="47765"/>
                      <a:pt x="162542" y="44035"/>
                    </a:cubicBezTo>
                    <a:cubicBezTo>
                      <a:pt x="159398" y="41788"/>
                      <a:pt x="155809" y="40891"/>
                      <a:pt x="151317" y="42240"/>
                    </a:cubicBezTo>
                    <a:cubicBezTo>
                      <a:pt x="143681" y="44486"/>
                      <a:pt x="143681" y="52568"/>
                      <a:pt x="143681" y="55260"/>
                    </a:cubicBezTo>
                    <a:cubicBezTo>
                      <a:pt x="144127" y="60199"/>
                      <a:pt x="146373" y="63788"/>
                      <a:pt x="147722" y="64240"/>
                    </a:cubicBezTo>
                    <a:cubicBezTo>
                      <a:pt x="148619" y="64240"/>
                      <a:pt x="149517" y="64240"/>
                      <a:pt x="149968" y="63794"/>
                    </a:cubicBezTo>
                    <a:cubicBezTo>
                      <a:pt x="150414" y="63348"/>
                      <a:pt x="149968" y="62897"/>
                      <a:pt x="149968" y="62445"/>
                    </a:cubicBezTo>
                    <a:cubicBezTo>
                      <a:pt x="147276" y="62445"/>
                      <a:pt x="145482" y="60199"/>
                      <a:pt x="145927" y="57507"/>
                    </a:cubicBezTo>
                    <a:cubicBezTo>
                      <a:pt x="145927" y="54815"/>
                      <a:pt x="148173" y="53020"/>
                      <a:pt x="150414" y="53466"/>
                    </a:cubicBezTo>
                    <a:cubicBezTo>
                      <a:pt x="154009" y="53911"/>
                      <a:pt x="156701" y="55712"/>
                      <a:pt x="158049" y="58856"/>
                    </a:cubicBezTo>
                    <a:cubicBezTo>
                      <a:pt x="159398" y="61999"/>
                      <a:pt x="158947" y="66040"/>
                      <a:pt x="156701" y="69184"/>
                    </a:cubicBezTo>
                    <a:cubicBezTo>
                      <a:pt x="154454" y="72328"/>
                      <a:pt x="150414" y="73671"/>
                      <a:pt x="145927" y="73225"/>
                    </a:cubicBezTo>
                    <a:cubicBezTo>
                      <a:pt x="139641" y="72328"/>
                      <a:pt x="134703" y="65143"/>
                      <a:pt x="134251" y="56164"/>
                    </a:cubicBezTo>
                    <a:cubicBezTo>
                      <a:pt x="133354" y="45389"/>
                      <a:pt x="139189" y="36404"/>
                      <a:pt x="148168" y="33712"/>
                    </a:cubicBezTo>
                    <a:cubicBezTo>
                      <a:pt x="155352" y="31466"/>
                      <a:pt x="161633" y="32815"/>
                      <a:pt x="167022" y="36856"/>
                    </a:cubicBezTo>
                    <a:cubicBezTo>
                      <a:pt x="174165" y="42275"/>
                      <a:pt x="179285" y="52832"/>
                      <a:pt x="182370" y="68527"/>
                    </a:cubicBezTo>
                    <a:cubicBezTo>
                      <a:pt x="185783" y="53114"/>
                      <a:pt x="191120" y="42680"/>
                      <a:pt x="198445" y="37307"/>
                    </a:cubicBezTo>
                    <a:cubicBezTo>
                      <a:pt x="203834" y="33266"/>
                      <a:pt x="210567" y="32369"/>
                      <a:pt x="217751" y="34615"/>
                    </a:cubicBezTo>
                    <a:cubicBezTo>
                      <a:pt x="226730" y="37307"/>
                      <a:pt x="232119" y="46293"/>
                      <a:pt x="231216" y="57067"/>
                    </a:cubicBezTo>
                    <a:cubicBezTo>
                      <a:pt x="230319" y="66046"/>
                      <a:pt x="225381" y="73231"/>
                      <a:pt x="219094" y="74128"/>
                    </a:cubicBezTo>
                    <a:cubicBezTo>
                      <a:pt x="214608" y="74574"/>
                      <a:pt x="210567" y="73231"/>
                      <a:pt x="208321" y="69641"/>
                    </a:cubicBezTo>
                    <a:cubicBezTo>
                      <a:pt x="206075" y="66498"/>
                      <a:pt x="205629" y="62457"/>
                      <a:pt x="207424" y="59313"/>
                    </a:cubicBezTo>
                    <a:cubicBezTo>
                      <a:pt x="208772" y="56169"/>
                      <a:pt x="211910" y="54375"/>
                      <a:pt x="215059" y="54375"/>
                    </a:cubicBezTo>
                    <a:cubicBezTo>
                      <a:pt x="217305" y="54375"/>
                      <a:pt x="219546" y="56169"/>
                      <a:pt x="219546" y="58861"/>
                    </a:cubicBezTo>
                    <a:cubicBezTo>
                      <a:pt x="219546" y="61554"/>
                      <a:pt x="217751" y="63348"/>
                      <a:pt x="215059" y="63348"/>
                    </a:cubicBezTo>
                    <a:cubicBezTo>
                      <a:pt x="215059" y="63348"/>
                      <a:pt x="215059" y="63348"/>
                      <a:pt x="215059" y="63348"/>
                    </a:cubicBezTo>
                    <a:cubicBezTo>
                      <a:pt x="215059" y="63348"/>
                      <a:pt x="215059" y="63794"/>
                      <a:pt x="215059" y="64697"/>
                    </a:cubicBezTo>
                    <a:cubicBezTo>
                      <a:pt x="215505" y="65595"/>
                      <a:pt x="216408" y="65595"/>
                      <a:pt x="217305" y="65143"/>
                    </a:cubicBezTo>
                    <a:cubicBezTo>
                      <a:pt x="218654" y="65143"/>
                      <a:pt x="221346" y="61548"/>
                      <a:pt x="221792" y="56164"/>
                    </a:cubicBezTo>
                    <a:cubicBezTo>
                      <a:pt x="222237" y="53471"/>
                      <a:pt x="222237" y="45389"/>
                      <a:pt x="214608" y="43143"/>
                    </a:cubicBezTo>
                    <a:cubicBezTo>
                      <a:pt x="210121" y="41794"/>
                      <a:pt x="206526" y="42246"/>
                      <a:pt x="203383" y="44492"/>
                    </a:cubicBezTo>
                    <a:cubicBezTo>
                      <a:pt x="198128" y="48246"/>
                      <a:pt x="190363" y="59536"/>
                      <a:pt x="187437" y="94357"/>
                    </a:cubicBezTo>
                    <a:cubicBezTo>
                      <a:pt x="189513" y="92310"/>
                      <a:pt x="191525" y="91061"/>
                      <a:pt x="193061" y="90292"/>
                    </a:cubicBezTo>
                    <a:cubicBezTo>
                      <a:pt x="198896" y="87600"/>
                      <a:pt x="205629" y="88046"/>
                      <a:pt x="211470" y="91641"/>
                    </a:cubicBezTo>
                    <a:cubicBezTo>
                      <a:pt x="215511" y="94333"/>
                      <a:pt x="217757" y="98826"/>
                      <a:pt x="216860" y="103319"/>
                    </a:cubicBezTo>
                    <a:cubicBezTo>
                      <a:pt x="215962" y="108709"/>
                      <a:pt x="211470" y="113195"/>
                      <a:pt x="206532" y="114544"/>
                    </a:cubicBezTo>
                    <a:cubicBezTo>
                      <a:pt x="202491" y="115442"/>
                      <a:pt x="198896" y="113647"/>
                      <a:pt x="196656" y="110503"/>
                    </a:cubicBezTo>
                    <a:cubicBezTo>
                      <a:pt x="195307" y="108257"/>
                      <a:pt x="195759" y="105565"/>
                      <a:pt x="198005" y="104216"/>
                    </a:cubicBezTo>
                    <a:cubicBezTo>
                      <a:pt x="200251" y="102867"/>
                      <a:pt x="202943" y="103319"/>
                      <a:pt x="204292" y="105565"/>
                    </a:cubicBezTo>
                    <a:cubicBezTo>
                      <a:pt x="204738" y="106011"/>
                      <a:pt x="204738" y="106011"/>
                      <a:pt x="205189" y="106011"/>
                    </a:cubicBezTo>
                    <a:cubicBezTo>
                      <a:pt x="206538" y="105565"/>
                      <a:pt x="208333" y="103764"/>
                      <a:pt x="208333" y="101970"/>
                    </a:cubicBezTo>
                    <a:cubicBezTo>
                      <a:pt x="208333" y="101072"/>
                      <a:pt x="208333" y="100175"/>
                      <a:pt x="206984" y="99278"/>
                    </a:cubicBezTo>
                    <a:cubicBezTo>
                      <a:pt x="203840" y="97483"/>
                      <a:pt x="200251" y="97031"/>
                      <a:pt x="197108" y="98380"/>
                    </a:cubicBezTo>
                    <a:cubicBezTo>
                      <a:pt x="191806" y="101031"/>
                      <a:pt x="188246" y="107600"/>
                      <a:pt x="186851" y="118075"/>
                    </a:cubicBezTo>
                    <a:cubicBezTo>
                      <a:pt x="186827" y="118685"/>
                      <a:pt x="186639" y="119277"/>
                      <a:pt x="186329" y="119811"/>
                    </a:cubicBezTo>
                    <a:lnTo>
                      <a:pt x="186329" y="154544"/>
                    </a:lnTo>
                    <a:cubicBezTo>
                      <a:pt x="190088" y="149394"/>
                      <a:pt x="194996" y="144737"/>
                      <a:pt x="200638" y="141095"/>
                    </a:cubicBezTo>
                    <a:cubicBezTo>
                      <a:pt x="201019" y="140691"/>
                      <a:pt x="201494" y="140362"/>
                      <a:pt x="202046" y="140139"/>
                    </a:cubicBezTo>
                    <a:lnTo>
                      <a:pt x="202468" y="139969"/>
                    </a:lnTo>
                    <a:cubicBezTo>
                      <a:pt x="205043" y="138450"/>
                      <a:pt x="207758" y="137148"/>
                      <a:pt x="210573" y="136098"/>
                    </a:cubicBezTo>
                    <a:lnTo>
                      <a:pt x="211840" y="135629"/>
                    </a:lnTo>
                    <a:cubicBezTo>
                      <a:pt x="213892" y="134532"/>
                      <a:pt x="216174" y="133741"/>
                      <a:pt x="217757" y="132949"/>
                    </a:cubicBezTo>
                    <a:cubicBezTo>
                      <a:pt x="225393" y="129805"/>
                      <a:pt x="231673" y="127559"/>
                      <a:pt x="239755" y="117682"/>
                    </a:cubicBezTo>
                    <a:cubicBezTo>
                      <a:pt x="244693" y="111846"/>
                      <a:pt x="243796" y="105559"/>
                      <a:pt x="241104" y="102415"/>
                    </a:cubicBezTo>
                    <a:cubicBezTo>
                      <a:pt x="239309" y="99723"/>
                      <a:pt x="235269" y="97477"/>
                      <a:pt x="231228" y="99272"/>
                    </a:cubicBezTo>
                    <a:cubicBezTo>
                      <a:pt x="227187" y="101066"/>
                      <a:pt x="226742" y="105107"/>
                      <a:pt x="226742" y="106005"/>
                    </a:cubicBezTo>
                    <a:cubicBezTo>
                      <a:pt x="226742" y="108251"/>
                      <a:pt x="227639" y="109600"/>
                      <a:pt x="228090" y="110046"/>
                    </a:cubicBezTo>
                    <a:cubicBezTo>
                      <a:pt x="228536" y="110492"/>
                      <a:pt x="229885" y="110046"/>
                      <a:pt x="231234" y="108697"/>
                    </a:cubicBezTo>
                    <a:cubicBezTo>
                      <a:pt x="233028" y="107348"/>
                      <a:pt x="236172" y="107348"/>
                      <a:pt x="237521" y="109594"/>
                    </a:cubicBezTo>
                    <a:cubicBezTo>
                      <a:pt x="238869" y="111389"/>
                      <a:pt x="238869" y="114532"/>
                      <a:pt x="236623" y="115881"/>
                    </a:cubicBezTo>
                    <a:cubicBezTo>
                      <a:pt x="230788" y="120368"/>
                      <a:pt x="225850" y="119477"/>
                      <a:pt x="223604" y="118128"/>
                    </a:cubicBezTo>
                    <a:cubicBezTo>
                      <a:pt x="219563" y="115881"/>
                      <a:pt x="217317" y="111395"/>
                      <a:pt x="217317" y="106005"/>
                    </a:cubicBezTo>
                    <a:cubicBezTo>
                      <a:pt x="217317" y="99272"/>
                      <a:pt x="221358" y="93882"/>
                      <a:pt x="227645" y="91190"/>
                    </a:cubicBezTo>
                    <a:cubicBezTo>
                      <a:pt x="235280" y="88046"/>
                      <a:pt x="243362" y="90744"/>
                      <a:pt x="248294" y="97477"/>
                    </a:cubicBezTo>
                    <a:cubicBezTo>
                      <a:pt x="253232" y="104210"/>
                      <a:pt x="254581" y="114984"/>
                      <a:pt x="246499" y="123969"/>
                    </a:cubicBezTo>
                    <a:cubicBezTo>
                      <a:pt x="242259" y="128785"/>
                      <a:pt x="238436" y="132116"/>
                      <a:pt x="234811" y="134591"/>
                    </a:cubicBezTo>
                    <a:cubicBezTo>
                      <a:pt x="237368" y="135453"/>
                      <a:pt x="239784" y="136697"/>
                      <a:pt x="242013" y="138339"/>
                    </a:cubicBezTo>
                    <a:cubicBezTo>
                      <a:pt x="253689" y="146421"/>
                      <a:pt x="253689" y="156749"/>
                      <a:pt x="249649" y="163482"/>
                    </a:cubicBezTo>
                    <a:cubicBezTo>
                      <a:pt x="245162" y="171564"/>
                      <a:pt x="235732" y="175160"/>
                      <a:pt x="228548" y="172010"/>
                    </a:cubicBezTo>
                    <a:cubicBezTo>
                      <a:pt x="220912" y="168866"/>
                      <a:pt x="219123" y="161682"/>
                      <a:pt x="220912" y="156743"/>
                    </a:cubicBezTo>
                    <a:cubicBezTo>
                      <a:pt x="223158" y="150908"/>
                      <a:pt x="228993" y="147318"/>
                      <a:pt x="234829" y="149107"/>
                    </a:cubicBezTo>
                    <a:cubicBezTo>
                      <a:pt x="237075" y="149553"/>
                      <a:pt x="238424" y="152251"/>
                      <a:pt x="237972" y="154497"/>
                    </a:cubicBezTo>
                    <a:cubicBezTo>
                      <a:pt x="237526" y="156743"/>
                      <a:pt x="234829" y="158092"/>
                      <a:pt x="232583" y="157641"/>
                    </a:cubicBezTo>
                    <a:cubicBezTo>
                      <a:pt x="231234" y="157195"/>
                      <a:pt x="229891" y="158538"/>
                      <a:pt x="229439" y="159887"/>
                    </a:cubicBezTo>
                    <a:cubicBezTo>
                      <a:pt x="228542" y="162133"/>
                      <a:pt x="230336" y="163482"/>
                      <a:pt x="232131" y="163928"/>
                    </a:cubicBezTo>
                    <a:cubicBezTo>
                      <a:pt x="235274" y="165277"/>
                      <a:pt x="239767" y="163031"/>
                      <a:pt x="242007" y="158990"/>
                    </a:cubicBezTo>
                    <a:cubicBezTo>
                      <a:pt x="244699" y="154503"/>
                      <a:pt x="242453" y="150010"/>
                      <a:pt x="236617" y="145523"/>
                    </a:cubicBezTo>
                    <a:cubicBezTo>
                      <a:pt x="230419" y="141148"/>
                      <a:pt x="222748" y="141805"/>
                      <a:pt x="217194" y="143406"/>
                    </a:cubicBezTo>
                    <a:cubicBezTo>
                      <a:pt x="219423" y="146585"/>
                      <a:pt x="220197" y="151042"/>
                      <a:pt x="218660" y="154503"/>
                    </a:cubicBezTo>
                    <a:cubicBezTo>
                      <a:pt x="217757" y="158990"/>
                      <a:pt x="214168" y="161236"/>
                      <a:pt x="209230" y="161236"/>
                    </a:cubicBezTo>
                    <a:cubicBezTo>
                      <a:pt x="209676" y="161236"/>
                      <a:pt x="209230" y="161236"/>
                      <a:pt x="209230" y="161236"/>
                    </a:cubicBezTo>
                    <a:close/>
                    <a:moveTo>
                      <a:pt x="182798" y="13531"/>
                    </a:moveTo>
                    <a:cubicBezTo>
                      <a:pt x="180986" y="14240"/>
                      <a:pt x="178523" y="13695"/>
                      <a:pt x="177373" y="12158"/>
                    </a:cubicBezTo>
                    <a:cubicBezTo>
                      <a:pt x="175127" y="9466"/>
                      <a:pt x="173333" y="8563"/>
                      <a:pt x="172435" y="9014"/>
                    </a:cubicBezTo>
                    <a:cubicBezTo>
                      <a:pt x="171538" y="9460"/>
                      <a:pt x="170641" y="10809"/>
                      <a:pt x="170641" y="12158"/>
                    </a:cubicBezTo>
                    <a:cubicBezTo>
                      <a:pt x="170195" y="15753"/>
                      <a:pt x="173333" y="21137"/>
                      <a:pt x="181866" y="24727"/>
                    </a:cubicBezTo>
                    <a:cubicBezTo>
                      <a:pt x="182499" y="24979"/>
                      <a:pt x="183021" y="25372"/>
                      <a:pt x="183431" y="25865"/>
                    </a:cubicBezTo>
                    <a:cubicBezTo>
                      <a:pt x="183760" y="25583"/>
                      <a:pt x="184135" y="25349"/>
                      <a:pt x="184563" y="25178"/>
                    </a:cubicBezTo>
                    <a:cubicBezTo>
                      <a:pt x="193090" y="21583"/>
                      <a:pt x="196240" y="16199"/>
                      <a:pt x="195788" y="12610"/>
                    </a:cubicBezTo>
                    <a:cubicBezTo>
                      <a:pt x="195788" y="10815"/>
                      <a:pt x="194891" y="9466"/>
                      <a:pt x="193993" y="9466"/>
                    </a:cubicBezTo>
                    <a:cubicBezTo>
                      <a:pt x="193096" y="9020"/>
                      <a:pt x="191302" y="9912"/>
                      <a:pt x="189056" y="12610"/>
                    </a:cubicBezTo>
                    <a:cubicBezTo>
                      <a:pt x="187719" y="14393"/>
                      <a:pt x="184610" y="14844"/>
                      <a:pt x="182810" y="135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7" name="Google Shape;2277;p55"/>
              <p:cNvSpPr/>
              <p:nvPr/>
            </p:nvSpPr>
            <p:spPr>
              <a:xfrm>
                <a:off x="6636683" y="2850222"/>
                <a:ext cx="134947" cy="173106"/>
              </a:xfrm>
              <a:custGeom>
                <a:rect b="b" l="l" r="r" t="t"/>
                <a:pathLst>
                  <a:path extrusionOk="0" h="60054" w="46816">
                    <a:moveTo>
                      <a:pt x="1789" y="2471"/>
                    </a:moveTo>
                    <a:cubicBezTo>
                      <a:pt x="-1355" y="10553"/>
                      <a:pt x="-6" y="56799"/>
                      <a:pt x="3137" y="58594"/>
                    </a:cubicBezTo>
                    <a:cubicBezTo>
                      <a:pt x="6732" y="60389"/>
                      <a:pt x="43544" y="61738"/>
                      <a:pt x="45785" y="54999"/>
                    </a:cubicBezTo>
                    <a:cubicBezTo>
                      <a:pt x="48031" y="48266"/>
                      <a:pt x="46230" y="6958"/>
                      <a:pt x="43990" y="2917"/>
                    </a:cubicBezTo>
                    <a:cubicBezTo>
                      <a:pt x="41298" y="-1124"/>
                      <a:pt x="2686" y="-672"/>
                      <a:pt x="1789"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8" name="Google Shape;2278;p55"/>
              <p:cNvSpPr/>
              <p:nvPr/>
            </p:nvSpPr>
            <p:spPr>
              <a:xfrm>
                <a:off x="7441943" y="2836926"/>
                <a:ext cx="134371" cy="172659"/>
              </a:xfrm>
              <a:custGeom>
                <a:rect b="b" l="l" r="r" t="t"/>
                <a:pathLst>
                  <a:path extrusionOk="0" h="59899" w="46616">
                    <a:moveTo>
                      <a:pt x="43862" y="1700"/>
                    </a:moveTo>
                    <a:cubicBezTo>
                      <a:pt x="47457" y="9336"/>
                      <a:pt x="47457" y="55576"/>
                      <a:pt x="44308" y="57823"/>
                    </a:cubicBezTo>
                    <a:cubicBezTo>
                      <a:pt x="40713" y="59618"/>
                      <a:pt x="3901" y="62310"/>
                      <a:pt x="1660" y="55576"/>
                    </a:cubicBezTo>
                    <a:cubicBezTo>
                      <a:pt x="-1031" y="48843"/>
                      <a:pt x="-134" y="7536"/>
                      <a:pt x="2106" y="3495"/>
                    </a:cubicBezTo>
                    <a:cubicBezTo>
                      <a:pt x="3901" y="-546"/>
                      <a:pt x="42513" y="-998"/>
                      <a:pt x="43862" y="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9" name="Google Shape;2279;p55"/>
              <p:cNvSpPr/>
              <p:nvPr/>
            </p:nvSpPr>
            <p:spPr>
              <a:xfrm>
                <a:off x="6847590" y="2743475"/>
                <a:ext cx="530585" cy="674243"/>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0" name="Google Shape;2280;p55"/>
              <p:cNvSpPr/>
              <p:nvPr/>
            </p:nvSpPr>
            <p:spPr>
              <a:xfrm>
                <a:off x="6848893" y="2742189"/>
                <a:ext cx="528016" cy="679673"/>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1" name="Google Shape;2281;p55"/>
              <p:cNvSpPr/>
              <p:nvPr/>
            </p:nvSpPr>
            <p:spPr>
              <a:xfrm>
                <a:off x="6877359" y="3403484"/>
                <a:ext cx="67367" cy="44638"/>
              </a:xfrm>
              <a:custGeom>
                <a:rect b="b" l="l" r="r" t="t"/>
                <a:pathLst>
                  <a:path extrusionOk="0" h="15486" w="23371">
                    <a:moveTo>
                      <a:pt x="22895" y="0"/>
                    </a:moveTo>
                    <a:cubicBezTo>
                      <a:pt x="22895" y="0"/>
                      <a:pt x="22895" y="0"/>
                      <a:pt x="22895" y="0"/>
                    </a:cubicBezTo>
                    <a:cubicBezTo>
                      <a:pt x="22895" y="897"/>
                      <a:pt x="22895" y="1795"/>
                      <a:pt x="23341" y="2246"/>
                    </a:cubicBezTo>
                    <a:lnTo>
                      <a:pt x="446" y="4938"/>
                    </a:lnTo>
                    <a:cubicBezTo>
                      <a:pt x="446" y="4493"/>
                      <a:pt x="0" y="4041"/>
                      <a:pt x="0" y="3589"/>
                    </a:cubicBezTo>
                    <a:cubicBezTo>
                      <a:pt x="0" y="3589"/>
                      <a:pt x="0" y="3589"/>
                      <a:pt x="0" y="3589"/>
                    </a:cubicBezTo>
                    <a:cubicBezTo>
                      <a:pt x="0" y="4487"/>
                      <a:pt x="446" y="4938"/>
                      <a:pt x="446" y="5836"/>
                    </a:cubicBezTo>
                    <a:cubicBezTo>
                      <a:pt x="4932" y="18404"/>
                      <a:pt x="24238" y="19302"/>
                      <a:pt x="23341" y="4938"/>
                    </a:cubicBezTo>
                    <a:cubicBezTo>
                      <a:pt x="23341" y="3589"/>
                      <a:pt x="22895" y="2246"/>
                      <a:pt x="228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2" name="Google Shape;2282;p55"/>
              <p:cNvSpPr/>
              <p:nvPr/>
            </p:nvSpPr>
            <p:spPr>
              <a:xfrm>
                <a:off x="6939480" y="2988209"/>
                <a:ext cx="310572" cy="27196"/>
              </a:xfrm>
              <a:custGeom>
                <a:rect b="b" l="l" r="r" t="t"/>
                <a:pathLst>
                  <a:path extrusionOk="0" h="9435" w="107744">
                    <a:moveTo>
                      <a:pt x="103258" y="9378"/>
                    </a:moveTo>
                    <a:cubicBezTo>
                      <a:pt x="103258" y="9378"/>
                      <a:pt x="103258" y="9378"/>
                      <a:pt x="103258" y="9378"/>
                    </a:cubicBezTo>
                    <a:cubicBezTo>
                      <a:pt x="102361" y="9378"/>
                      <a:pt x="17060" y="8481"/>
                      <a:pt x="4938" y="9378"/>
                    </a:cubicBezTo>
                    <a:cubicBezTo>
                      <a:pt x="2692" y="9824"/>
                      <a:pt x="452" y="7583"/>
                      <a:pt x="0" y="5337"/>
                    </a:cubicBezTo>
                    <a:cubicBezTo>
                      <a:pt x="0" y="2645"/>
                      <a:pt x="1795" y="850"/>
                      <a:pt x="4041" y="399"/>
                    </a:cubicBezTo>
                    <a:cubicBezTo>
                      <a:pt x="16609" y="-498"/>
                      <a:pt x="99669" y="399"/>
                      <a:pt x="103258" y="399"/>
                    </a:cubicBezTo>
                    <a:cubicBezTo>
                      <a:pt x="105950" y="399"/>
                      <a:pt x="107744" y="2645"/>
                      <a:pt x="107744" y="4886"/>
                    </a:cubicBezTo>
                    <a:cubicBezTo>
                      <a:pt x="107744" y="7583"/>
                      <a:pt x="105498" y="9378"/>
                      <a:pt x="103258" y="93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3" name="Google Shape;2283;p55"/>
              <p:cNvSpPr/>
              <p:nvPr/>
            </p:nvSpPr>
            <p:spPr>
              <a:xfrm>
                <a:off x="6948542" y="3074452"/>
                <a:ext cx="315743" cy="27493"/>
              </a:xfrm>
              <a:custGeom>
                <a:rect b="b" l="l" r="r" t="t"/>
                <a:pathLst>
                  <a:path extrusionOk="0" h="9538" w="109538">
                    <a:moveTo>
                      <a:pt x="4486" y="9539"/>
                    </a:moveTo>
                    <a:cubicBezTo>
                      <a:pt x="2240" y="9539"/>
                      <a:pt x="0" y="7744"/>
                      <a:pt x="0" y="5498"/>
                    </a:cubicBezTo>
                    <a:cubicBezTo>
                      <a:pt x="0" y="2806"/>
                      <a:pt x="1795" y="1011"/>
                      <a:pt x="4040" y="559"/>
                    </a:cubicBezTo>
                    <a:cubicBezTo>
                      <a:pt x="16608" y="-338"/>
                      <a:pt x="101012" y="114"/>
                      <a:pt x="105052" y="114"/>
                    </a:cubicBezTo>
                    <a:cubicBezTo>
                      <a:pt x="107744" y="114"/>
                      <a:pt x="109539" y="2360"/>
                      <a:pt x="109539" y="4600"/>
                    </a:cubicBezTo>
                    <a:cubicBezTo>
                      <a:pt x="109539" y="7292"/>
                      <a:pt x="107744" y="9087"/>
                      <a:pt x="105052" y="9087"/>
                    </a:cubicBezTo>
                    <a:cubicBezTo>
                      <a:pt x="105052" y="9087"/>
                      <a:pt x="105052" y="9087"/>
                      <a:pt x="105052" y="9087"/>
                    </a:cubicBezTo>
                    <a:cubicBezTo>
                      <a:pt x="104155" y="9087"/>
                      <a:pt x="17060" y="8641"/>
                      <a:pt x="4486" y="9539"/>
                    </a:cubicBezTo>
                    <a:cubicBezTo>
                      <a:pt x="4938" y="9539"/>
                      <a:pt x="4938" y="9539"/>
                      <a:pt x="4486" y="953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4" name="Google Shape;2284;p55"/>
              <p:cNvSpPr/>
              <p:nvPr/>
            </p:nvSpPr>
            <p:spPr>
              <a:xfrm>
                <a:off x="6952427" y="3226165"/>
                <a:ext cx="310572" cy="36245"/>
              </a:xfrm>
              <a:custGeom>
                <a:rect b="b" l="l" r="r" t="t"/>
                <a:pathLst>
                  <a:path extrusionOk="0" h="12574" w="107744">
                    <a:moveTo>
                      <a:pt x="4486" y="12575"/>
                    </a:moveTo>
                    <a:cubicBezTo>
                      <a:pt x="2240" y="12575"/>
                      <a:pt x="446" y="10780"/>
                      <a:pt x="0" y="8534"/>
                    </a:cubicBezTo>
                    <a:cubicBezTo>
                      <a:pt x="0" y="6287"/>
                      <a:pt x="1795" y="4047"/>
                      <a:pt x="4041" y="3595"/>
                    </a:cubicBezTo>
                    <a:cubicBezTo>
                      <a:pt x="15266" y="2698"/>
                      <a:pt x="99669" y="0"/>
                      <a:pt x="103258" y="0"/>
                    </a:cubicBezTo>
                    <a:cubicBezTo>
                      <a:pt x="105504" y="0"/>
                      <a:pt x="107744" y="1795"/>
                      <a:pt x="107744" y="4487"/>
                    </a:cubicBezTo>
                    <a:cubicBezTo>
                      <a:pt x="107744" y="7179"/>
                      <a:pt x="105950" y="8974"/>
                      <a:pt x="103258" y="8974"/>
                    </a:cubicBezTo>
                    <a:cubicBezTo>
                      <a:pt x="102355" y="8979"/>
                      <a:pt x="15711" y="11672"/>
                      <a:pt x="4486" y="12569"/>
                    </a:cubicBezTo>
                    <a:cubicBezTo>
                      <a:pt x="4932" y="12569"/>
                      <a:pt x="4486" y="12569"/>
                      <a:pt x="4486" y="125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5" name="Google Shape;2285;p55"/>
              <p:cNvSpPr/>
              <p:nvPr/>
            </p:nvSpPr>
            <p:spPr>
              <a:xfrm>
                <a:off x="6954820" y="3298656"/>
                <a:ext cx="303008" cy="38816"/>
              </a:xfrm>
              <a:custGeom>
                <a:rect b="b" l="l" r="r" t="t"/>
                <a:pathLst>
                  <a:path extrusionOk="0" h="13466" w="105120">
                    <a:moveTo>
                      <a:pt x="4554" y="13466"/>
                    </a:moveTo>
                    <a:cubicBezTo>
                      <a:pt x="2308" y="13466"/>
                      <a:pt x="514" y="11671"/>
                      <a:pt x="68" y="9425"/>
                    </a:cubicBezTo>
                    <a:cubicBezTo>
                      <a:pt x="-378" y="7179"/>
                      <a:pt x="1417" y="4938"/>
                      <a:pt x="4108" y="4487"/>
                    </a:cubicBezTo>
                    <a:cubicBezTo>
                      <a:pt x="15785" y="3138"/>
                      <a:pt x="97490" y="446"/>
                      <a:pt x="100634" y="0"/>
                    </a:cubicBezTo>
                    <a:cubicBezTo>
                      <a:pt x="102880" y="0"/>
                      <a:pt x="105120" y="1795"/>
                      <a:pt x="105120" y="4487"/>
                    </a:cubicBezTo>
                    <a:cubicBezTo>
                      <a:pt x="105120" y="7179"/>
                      <a:pt x="103326" y="8973"/>
                      <a:pt x="100634" y="8973"/>
                    </a:cubicBezTo>
                    <a:cubicBezTo>
                      <a:pt x="99736" y="8973"/>
                      <a:pt x="16230" y="12117"/>
                      <a:pt x="4560" y="13460"/>
                    </a:cubicBezTo>
                    <a:cubicBezTo>
                      <a:pt x="4560" y="13460"/>
                      <a:pt x="4560" y="13460"/>
                      <a:pt x="4560" y="134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6" name="Google Shape;2286;p55"/>
              <p:cNvSpPr/>
              <p:nvPr/>
            </p:nvSpPr>
            <p:spPr>
              <a:xfrm>
                <a:off x="6499189" y="3363990"/>
                <a:ext cx="1213827" cy="106765"/>
              </a:xfrm>
              <a:custGeom>
                <a:rect b="b" l="l" r="r" t="t"/>
                <a:pathLst>
                  <a:path extrusionOk="0" h="37039" w="421102">
                    <a:moveTo>
                      <a:pt x="1454" y="7415"/>
                    </a:moveTo>
                    <a:cubicBezTo>
                      <a:pt x="-3936" y="15943"/>
                      <a:pt x="6843" y="26723"/>
                      <a:pt x="14473" y="28963"/>
                    </a:cubicBezTo>
                    <a:cubicBezTo>
                      <a:pt x="25698" y="32107"/>
                      <a:pt x="33779" y="22676"/>
                      <a:pt x="44552" y="23573"/>
                    </a:cubicBezTo>
                    <a:cubicBezTo>
                      <a:pt x="57120" y="24922"/>
                      <a:pt x="60715" y="37942"/>
                      <a:pt x="75981" y="30306"/>
                    </a:cubicBezTo>
                    <a:cubicBezTo>
                      <a:pt x="85857" y="25368"/>
                      <a:pt x="96630" y="22224"/>
                      <a:pt x="107409" y="26265"/>
                    </a:cubicBezTo>
                    <a:cubicBezTo>
                      <a:pt x="119531" y="30752"/>
                      <a:pt x="128956" y="35690"/>
                      <a:pt x="142427" y="36593"/>
                    </a:cubicBezTo>
                    <a:cubicBezTo>
                      <a:pt x="154995" y="37491"/>
                      <a:pt x="165322" y="32552"/>
                      <a:pt x="177444" y="31203"/>
                    </a:cubicBezTo>
                    <a:cubicBezTo>
                      <a:pt x="189121" y="30306"/>
                      <a:pt x="199894" y="34347"/>
                      <a:pt x="211113" y="32998"/>
                    </a:cubicBezTo>
                    <a:cubicBezTo>
                      <a:pt x="222789" y="31649"/>
                      <a:pt x="234905" y="29854"/>
                      <a:pt x="246582" y="28511"/>
                    </a:cubicBezTo>
                    <a:cubicBezTo>
                      <a:pt x="256458" y="27163"/>
                      <a:pt x="268580" y="23121"/>
                      <a:pt x="278456" y="24470"/>
                    </a:cubicBezTo>
                    <a:cubicBezTo>
                      <a:pt x="290578" y="25819"/>
                      <a:pt x="299105" y="37039"/>
                      <a:pt x="311227" y="37039"/>
                    </a:cubicBezTo>
                    <a:cubicBezTo>
                      <a:pt x="317960" y="37039"/>
                      <a:pt x="321555" y="31649"/>
                      <a:pt x="326944" y="28957"/>
                    </a:cubicBezTo>
                    <a:cubicBezTo>
                      <a:pt x="331431" y="26711"/>
                      <a:pt x="337272" y="26265"/>
                      <a:pt x="342210" y="25814"/>
                    </a:cubicBezTo>
                    <a:cubicBezTo>
                      <a:pt x="356578" y="25368"/>
                      <a:pt x="365557" y="29854"/>
                      <a:pt x="379919" y="24019"/>
                    </a:cubicBezTo>
                    <a:cubicBezTo>
                      <a:pt x="389795" y="19532"/>
                      <a:pt x="398328" y="25368"/>
                      <a:pt x="408204" y="24019"/>
                    </a:cubicBezTo>
                    <a:cubicBezTo>
                      <a:pt x="419429" y="22670"/>
                      <a:pt x="427059" y="9204"/>
                      <a:pt x="414937" y="2916"/>
                    </a:cubicBezTo>
                    <a:cubicBezTo>
                      <a:pt x="406409" y="-1570"/>
                      <a:pt x="389795" y="224"/>
                      <a:pt x="380371" y="1122"/>
                    </a:cubicBezTo>
                    <a:cubicBezTo>
                      <a:pt x="368249" y="2471"/>
                      <a:pt x="357024" y="2471"/>
                      <a:pt x="344902" y="3368"/>
                    </a:cubicBezTo>
                    <a:cubicBezTo>
                      <a:pt x="322452" y="4265"/>
                      <a:pt x="300008" y="5614"/>
                      <a:pt x="278010" y="7855"/>
                    </a:cubicBezTo>
                    <a:cubicBezTo>
                      <a:pt x="230871" y="12342"/>
                      <a:pt x="183279" y="10547"/>
                      <a:pt x="136140" y="12342"/>
                    </a:cubicBezTo>
                    <a:cubicBezTo>
                      <a:pt x="127161" y="12787"/>
                      <a:pt x="117285" y="13691"/>
                      <a:pt x="108752" y="12342"/>
                    </a:cubicBezTo>
                    <a:cubicBezTo>
                      <a:pt x="99773" y="10547"/>
                      <a:pt x="91246" y="6506"/>
                      <a:pt x="82262" y="4705"/>
                    </a:cubicBezTo>
                    <a:cubicBezTo>
                      <a:pt x="75975" y="3808"/>
                      <a:pt x="70140" y="3356"/>
                      <a:pt x="63407" y="2459"/>
                    </a:cubicBezTo>
                    <a:cubicBezTo>
                      <a:pt x="59812" y="2459"/>
                      <a:pt x="56675" y="3356"/>
                      <a:pt x="53531" y="3808"/>
                    </a:cubicBezTo>
                    <a:cubicBezTo>
                      <a:pt x="49039" y="4711"/>
                      <a:pt x="9529" y="-6515"/>
                      <a:pt x="1448" y="740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87" name="Google Shape;2287;p55"/>
            <p:cNvGrpSpPr/>
            <p:nvPr/>
          </p:nvGrpSpPr>
          <p:grpSpPr>
            <a:xfrm rot="328792">
              <a:off x="1831427" y="260001"/>
              <a:ext cx="2231860" cy="2294594"/>
              <a:chOff x="2800312" y="910200"/>
              <a:chExt cx="1737029" cy="1785854"/>
            </a:xfrm>
          </p:grpSpPr>
          <p:sp>
            <p:nvSpPr>
              <p:cNvPr id="2288" name="Google Shape;2288;p55"/>
              <p:cNvSpPr/>
              <p:nvPr/>
            </p:nvSpPr>
            <p:spPr>
              <a:xfrm>
                <a:off x="2904881" y="1024032"/>
                <a:ext cx="1535315" cy="1545277"/>
              </a:xfrm>
              <a:custGeom>
                <a:rect b="b" l="l" r="r" t="t"/>
                <a:pathLst>
                  <a:path extrusionOk="0" h="536089" w="532633">
                    <a:moveTo>
                      <a:pt x="512794" y="177799"/>
                    </a:moveTo>
                    <a:lnTo>
                      <a:pt x="266317" y="0"/>
                    </a:lnTo>
                    <a:lnTo>
                      <a:pt x="19840" y="177799"/>
                    </a:lnTo>
                    <a:cubicBezTo>
                      <a:pt x="-15178" y="325064"/>
                      <a:pt x="6820" y="536089"/>
                      <a:pt x="6820" y="536089"/>
                    </a:cubicBezTo>
                    <a:lnTo>
                      <a:pt x="266317" y="536089"/>
                    </a:lnTo>
                    <a:lnTo>
                      <a:pt x="525813" y="536089"/>
                    </a:lnTo>
                    <a:cubicBezTo>
                      <a:pt x="525813" y="536534"/>
                      <a:pt x="547811" y="325064"/>
                      <a:pt x="512794" y="17779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9" name="Google Shape;2289;p55"/>
              <p:cNvSpPr/>
              <p:nvPr/>
            </p:nvSpPr>
            <p:spPr>
              <a:xfrm>
                <a:off x="3377477" y="1681499"/>
                <a:ext cx="621179" cy="889055"/>
              </a:xfrm>
              <a:custGeom>
                <a:rect b="b" l="l" r="r" t="t"/>
                <a:pathLst>
                  <a:path extrusionOk="0" h="308432" w="215500">
                    <a:moveTo>
                      <a:pt x="0" y="308433"/>
                    </a:moveTo>
                    <a:cubicBezTo>
                      <a:pt x="0" y="308433"/>
                      <a:pt x="4938" y="63286"/>
                      <a:pt x="43550" y="26019"/>
                    </a:cubicBezTo>
                    <a:cubicBezTo>
                      <a:pt x="81711" y="-11247"/>
                      <a:pt x="154890" y="-8549"/>
                      <a:pt x="180483" y="34547"/>
                    </a:cubicBezTo>
                    <a:cubicBezTo>
                      <a:pt x="206070" y="77649"/>
                      <a:pt x="215500" y="307981"/>
                      <a:pt x="215500" y="307981"/>
                    </a:cubicBezTo>
                    <a:lnTo>
                      <a:pt x="0" y="3084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0" name="Google Shape;2290;p55"/>
              <p:cNvSpPr/>
              <p:nvPr/>
            </p:nvSpPr>
            <p:spPr>
              <a:xfrm>
                <a:off x="3333475" y="1629392"/>
                <a:ext cx="704010" cy="941168"/>
              </a:xfrm>
              <a:custGeom>
                <a:rect b="b" l="l" r="r" t="t"/>
                <a:pathLst>
                  <a:path extrusionOk="0" h="326511" w="244236">
                    <a:moveTo>
                      <a:pt x="26039" y="326512"/>
                    </a:moveTo>
                    <a:lnTo>
                      <a:pt x="0" y="326066"/>
                    </a:lnTo>
                    <a:cubicBezTo>
                      <a:pt x="0" y="325620"/>
                      <a:pt x="1795" y="262313"/>
                      <a:pt x="7636" y="196307"/>
                    </a:cubicBezTo>
                    <a:cubicBezTo>
                      <a:pt x="20204" y="59816"/>
                      <a:pt x="42202" y="38268"/>
                      <a:pt x="48940" y="31975"/>
                    </a:cubicBezTo>
                    <a:cubicBezTo>
                      <a:pt x="71835" y="9975"/>
                      <a:pt x="109099" y="-3943"/>
                      <a:pt x="142773" y="996"/>
                    </a:cubicBezTo>
                    <a:cubicBezTo>
                      <a:pt x="170161" y="5037"/>
                      <a:pt x="196200" y="27036"/>
                      <a:pt x="208768" y="48139"/>
                    </a:cubicBezTo>
                    <a:cubicBezTo>
                      <a:pt x="235258" y="92590"/>
                      <a:pt x="243334" y="302717"/>
                      <a:pt x="244237" y="326512"/>
                    </a:cubicBezTo>
                    <a:lnTo>
                      <a:pt x="220444" y="326512"/>
                    </a:lnTo>
                    <a:cubicBezTo>
                      <a:pt x="217752" y="263204"/>
                      <a:pt x="206979" y="92138"/>
                      <a:pt x="187221" y="58913"/>
                    </a:cubicBezTo>
                    <a:cubicBezTo>
                      <a:pt x="178242" y="44098"/>
                      <a:pt x="161182" y="33769"/>
                      <a:pt x="140533" y="30626"/>
                    </a:cubicBezTo>
                    <a:cubicBezTo>
                      <a:pt x="113146" y="26585"/>
                      <a:pt x="83963" y="35113"/>
                      <a:pt x="66006" y="52626"/>
                    </a:cubicBezTo>
                    <a:cubicBezTo>
                      <a:pt x="40419" y="77317"/>
                      <a:pt x="27845" y="233562"/>
                      <a:pt x="26051" y="3265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1" name="Google Shape;2291;p55"/>
              <p:cNvSpPr/>
              <p:nvPr/>
            </p:nvSpPr>
            <p:spPr>
              <a:xfrm>
                <a:off x="2842740" y="950198"/>
                <a:ext cx="1662565" cy="698199"/>
              </a:xfrm>
              <a:custGeom>
                <a:rect b="b" l="l" r="r" t="t"/>
                <a:pathLst>
                  <a:path extrusionOk="0" h="242220" w="576779">
                    <a:moveTo>
                      <a:pt x="296409" y="61533"/>
                    </a:moveTo>
                    <a:cubicBezTo>
                      <a:pt x="314818" y="61088"/>
                      <a:pt x="429746" y="162108"/>
                      <a:pt x="463421" y="185456"/>
                    </a:cubicBezTo>
                    <a:cubicBezTo>
                      <a:pt x="497089" y="208805"/>
                      <a:pt x="539291" y="245168"/>
                      <a:pt x="558152" y="242030"/>
                    </a:cubicBezTo>
                    <a:cubicBezTo>
                      <a:pt x="577006" y="238887"/>
                      <a:pt x="585539" y="214195"/>
                      <a:pt x="564438" y="187702"/>
                    </a:cubicBezTo>
                    <a:cubicBezTo>
                      <a:pt x="543338" y="161210"/>
                      <a:pt x="452202" y="108683"/>
                      <a:pt x="414041" y="78601"/>
                    </a:cubicBezTo>
                    <a:cubicBezTo>
                      <a:pt x="375880" y="48971"/>
                      <a:pt x="313926" y="1376"/>
                      <a:pt x="293271" y="27"/>
                    </a:cubicBezTo>
                    <a:cubicBezTo>
                      <a:pt x="272616" y="-1322"/>
                      <a:pt x="203930" y="48519"/>
                      <a:pt x="185521" y="61539"/>
                    </a:cubicBezTo>
                    <a:cubicBezTo>
                      <a:pt x="167112" y="74108"/>
                      <a:pt x="72387" y="146401"/>
                      <a:pt x="7736" y="196688"/>
                    </a:cubicBezTo>
                    <a:cubicBezTo>
                      <a:pt x="-5283" y="207016"/>
                      <a:pt x="-7078" y="249667"/>
                      <a:pt x="44548" y="228564"/>
                    </a:cubicBezTo>
                    <a:cubicBezTo>
                      <a:pt x="96180" y="207462"/>
                      <a:pt x="160380" y="147298"/>
                      <a:pt x="191357" y="123504"/>
                    </a:cubicBezTo>
                    <a:cubicBezTo>
                      <a:pt x="222339" y="100601"/>
                      <a:pt x="263643" y="62888"/>
                      <a:pt x="296415" y="615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2" name="Google Shape;2292;p55"/>
              <p:cNvSpPr/>
              <p:nvPr/>
            </p:nvSpPr>
            <p:spPr>
              <a:xfrm>
                <a:off x="2844314" y="951466"/>
                <a:ext cx="1661646" cy="673634"/>
              </a:xfrm>
              <a:custGeom>
                <a:rect b="b" l="l" r="r" t="t"/>
                <a:pathLst>
                  <a:path extrusionOk="0" h="233698" w="576460">
                    <a:moveTo>
                      <a:pt x="413489" y="78601"/>
                    </a:moveTo>
                    <a:cubicBezTo>
                      <a:pt x="375328" y="48971"/>
                      <a:pt x="313374" y="1376"/>
                      <a:pt x="292719" y="27"/>
                    </a:cubicBezTo>
                    <a:cubicBezTo>
                      <a:pt x="271619" y="-1322"/>
                      <a:pt x="203378" y="48519"/>
                      <a:pt x="184969" y="61539"/>
                    </a:cubicBezTo>
                    <a:cubicBezTo>
                      <a:pt x="166560" y="74108"/>
                      <a:pt x="71835" y="146401"/>
                      <a:pt x="7184" y="196688"/>
                    </a:cubicBezTo>
                    <a:cubicBezTo>
                      <a:pt x="3589" y="199380"/>
                      <a:pt x="897" y="204770"/>
                      <a:pt x="0" y="211057"/>
                    </a:cubicBezTo>
                    <a:cubicBezTo>
                      <a:pt x="2246" y="223180"/>
                      <a:pt x="13917" y="233057"/>
                      <a:pt x="44448" y="220482"/>
                    </a:cubicBezTo>
                    <a:cubicBezTo>
                      <a:pt x="96080" y="199380"/>
                      <a:pt x="160279" y="139216"/>
                      <a:pt x="191256" y="115422"/>
                    </a:cubicBezTo>
                    <a:cubicBezTo>
                      <a:pt x="222233" y="92073"/>
                      <a:pt x="263086" y="54360"/>
                      <a:pt x="296309" y="53012"/>
                    </a:cubicBezTo>
                    <a:cubicBezTo>
                      <a:pt x="314717" y="52566"/>
                      <a:pt x="429646" y="153585"/>
                      <a:pt x="463320" y="176934"/>
                    </a:cubicBezTo>
                    <a:cubicBezTo>
                      <a:pt x="496989" y="200283"/>
                      <a:pt x="539191" y="236646"/>
                      <a:pt x="558051" y="233508"/>
                    </a:cubicBezTo>
                    <a:cubicBezTo>
                      <a:pt x="567927" y="231714"/>
                      <a:pt x="574660" y="224083"/>
                      <a:pt x="576460" y="213303"/>
                    </a:cubicBezTo>
                    <a:cubicBezTo>
                      <a:pt x="575563" y="205221"/>
                      <a:pt x="571974" y="196694"/>
                      <a:pt x="564784" y="187263"/>
                    </a:cubicBezTo>
                    <a:cubicBezTo>
                      <a:pt x="543237" y="160770"/>
                      <a:pt x="452101" y="108243"/>
                      <a:pt x="413489" y="78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3" name="Google Shape;2293;p55"/>
              <p:cNvSpPr/>
              <p:nvPr/>
            </p:nvSpPr>
            <p:spPr>
              <a:xfrm>
                <a:off x="2885722" y="950181"/>
                <a:ext cx="1605930" cy="599459"/>
              </a:xfrm>
              <a:custGeom>
                <a:rect b="b" l="l" r="r" t="t"/>
                <a:pathLst>
                  <a:path extrusionOk="0" h="207965" w="557131">
                    <a:moveTo>
                      <a:pt x="549520" y="187703"/>
                    </a:moveTo>
                    <a:cubicBezTo>
                      <a:pt x="528419" y="161210"/>
                      <a:pt x="437283" y="108683"/>
                      <a:pt x="399122" y="78601"/>
                    </a:cubicBezTo>
                    <a:cubicBezTo>
                      <a:pt x="360961" y="48971"/>
                      <a:pt x="299008" y="1376"/>
                      <a:pt x="278353" y="27"/>
                    </a:cubicBezTo>
                    <a:cubicBezTo>
                      <a:pt x="257252" y="-1322"/>
                      <a:pt x="189011" y="48519"/>
                      <a:pt x="170602" y="61539"/>
                    </a:cubicBezTo>
                    <a:cubicBezTo>
                      <a:pt x="153097" y="73663"/>
                      <a:pt x="65996" y="140114"/>
                      <a:pt x="1796" y="189949"/>
                    </a:cubicBezTo>
                    <a:cubicBezTo>
                      <a:pt x="-450" y="195785"/>
                      <a:pt x="-896" y="200723"/>
                      <a:pt x="2242" y="202969"/>
                    </a:cubicBezTo>
                    <a:cubicBezTo>
                      <a:pt x="11220" y="209257"/>
                      <a:pt x="39951" y="197579"/>
                      <a:pt x="48032" y="186360"/>
                    </a:cubicBezTo>
                    <a:cubicBezTo>
                      <a:pt x="56114" y="175134"/>
                      <a:pt x="75420" y="142360"/>
                      <a:pt x="91131" y="145052"/>
                    </a:cubicBezTo>
                    <a:cubicBezTo>
                      <a:pt x="106848" y="147744"/>
                      <a:pt x="119416" y="139662"/>
                      <a:pt x="127046" y="127545"/>
                    </a:cubicBezTo>
                    <a:cubicBezTo>
                      <a:pt x="134682" y="115422"/>
                      <a:pt x="156674" y="82648"/>
                      <a:pt x="177775" y="79053"/>
                    </a:cubicBezTo>
                    <a:cubicBezTo>
                      <a:pt x="198876" y="75457"/>
                      <a:pt x="223566" y="67827"/>
                      <a:pt x="231647" y="57053"/>
                    </a:cubicBezTo>
                    <a:cubicBezTo>
                      <a:pt x="239728" y="45827"/>
                      <a:pt x="256788" y="20684"/>
                      <a:pt x="277889" y="26519"/>
                    </a:cubicBezTo>
                    <a:cubicBezTo>
                      <a:pt x="298990" y="32355"/>
                      <a:pt x="298990" y="46279"/>
                      <a:pt x="312455" y="50766"/>
                    </a:cubicBezTo>
                    <a:cubicBezTo>
                      <a:pt x="325920" y="54806"/>
                      <a:pt x="331310" y="52114"/>
                      <a:pt x="348370" y="74560"/>
                    </a:cubicBezTo>
                    <a:cubicBezTo>
                      <a:pt x="365430" y="97011"/>
                      <a:pt x="397756" y="101950"/>
                      <a:pt x="420199" y="115416"/>
                    </a:cubicBezTo>
                    <a:cubicBezTo>
                      <a:pt x="442649" y="129334"/>
                      <a:pt x="458360" y="149539"/>
                      <a:pt x="473174" y="165703"/>
                    </a:cubicBezTo>
                    <a:cubicBezTo>
                      <a:pt x="487988" y="181867"/>
                      <a:pt x="502356" y="183662"/>
                      <a:pt x="518519" y="186354"/>
                    </a:cubicBezTo>
                    <a:cubicBezTo>
                      <a:pt x="534682" y="189497"/>
                      <a:pt x="540517" y="207004"/>
                      <a:pt x="545907" y="207902"/>
                    </a:cubicBezTo>
                    <a:cubicBezTo>
                      <a:pt x="549502" y="208347"/>
                      <a:pt x="555331" y="206553"/>
                      <a:pt x="557132" y="199820"/>
                    </a:cubicBezTo>
                    <a:cubicBezTo>
                      <a:pt x="555337" y="196224"/>
                      <a:pt x="553097" y="192183"/>
                      <a:pt x="549502" y="1876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4" name="Google Shape;2294;p55"/>
              <p:cNvSpPr/>
              <p:nvPr/>
            </p:nvSpPr>
            <p:spPr>
              <a:xfrm>
                <a:off x="3056118" y="1768558"/>
                <a:ext cx="214323" cy="229165"/>
              </a:xfrm>
              <a:custGeom>
                <a:rect b="b" l="l" r="r" t="t"/>
                <a:pathLst>
                  <a:path extrusionOk="0" h="79502" w="74353">
                    <a:moveTo>
                      <a:pt x="73783" y="8842"/>
                    </a:moveTo>
                    <a:cubicBezTo>
                      <a:pt x="73783" y="5247"/>
                      <a:pt x="71537" y="2555"/>
                      <a:pt x="68393" y="2109"/>
                    </a:cubicBezTo>
                    <a:cubicBezTo>
                      <a:pt x="45046" y="-1932"/>
                      <a:pt x="19007" y="760"/>
                      <a:pt x="8234" y="2555"/>
                    </a:cubicBezTo>
                    <a:cubicBezTo>
                      <a:pt x="5542" y="3000"/>
                      <a:pt x="3296" y="5247"/>
                      <a:pt x="2845" y="8390"/>
                    </a:cubicBezTo>
                    <a:cubicBezTo>
                      <a:pt x="153" y="28150"/>
                      <a:pt x="-299" y="58226"/>
                      <a:pt x="153" y="70349"/>
                    </a:cubicBezTo>
                    <a:cubicBezTo>
                      <a:pt x="153" y="73944"/>
                      <a:pt x="2399" y="76636"/>
                      <a:pt x="5542" y="77533"/>
                    </a:cubicBezTo>
                    <a:cubicBezTo>
                      <a:pt x="24849" y="81574"/>
                      <a:pt x="56271" y="78431"/>
                      <a:pt x="68393" y="76636"/>
                    </a:cubicBezTo>
                    <a:cubicBezTo>
                      <a:pt x="71537" y="76190"/>
                      <a:pt x="74228" y="73492"/>
                      <a:pt x="74228" y="69903"/>
                    </a:cubicBezTo>
                    <a:cubicBezTo>
                      <a:pt x="74674" y="54642"/>
                      <a:pt x="73783" y="21862"/>
                      <a:pt x="73783" y="8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5" name="Google Shape;2295;p55"/>
              <p:cNvSpPr/>
              <p:nvPr/>
            </p:nvSpPr>
            <p:spPr>
              <a:xfrm>
                <a:off x="3581487" y="1921262"/>
                <a:ext cx="214328" cy="229165"/>
              </a:xfrm>
              <a:custGeom>
                <a:rect b="b" l="l" r="r" t="t"/>
                <a:pathLst>
                  <a:path extrusionOk="0" h="79502" w="74355">
                    <a:moveTo>
                      <a:pt x="73783" y="8842"/>
                    </a:moveTo>
                    <a:cubicBezTo>
                      <a:pt x="73783" y="5247"/>
                      <a:pt x="71536" y="2555"/>
                      <a:pt x="68393" y="2109"/>
                    </a:cubicBezTo>
                    <a:cubicBezTo>
                      <a:pt x="45046" y="-1932"/>
                      <a:pt x="19007" y="760"/>
                      <a:pt x="8234" y="2555"/>
                    </a:cubicBezTo>
                    <a:cubicBezTo>
                      <a:pt x="5542" y="3000"/>
                      <a:pt x="3296" y="5247"/>
                      <a:pt x="2845" y="8390"/>
                    </a:cubicBezTo>
                    <a:cubicBezTo>
                      <a:pt x="153" y="28149"/>
                      <a:pt x="-299" y="58226"/>
                      <a:pt x="153" y="70349"/>
                    </a:cubicBezTo>
                    <a:cubicBezTo>
                      <a:pt x="153" y="73944"/>
                      <a:pt x="2399" y="76636"/>
                      <a:pt x="5542" y="77533"/>
                    </a:cubicBezTo>
                    <a:cubicBezTo>
                      <a:pt x="24849" y="81574"/>
                      <a:pt x="56271" y="78431"/>
                      <a:pt x="68393" y="76636"/>
                    </a:cubicBezTo>
                    <a:cubicBezTo>
                      <a:pt x="71536" y="76190"/>
                      <a:pt x="74228" y="73492"/>
                      <a:pt x="74228" y="69903"/>
                    </a:cubicBezTo>
                    <a:cubicBezTo>
                      <a:pt x="74680" y="54642"/>
                      <a:pt x="73783" y="22314"/>
                      <a:pt x="73783" y="88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6" name="Google Shape;2296;p55"/>
              <p:cNvSpPr/>
              <p:nvPr/>
            </p:nvSpPr>
            <p:spPr>
              <a:xfrm>
                <a:off x="3013655" y="1721959"/>
                <a:ext cx="301766" cy="319269"/>
              </a:xfrm>
              <a:custGeom>
                <a:rect b="b" l="l" r="r" t="t"/>
                <a:pathLst>
                  <a:path extrusionOk="0" h="110761" w="104689">
                    <a:moveTo>
                      <a:pt x="49902" y="110762"/>
                    </a:moveTo>
                    <a:cubicBezTo>
                      <a:pt x="37335" y="110762"/>
                      <a:pt x="23412" y="109864"/>
                      <a:pt x="9947" y="107618"/>
                    </a:cubicBezTo>
                    <a:cubicBezTo>
                      <a:pt x="4112" y="106721"/>
                      <a:pt x="71" y="101331"/>
                      <a:pt x="71" y="94598"/>
                    </a:cubicBezTo>
                    <a:cubicBezTo>
                      <a:pt x="71" y="77090"/>
                      <a:pt x="-375" y="34434"/>
                      <a:pt x="968" y="14680"/>
                    </a:cubicBezTo>
                    <a:cubicBezTo>
                      <a:pt x="1414" y="8393"/>
                      <a:pt x="5906" y="3003"/>
                      <a:pt x="11741" y="2557"/>
                    </a:cubicBezTo>
                    <a:cubicBezTo>
                      <a:pt x="28350" y="763"/>
                      <a:pt x="69209" y="-2381"/>
                      <a:pt x="94796" y="3003"/>
                    </a:cubicBezTo>
                    <a:cubicBezTo>
                      <a:pt x="100631" y="4352"/>
                      <a:pt x="104672" y="9736"/>
                      <a:pt x="104672" y="16023"/>
                    </a:cubicBezTo>
                    <a:cubicBezTo>
                      <a:pt x="104672" y="19167"/>
                      <a:pt x="104672" y="22756"/>
                      <a:pt x="104672" y="26798"/>
                    </a:cubicBezTo>
                    <a:cubicBezTo>
                      <a:pt x="104672" y="46105"/>
                      <a:pt x="105117" y="74838"/>
                      <a:pt x="101528" y="96392"/>
                    </a:cubicBezTo>
                    <a:cubicBezTo>
                      <a:pt x="100631" y="102228"/>
                      <a:pt x="93893" y="107618"/>
                      <a:pt x="88961" y="108515"/>
                    </a:cubicBezTo>
                    <a:cubicBezTo>
                      <a:pt x="81325" y="109413"/>
                      <a:pt x="66511" y="110762"/>
                      <a:pt x="49902" y="110762"/>
                    </a:cubicBezTo>
                    <a:close/>
                    <a:moveTo>
                      <a:pt x="57538" y="7496"/>
                    </a:moveTo>
                    <a:cubicBezTo>
                      <a:pt x="39581" y="7496"/>
                      <a:pt x="21623" y="8845"/>
                      <a:pt x="12193" y="10188"/>
                    </a:cubicBezTo>
                    <a:cubicBezTo>
                      <a:pt x="9947" y="10633"/>
                      <a:pt x="7707" y="12434"/>
                      <a:pt x="7707" y="15126"/>
                    </a:cubicBezTo>
                    <a:cubicBezTo>
                      <a:pt x="6358" y="34885"/>
                      <a:pt x="6809" y="77084"/>
                      <a:pt x="6809" y="94598"/>
                    </a:cubicBezTo>
                    <a:lnTo>
                      <a:pt x="6809" y="94598"/>
                    </a:lnTo>
                    <a:cubicBezTo>
                      <a:pt x="6809" y="97290"/>
                      <a:pt x="8604" y="99536"/>
                      <a:pt x="10850" y="99988"/>
                    </a:cubicBezTo>
                    <a:cubicBezTo>
                      <a:pt x="40930" y="105823"/>
                      <a:pt x="74598" y="102679"/>
                      <a:pt x="87623" y="100885"/>
                    </a:cubicBezTo>
                    <a:cubicBezTo>
                      <a:pt x="89870" y="100439"/>
                      <a:pt x="93459" y="97290"/>
                      <a:pt x="93910" y="95049"/>
                    </a:cubicBezTo>
                    <a:cubicBezTo>
                      <a:pt x="97054" y="74398"/>
                      <a:pt x="97054" y="45660"/>
                      <a:pt x="96602" y="26803"/>
                    </a:cubicBezTo>
                    <a:cubicBezTo>
                      <a:pt x="96602" y="22762"/>
                      <a:pt x="96602" y="18721"/>
                      <a:pt x="96602" y="16029"/>
                    </a:cubicBezTo>
                    <a:cubicBezTo>
                      <a:pt x="96602" y="13337"/>
                      <a:pt x="94808" y="11091"/>
                      <a:pt x="92561" y="10639"/>
                    </a:cubicBezTo>
                    <a:cubicBezTo>
                      <a:pt x="83131" y="8393"/>
                      <a:pt x="70112" y="7496"/>
                      <a:pt x="57544" y="7496"/>
                    </a:cubicBezTo>
                    <a:close/>
                  </a:path>
                </a:pathLst>
              </a:custGeom>
              <a:solidFill>
                <a:srgbClr val="FFF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7" name="Google Shape;2297;p55"/>
              <p:cNvSpPr/>
              <p:nvPr/>
            </p:nvSpPr>
            <p:spPr>
              <a:xfrm>
                <a:off x="4090037" y="1768558"/>
                <a:ext cx="215069" cy="229165"/>
              </a:xfrm>
              <a:custGeom>
                <a:rect b="b" l="l" r="r" t="t"/>
                <a:pathLst>
                  <a:path extrusionOk="0" h="79502" w="74612">
                    <a:moveTo>
                      <a:pt x="73783" y="8842"/>
                    </a:moveTo>
                    <a:cubicBezTo>
                      <a:pt x="73783" y="5247"/>
                      <a:pt x="71537" y="2555"/>
                      <a:pt x="68393" y="2109"/>
                    </a:cubicBezTo>
                    <a:cubicBezTo>
                      <a:pt x="45046" y="-1932"/>
                      <a:pt x="19007" y="760"/>
                      <a:pt x="8234" y="2555"/>
                    </a:cubicBezTo>
                    <a:cubicBezTo>
                      <a:pt x="5542" y="3000"/>
                      <a:pt x="3296" y="5247"/>
                      <a:pt x="2845" y="8390"/>
                    </a:cubicBezTo>
                    <a:cubicBezTo>
                      <a:pt x="153" y="28150"/>
                      <a:pt x="-299" y="58226"/>
                      <a:pt x="153" y="70349"/>
                    </a:cubicBezTo>
                    <a:cubicBezTo>
                      <a:pt x="153" y="73944"/>
                      <a:pt x="2399" y="76636"/>
                      <a:pt x="5542" y="77533"/>
                    </a:cubicBezTo>
                    <a:cubicBezTo>
                      <a:pt x="24848" y="81574"/>
                      <a:pt x="56271" y="78431"/>
                      <a:pt x="68393" y="76636"/>
                    </a:cubicBezTo>
                    <a:cubicBezTo>
                      <a:pt x="71537" y="76190"/>
                      <a:pt x="74228" y="73492"/>
                      <a:pt x="74228" y="69903"/>
                    </a:cubicBezTo>
                    <a:cubicBezTo>
                      <a:pt x="75126" y="54642"/>
                      <a:pt x="74228" y="21862"/>
                      <a:pt x="73783" y="8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8" name="Google Shape;2298;p55"/>
              <p:cNvSpPr/>
              <p:nvPr/>
            </p:nvSpPr>
            <p:spPr>
              <a:xfrm>
                <a:off x="2989247" y="1690481"/>
                <a:ext cx="348243" cy="383073"/>
              </a:xfrm>
              <a:custGeom>
                <a:rect b="b" l="l" r="r" t="t"/>
                <a:pathLst>
                  <a:path extrusionOk="0" h="132896" w="120813">
                    <a:moveTo>
                      <a:pt x="114037" y="61067"/>
                    </a:moveTo>
                    <a:cubicBezTo>
                      <a:pt x="106401" y="61513"/>
                      <a:pt x="94279" y="61964"/>
                      <a:pt x="85752" y="61964"/>
                    </a:cubicBezTo>
                    <a:cubicBezTo>
                      <a:pt x="81266" y="61964"/>
                      <a:pt x="72733" y="61964"/>
                      <a:pt x="63754" y="61964"/>
                    </a:cubicBezTo>
                    <a:cubicBezTo>
                      <a:pt x="63754" y="47595"/>
                      <a:pt x="64200" y="34129"/>
                      <a:pt x="64200" y="30533"/>
                    </a:cubicBezTo>
                    <a:cubicBezTo>
                      <a:pt x="64200" y="26047"/>
                      <a:pt x="65097" y="15267"/>
                      <a:pt x="65548" y="8082"/>
                    </a:cubicBezTo>
                    <a:cubicBezTo>
                      <a:pt x="65994" y="3595"/>
                      <a:pt x="63754" y="0"/>
                      <a:pt x="61508" y="0"/>
                    </a:cubicBezTo>
                    <a:lnTo>
                      <a:pt x="60165" y="0"/>
                    </a:lnTo>
                    <a:cubicBezTo>
                      <a:pt x="57919" y="0"/>
                      <a:pt x="55678" y="3595"/>
                      <a:pt x="56124" y="7636"/>
                    </a:cubicBezTo>
                    <a:cubicBezTo>
                      <a:pt x="56570" y="16164"/>
                      <a:pt x="57021" y="29184"/>
                      <a:pt x="57021" y="38615"/>
                    </a:cubicBezTo>
                    <a:cubicBezTo>
                      <a:pt x="57021" y="43554"/>
                      <a:pt x="57021" y="52533"/>
                      <a:pt x="57021" y="61964"/>
                    </a:cubicBezTo>
                    <a:cubicBezTo>
                      <a:pt x="41304" y="61964"/>
                      <a:pt x="25147" y="61519"/>
                      <a:pt x="18860" y="61519"/>
                    </a:cubicBezTo>
                    <a:cubicBezTo>
                      <a:pt x="14374" y="61519"/>
                      <a:pt x="10779" y="61073"/>
                      <a:pt x="7636" y="60621"/>
                    </a:cubicBezTo>
                    <a:cubicBezTo>
                      <a:pt x="3595" y="60175"/>
                      <a:pt x="0" y="62416"/>
                      <a:pt x="0" y="65108"/>
                    </a:cubicBezTo>
                    <a:cubicBezTo>
                      <a:pt x="0" y="67800"/>
                      <a:pt x="3595" y="70046"/>
                      <a:pt x="7184" y="69595"/>
                    </a:cubicBezTo>
                    <a:cubicBezTo>
                      <a:pt x="13019" y="69149"/>
                      <a:pt x="21101" y="68697"/>
                      <a:pt x="29634" y="69149"/>
                    </a:cubicBezTo>
                    <a:cubicBezTo>
                      <a:pt x="35921" y="69149"/>
                      <a:pt x="46242" y="69595"/>
                      <a:pt x="56570" y="69595"/>
                    </a:cubicBezTo>
                    <a:cubicBezTo>
                      <a:pt x="56570" y="86656"/>
                      <a:pt x="56124" y="105067"/>
                      <a:pt x="56124" y="111800"/>
                    </a:cubicBezTo>
                    <a:cubicBezTo>
                      <a:pt x="56124" y="116286"/>
                      <a:pt x="55678" y="120779"/>
                      <a:pt x="55227" y="124368"/>
                    </a:cubicBezTo>
                    <a:cubicBezTo>
                      <a:pt x="54781" y="128855"/>
                      <a:pt x="57021" y="132896"/>
                      <a:pt x="59268" y="132896"/>
                    </a:cubicBezTo>
                    <a:cubicBezTo>
                      <a:pt x="61959" y="132896"/>
                      <a:pt x="63754" y="129301"/>
                      <a:pt x="63308" y="124814"/>
                    </a:cubicBezTo>
                    <a:cubicBezTo>
                      <a:pt x="62863" y="118527"/>
                      <a:pt x="62411" y="109547"/>
                      <a:pt x="62863" y="100122"/>
                    </a:cubicBezTo>
                    <a:cubicBezTo>
                      <a:pt x="62863" y="93389"/>
                      <a:pt x="63308" y="81712"/>
                      <a:pt x="63308" y="69589"/>
                    </a:cubicBezTo>
                    <a:cubicBezTo>
                      <a:pt x="76773" y="70035"/>
                      <a:pt x="89347" y="70035"/>
                      <a:pt x="92490" y="70035"/>
                    </a:cubicBezTo>
                    <a:cubicBezTo>
                      <a:pt x="96531" y="70035"/>
                      <a:pt x="106407" y="70932"/>
                      <a:pt x="113140" y="71383"/>
                    </a:cubicBezTo>
                    <a:cubicBezTo>
                      <a:pt x="117180" y="71829"/>
                      <a:pt x="120775" y="69589"/>
                      <a:pt x="120775" y="66897"/>
                    </a:cubicBezTo>
                    <a:lnTo>
                      <a:pt x="120775" y="65102"/>
                    </a:lnTo>
                    <a:cubicBezTo>
                      <a:pt x="121227" y="63307"/>
                      <a:pt x="117632" y="61061"/>
                      <a:pt x="114043" y="61061"/>
                    </a:cubicBezTo>
                    <a:close/>
                  </a:path>
                </a:pathLst>
              </a:custGeom>
              <a:solidFill>
                <a:srgbClr val="FFF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9" name="Google Shape;2299;p55"/>
              <p:cNvSpPr/>
              <p:nvPr/>
            </p:nvSpPr>
            <p:spPr>
              <a:xfrm>
                <a:off x="3565778" y="1293437"/>
                <a:ext cx="211746" cy="239198"/>
              </a:xfrm>
              <a:custGeom>
                <a:rect b="b" l="l" r="r" t="t"/>
                <a:pathLst>
                  <a:path extrusionOk="0" h="82983" w="73459">
                    <a:moveTo>
                      <a:pt x="35682" y="82983"/>
                    </a:moveTo>
                    <a:cubicBezTo>
                      <a:pt x="27600" y="82983"/>
                      <a:pt x="19965" y="80291"/>
                      <a:pt x="13684" y="75347"/>
                    </a:cubicBezTo>
                    <a:cubicBezTo>
                      <a:pt x="3808" y="67265"/>
                      <a:pt x="-1130" y="54244"/>
                      <a:pt x="219" y="39875"/>
                    </a:cubicBezTo>
                    <a:cubicBezTo>
                      <a:pt x="1116" y="32690"/>
                      <a:pt x="2911" y="22368"/>
                      <a:pt x="9197" y="13834"/>
                    </a:cubicBezTo>
                    <a:cubicBezTo>
                      <a:pt x="14587" y="6650"/>
                      <a:pt x="24915" y="-1884"/>
                      <a:pt x="43763" y="368"/>
                    </a:cubicBezTo>
                    <a:cubicBezTo>
                      <a:pt x="59480" y="2163"/>
                      <a:pt x="70699" y="14737"/>
                      <a:pt x="72946" y="33142"/>
                    </a:cubicBezTo>
                    <a:cubicBezTo>
                      <a:pt x="75637" y="52901"/>
                      <a:pt x="67556" y="71752"/>
                      <a:pt x="53188" y="78490"/>
                    </a:cubicBezTo>
                    <a:cubicBezTo>
                      <a:pt x="47798" y="81634"/>
                      <a:pt x="41517" y="82983"/>
                      <a:pt x="35682" y="82983"/>
                    </a:cubicBezTo>
                    <a:close/>
                    <a:moveTo>
                      <a:pt x="37928" y="22819"/>
                    </a:moveTo>
                    <a:cubicBezTo>
                      <a:pt x="29401" y="22819"/>
                      <a:pt x="26703" y="26861"/>
                      <a:pt x="25806" y="28209"/>
                    </a:cubicBezTo>
                    <a:cubicBezTo>
                      <a:pt x="23560" y="31353"/>
                      <a:pt x="21765" y="36291"/>
                      <a:pt x="21320" y="42579"/>
                    </a:cubicBezTo>
                    <a:lnTo>
                      <a:pt x="21320" y="42579"/>
                    </a:lnTo>
                    <a:cubicBezTo>
                      <a:pt x="20874" y="48866"/>
                      <a:pt x="22668" y="53805"/>
                      <a:pt x="26258" y="56948"/>
                    </a:cubicBezTo>
                    <a:cubicBezTo>
                      <a:pt x="31195" y="60989"/>
                      <a:pt x="38380" y="60989"/>
                      <a:pt x="45112" y="57845"/>
                    </a:cubicBezTo>
                    <a:cubicBezTo>
                      <a:pt x="50502" y="55153"/>
                      <a:pt x="53639" y="46168"/>
                      <a:pt x="52296" y="36743"/>
                    </a:cubicBezTo>
                    <a:cubicBezTo>
                      <a:pt x="51851" y="32256"/>
                      <a:pt x="49153" y="24174"/>
                      <a:pt x="41523" y="23277"/>
                    </a:cubicBezTo>
                    <a:cubicBezTo>
                      <a:pt x="40174" y="22831"/>
                      <a:pt x="39277" y="22831"/>
                      <a:pt x="37928" y="228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0" name="Google Shape;2300;p55"/>
              <p:cNvSpPr/>
              <p:nvPr/>
            </p:nvSpPr>
            <p:spPr>
              <a:xfrm>
                <a:off x="3565028" y="1408385"/>
                <a:ext cx="213654" cy="124242"/>
              </a:xfrm>
              <a:custGeom>
                <a:rect b="b" l="l" r="r" t="t"/>
                <a:pathLst>
                  <a:path extrusionOk="0" h="43102" w="74121">
                    <a:moveTo>
                      <a:pt x="53900" y="35918"/>
                    </a:moveTo>
                    <a:cubicBezTo>
                      <a:pt x="48065" y="38610"/>
                      <a:pt x="41778" y="39959"/>
                      <a:pt x="35943" y="39959"/>
                    </a:cubicBezTo>
                    <a:cubicBezTo>
                      <a:pt x="27861" y="39959"/>
                      <a:pt x="20225" y="37267"/>
                      <a:pt x="13944" y="32322"/>
                    </a:cubicBezTo>
                    <a:cubicBezTo>
                      <a:pt x="5417" y="25589"/>
                      <a:pt x="479" y="15261"/>
                      <a:pt x="28" y="3138"/>
                    </a:cubicBezTo>
                    <a:cubicBezTo>
                      <a:pt x="-418" y="16158"/>
                      <a:pt x="4514" y="27830"/>
                      <a:pt x="13944" y="35466"/>
                    </a:cubicBezTo>
                    <a:cubicBezTo>
                      <a:pt x="20231" y="40404"/>
                      <a:pt x="27861" y="43102"/>
                      <a:pt x="35943" y="43102"/>
                    </a:cubicBezTo>
                    <a:cubicBezTo>
                      <a:pt x="41778" y="43102"/>
                      <a:pt x="48065" y="41753"/>
                      <a:pt x="53900" y="39061"/>
                    </a:cubicBezTo>
                    <a:cubicBezTo>
                      <a:pt x="66919" y="32774"/>
                      <a:pt x="74549" y="17513"/>
                      <a:pt x="74103" y="0"/>
                    </a:cubicBezTo>
                    <a:cubicBezTo>
                      <a:pt x="73652" y="15718"/>
                      <a:pt x="66022" y="30082"/>
                      <a:pt x="53900" y="359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1" name="Google Shape;2301;p55"/>
              <p:cNvSpPr/>
              <p:nvPr/>
            </p:nvSpPr>
            <p:spPr>
              <a:xfrm>
                <a:off x="3628515" y="1350165"/>
                <a:ext cx="90574" cy="68603"/>
              </a:xfrm>
              <a:custGeom>
                <a:rect b="b" l="l" r="r" t="t"/>
                <a:pathLst>
                  <a:path extrusionOk="0" h="23800" w="31422">
                    <a:moveTo>
                      <a:pt x="30977" y="13912"/>
                    </a:moveTo>
                    <a:cubicBezTo>
                      <a:pt x="30531" y="9425"/>
                      <a:pt x="27833" y="1343"/>
                      <a:pt x="20203" y="446"/>
                    </a:cubicBezTo>
                    <a:cubicBezTo>
                      <a:pt x="18855" y="446"/>
                      <a:pt x="17512" y="0"/>
                      <a:pt x="16609" y="0"/>
                    </a:cubicBezTo>
                    <a:cubicBezTo>
                      <a:pt x="8081" y="0"/>
                      <a:pt x="5384" y="4041"/>
                      <a:pt x="4486" y="5390"/>
                    </a:cubicBezTo>
                    <a:cubicBezTo>
                      <a:pt x="2240" y="8534"/>
                      <a:pt x="446" y="13472"/>
                      <a:pt x="0" y="19759"/>
                    </a:cubicBezTo>
                    <a:cubicBezTo>
                      <a:pt x="0" y="21108"/>
                      <a:pt x="0" y="22452"/>
                      <a:pt x="0" y="23800"/>
                    </a:cubicBezTo>
                    <a:cubicBezTo>
                      <a:pt x="0" y="23355"/>
                      <a:pt x="0" y="23355"/>
                      <a:pt x="0" y="22903"/>
                    </a:cubicBezTo>
                    <a:cubicBezTo>
                      <a:pt x="446" y="17067"/>
                      <a:pt x="2246" y="12129"/>
                      <a:pt x="4486" y="8534"/>
                    </a:cubicBezTo>
                    <a:cubicBezTo>
                      <a:pt x="5384" y="7185"/>
                      <a:pt x="8527" y="3144"/>
                      <a:pt x="16609" y="3144"/>
                    </a:cubicBezTo>
                    <a:cubicBezTo>
                      <a:pt x="17506" y="3144"/>
                      <a:pt x="18855" y="3144"/>
                      <a:pt x="20203" y="3589"/>
                    </a:cubicBezTo>
                    <a:cubicBezTo>
                      <a:pt x="28285" y="4487"/>
                      <a:pt x="30531" y="12569"/>
                      <a:pt x="30977" y="17056"/>
                    </a:cubicBezTo>
                    <a:cubicBezTo>
                      <a:pt x="30977" y="17953"/>
                      <a:pt x="30977" y="18850"/>
                      <a:pt x="31423" y="19748"/>
                    </a:cubicBezTo>
                    <a:cubicBezTo>
                      <a:pt x="30977" y="17953"/>
                      <a:pt x="30977" y="15707"/>
                      <a:pt x="30977" y="139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2" name="Google Shape;2302;p55"/>
              <p:cNvSpPr/>
              <p:nvPr/>
            </p:nvSpPr>
            <p:spPr>
              <a:xfrm>
                <a:off x="3662169" y="1292249"/>
                <a:ext cx="48345" cy="70852"/>
              </a:xfrm>
              <a:custGeom>
                <a:rect b="b" l="l" r="r" t="t"/>
                <a:pathLst>
                  <a:path extrusionOk="0" h="24580" w="16772">
                    <a:moveTo>
                      <a:pt x="4041" y="23231"/>
                    </a:moveTo>
                    <a:cubicBezTo>
                      <a:pt x="4486" y="23231"/>
                      <a:pt x="4486" y="23231"/>
                      <a:pt x="4041" y="23231"/>
                    </a:cubicBezTo>
                    <a:cubicBezTo>
                      <a:pt x="5390" y="23231"/>
                      <a:pt x="6732" y="23231"/>
                      <a:pt x="8081" y="23231"/>
                    </a:cubicBezTo>
                    <a:cubicBezTo>
                      <a:pt x="9876" y="23231"/>
                      <a:pt x="11225" y="24129"/>
                      <a:pt x="12568" y="24580"/>
                    </a:cubicBezTo>
                    <a:cubicBezTo>
                      <a:pt x="15260" y="19642"/>
                      <a:pt x="18855" y="11114"/>
                      <a:pt x="15260" y="1231"/>
                    </a:cubicBezTo>
                    <a:cubicBezTo>
                      <a:pt x="13911" y="786"/>
                      <a:pt x="12116" y="334"/>
                      <a:pt x="10773" y="334"/>
                    </a:cubicBezTo>
                    <a:cubicBezTo>
                      <a:pt x="6732" y="-111"/>
                      <a:pt x="3138" y="-111"/>
                      <a:pt x="0" y="334"/>
                    </a:cubicBezTo>
                    <a:cubicBezTo>
                      <a:pt x="2246" y="5273"/>
                      <a:pt x="4938" y="13355"/>
                      <a:pt x="4041" y="232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3" name="Google Shape;2303;p55"/>
              <p:cNvSpPr/>
              <p:nvPr/>
            </p:nvSpPr>
            <p:spPr>
              <a:xfrm>
                <a:off x="3579325" y="1321664"/>
                <a:ext cx="68598" cy="68603"/>
              </a:xfrm>
              <a:custGeom>
                <a:rect b="b" l="l" r="r" t="t"/>
                <a:pathLst>
                  <a:path extrusionOk="0" h="23800" w="23798">
                    <a:moveTo>
                      <a:pt x="18415" y="23800"/>
                    </a:moveTo>
                    <a:cubicBezTo>
                      <a:pt x="19312" y="21554"/>
                      <a:pt x="20209" y="19759"/>
                      <a:pt x="21107" y="18410"/>
                    </a:cubicBezTo>
                    <a:cubicBezTo>
                      <a:pt x="21552" y="17965"/>
                      <a:pt x="22456" y="16616"/>
                      <a:pt x="23798" y="15718"/>
                    </a:cubicBezTo>
                    <a:cubicBezTo>
                      <a:pt x="21107" y="10780"/>
                      <a:pt x="16163" y="4041"/>
                      <a:pt x="8533" y="0"/>
                    </a:cubicBezTo>
                    <a:cubicBezTo>
                      <a:pt x="7184" y="1349"/>
                      <a:pt x="5841" y="2692"/>
                      <a:pt x="4938" y="4041"/>
                    </a:cubicBezTo>
                    <a:cubicBezTo>
                      <a:pt x="2692" y="6733"/>
                      <a:pt x="1343" y="9877"/>
                      <a:pt x="0" y="13020"/>
                    </a:cubicBezTo>
                    <a:cubicBezTo>
                      <a:pt x="5390" y="14815"/>
                      <a:pt x="12122" y="17959"/>
                      <a:pt x="18409" y="23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4" name="Google Shape;2304;p55"/>
              <p:cNvSpPr/>
              <p:nvPr/>
            </p:nvSpPr>
            <p:spPr>
              <a:xfrm>
                <a:off x="3675102" y="1460149"/>
                <a:ext cx="73772" cy="64715"/>
              </a:xfrm>
              <a:custGeom>
                <a:rect b="b" l="l" r="r" t="t"/>
                <a:pathLst>
                  <a:path extrusionOk="0" h="22451" w="25593">
                    <a:moveTo>
                      <a:pt x="25587" y="13466"/>
                    </a:moveTo>
                    <a:cubicBezTo>
                      <a:pt x="20198" y="11220"/>
                      <a:pt x="13911" y="6733"/>
                      <a:pt x="7630" y="0"/>
                    </a:cubicBezTo>
                    <a:cubicBezTo>
                      <a:pt x="7630" y="0"/>
                      <a:pt x="7630" y="0"/>
                      <a:pt x="7184" y="0"/>
                    </a:cubicBezTo>
                    <a:cubicBezTo>
                      <a:pt x="4938" y="1349"/>
                      <a:pt x="2246" y="1795"/>
                      <a:pt x="0" y="2246"/>
                    </a:cubicBezTo>
                    <a:cubicBezTo>
                      <a:pt x="897" y="6287"/>
                      <a:pt x="4041" y="15712"/>
                      <a:pt x="11676" y="22451"/>
                    </a:cubicBezTo>
                    <a:cubicBezTo>
                      <a:pt x="13025" y="22006"/>
                      <a:pt x="13923" y="21554"/>
                      <a:pt x="15271" y="21102"/>
                    </a:cubicBezTo>
                    <a:cubicBezTo>
                      <a:pt x="19312" y="19308"/>
                      <a:pt x="22901" y="16610"/>
                      <a:pt x="25593" y="134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5" name="Google Shape;2305;p55"/>
              <p:cNvSpPr/>
              <p:nvPr/>
            </p:nvSpPr>
            <p:spPr>
              <a:xfrm>
                <a:off x="3621929" y="1456278"/>
                <a:ext cx="42811" cy="77649"/>
              </a:xfrm>
              <a:custGeom>
                <a:rect b="b" l="l" r="r" t="t"/>
                <a:pathLst>
                  <a:path extrusionOk="0" h="26938" w="14852">
                    <a:moveTo>
                      <a:pt x="13058" y="3589"/>
                    </a:moveTo>
                    <a:cubicBezTo>
                      <a:pt x="10812" y="3144"/>
                      <a:pt x="8572" y="2240"/>
                      <a:pt x="6771" y="898"/>
                    </a:cubicBezTo>
                    <a:cubicBezTo>
                      <a:pt x="6326" y="452"/>
                      <a:pt x="6326" y="452"/>
                      <a:pt x="5874" y="0"/>
                    </a:cubicBezTo>
                    <a:cubicBezTo>
                      <a:pt x="3182" y="4487"/>
                      <a:pt x="-413" y="12569"/>
                      <a:pt x="39" y="22897"/>
                    </a:cubicBezTo>
                    <a:cubicBezTo>
                      <a:pt x="4525" y="25144"/>
                      <a:pt x="9463" y="26492"/>
                      <a:pt x="14853" y="26938"/>
                    </a:cubicBezTo>
                    <a:cubicBezTo>
                      <a:pt x="13058" y="20651"/>
                      <a:pt x="12161" y="12569"/>
                      <a:pt x="13058" y="35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6" name="Google Shape;2306;p55"/>
              <p:cNvSpPr/>
              <p:nvPr/>
            </p:nvSpPr>
            <p:spPr>
              <a:xfrm>
                <a:off x="3711325" y="1409688"/>
                <a:ext cx="67295" cy="48299"/>
              </a:xfrm>
              <a:custGeom>
                <a:rect b="b" l="l" r="r" t="t"/>
                <a:pathLst>
                  <a:path extrusionOk="0" h="16756" w="23346">
                    <a:moveTo>
                      <a:pt x="23347" y="0"/>
                    </a:moveTo>
                    <a:cubicBezTo>
                      <a:pt x="17957" y="2246"/>
                      <a:pt x="10779" y="4041"/>
                      <a:pt x="2246" y="3595"/>
                    </a:cubicBezTo>
                    <a:cubicBezTo>
                      <a:pt x="1800" y="6739"/>
                      <a:pt x="1349" y="9431"/>
                      <a:pt x="0" y="11677"/>
                    </a:cubicBezTo>
                    <a:cubicBezTo>
                      <a:pt x="3595" y="13924"/>
                      <a:pt x="11676" y="17513"/>
                      <a:pt x="20649" y="16616"/>
                    </a:cubicBezTo>
                    <a:cubicBezTo>
                      <a:pt x="22444" y="11226"/>
                      <a:pt x="23341" y="5836"/>
                      <a:pt x="2334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7" name="Google Shape;2307;p55"/>
              <p:cNvSpPr/>
              <p:nvPr/>
            </p:nvSpPr>
            <p:spPr>
              <a:xfrm>
                <a:off x="3708739" y="1329440"/>
                <a:ext cx="64709" cy="66001"/>
              </a:xfrm>
              <a:custGeom>
                <a:rect b="b" l="l" r="r" t="t"/>
                <a:pathLst>
                  <a:path extrusionOk="0" h="22897" w="22449">
                    <a:moveTo>
                      <a:pt x="22450" y="14815"/>
                    </a:moveTo>
                    <a:cubicBezTo>
                      <a:pt x="21101" y="8979"/>
                      <a:pt x="18409" y="4041"/>
                      <a:pt x="15266" y="0"/>
                    </a:cubicBezTo>
                    <a:cubicBezTo>
                      <a:pt x="12574" y="4938"/>
                      <a:pt x="8081" y="11677"/>
                      <a:pt x="0" y="16164"/>
                    </a:cubicBezTo>
                    <a:cubicBezTo>
                      <a:pt x="1349" y="18410"/>
                      <a:pt x="2246" y="20651"/>
                      <a:pt x="2692" y="22897"/>
                    </a:cubicBezTo>
                    <a:cubicBezTo>
                      <a:pt x="5829" y="22897"/>
                      <a:pt x="15711" y="22446"/>
                      <a:pt x="22444" y="14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8" name="Google Shape;2308;p55"/>
              <p:cNvSpPr/>
              <p:nvPr/>
            </p:nvSpPr>
            <p:spPr>
              <a:xfrm>
                <a:off x="3567695" y="1409671"/>
                <a:ext cx="60838" cy="75043"/>
              </a:xfrm>
              <a:custGeom>
                <a:rect b="b" l="l" r="r" t="t"/>
                <a:pathLst>
                  <a:path extrusionOk="0" h="26034" w="21106">
                    <a:moveTo>
                      <a:pt x="21101" y="9431"/>
                    </a:moveTo>
                    <a:cubicBezTo>
                      <a:pt x="20655" y="7185"/>
                      <a:pt x="20203" y="4944"/>
                      <a:pt x="20655" y="2246"/>
                    </a:cubicBezTo>
                    <a:cubicBezTo>
                      <a:pt x="20655" y="1349"/>
                      <a:pt x="20655" y="897"/>
                      <a:pt x="21101" y="0"/>
                    </a:cubicBezTo>
                    <a:cubicBezTo>
                      <a:pt x="16163" y="446"/>
                      <a:pt x="7636" y="2246"/>
                      <a:pt x="0" y="9425"/>
                    </a:cubicBezTo>
                    <a:cubicBezTo>
                      <a:pt x="446" y="15261"/>
                      <a:pt x="2692" y="21102"/>
                      <a:pt x="5390" y="26035"/>
                    </a:cubicBezTo>
                    <a:cubicBezTo>
                      <a:pt x="8081" y="21096"/>
                      <a:pt x="13471" y="14809"/>
                      <a:pt x="21107"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9" name="Google Shape;2309;p55"/>
              <p:cNvSpPr/>
              <p:nvPr/>
            </p:nvSpPr>
            <p:spPr>
              <a:xfrm>
                <a:off x="3038388" y="2114417"/>
                <a:ext cx="213639" cy="239147"/>
              </a:xfrm>
              <a:custGeom>
                <a:rect b="b" l="l" r="r" t="t"/>
                <a:pathLst>
                  <a:path extrusionOk="0" h="82965" w="74116">
                    <a:moveTo>
                      <a:pt x="35931" y="82813"/>
                    </a:moveTo>
                    <a:lnTo>
                      <a:pt x="35931" y="82813"/>
                    </a:lnTo>
                    <a:lnTo>
                      <a:pt x="35550" y="82813"/>
                    </a:lnTo>
                    <a:lnTo>
                      <a:pt x="35550" y="82813"/>
                    </a:lnTo>
                    <a:lnTo>
                      <a:pt x="35169" y="82813"/>
                    </a:lnTo>
                    <a:lnTo>
                      <a:pt x="35169" y="82813"/>
                    </a:lnTo>
                    <a:lnTo>
                      <a:pt x="34793" y="82801"/>
                    </a:lnTo>
                    <a:lnTo>
                      <a:pt x="34793" y="82801"/>
                    </a:lnTo>
                    <a:lnTo>
                      <a:pt x="34418" y="82790"/>
                    </a:lnTo>
                    <a:lnTo>
                      <a:pt x="34418" y="82790"/>
                    </a:lnTo>
                    <a:lnTo>
                      <a:pt x="34043" y="82778"/>
                    </a:lnTo>
                    <a:lnTo>
                      <a:pt x="34043" y="82778"/>
                    </a:lnTo>
                    <a:lnTo>
                      <a:pt x="33667" y="82754"/>
                    </a:lnTo>
                    <a:lnTo>
                      <a:pt x="33667" y="82754"/>
                    </a:lnTo>
                    <a:lnTo>
                      <a:pt x="33292" y="82731"/>
                    </a:lnTo>
                    <a:lnTo>
                      <a:pt x="33292" y="82731"/>
                    </a:lnTo>
                    <a:lnTo>
                      <a:pt x="32917" y="82707"/>
                    </a:lnTo>
                    <a:lnTo>
                      <a:pt x="32917" y="82707"/>
                    </a:lnTo>
                    <a:lnTo>
                      <a:pt x="32547" y="82672"/>
                    </a:lnTo>
                    <a:lnTo>
                      <a:pt x="32547" y="82672"/>
                    </a:lnTo>
                    <a:lnTo>
                      <a:pt x="32178" y="82637"/>
                    </a:lnTo>
                    <a:lnTo>
                      <a:pt x="32178" y="82637"/>
                    </a:lnTo>
                    <a:lnTo>
                      <a:pt x="31808" y="82602"/>
                    </a:lnTo>
                    <a:lnTo>
                      <a:pt x="31808" y="82602"/>
                    </a:lnTo>
                    <a:lnTo>
                      <a:pt x="31439" y="82561"/>
                    </a:lnTo>
                    <a:lnTo>
                      <a:pt x="31439" y="82561"/>
                    </a:lnTo>
                    <a:lnTo>
                      <a:pt x="31069" y="82514"/>
                    </a:lnTo>
                    <a:lnTo>
                      <a:pt x="31069" y="82514"/>
                    </a:lnTo>
                    <a:lnTo>
                      <a:pt x="30700" y="82467"/>
                    </a:lnTo>
                    <a:lnTo>
                      <a:pt x="30700" y="82467"/>
                    </a:lnTo>
                    <a:lnTo>
                      <a:pt x="30330" y="82414"/>
                    </a:lnTo>
                    <a:lnTo>
                      <a:pt x="30330" y="82414"/>
                    </a:lnTo>
                    <a:lnTo>
                      <a:pt x="29961" y="82355"/>
                    </a:lnTo>
                    <a:lnTo>
                      <a:pt x="29961" y="82355"/>
                    </a:lnTo>
                    <a:lnTo>
                      <a:pt x="29597" y="82297"/>
                    </a:lnTo>
                    <a:lnTo>
                      <a:pt x="29597" y="82297"/>
                    </a:lnTo>
                    <a:lnTo>
                      <a:pt x="29234" y="82232"/>
                    </a:lnTo>
                    <a:lnTo>
                      <a:pt x="29234" y="82232"/>
                    </a:lnTo>
                    <a:lnTo>
                      <a:pt x="28870" y="82168"/>
                    </a:lnTo>
                    <a:lnTo>
                      <a:pt x="28870" y="82168"/>
                    </a:lnTo>
                    <a:lnTo>
                      <a:pt x="28506" y="82092"/>
                    </a:lnTo>
                    <a:lnTo>
                      <a:pt x="28506" y="82092"/>
                    </a:lnTo>
                    <a:lnTo>
                      <a:pt x="28149" y="82015"/>
                    </a:lnTo>
                    <a:lnTo>
                      <a:pt x="28149" y="82015"/>
                    </a:lnTo>
                    <a:lnTo>
                      <a:pt x="27791" y="81933"/>
                    </a:lnTo>
                    <a:lnTo>
                      <a:pt x="27791" y="81933"/>
                    </a:lnTo>
                    <a:lnTo>
                      <a:pt x="27433" y="81851"/>
                    </a:lnTo>
                    <a:lnTo>
                      <a:pt x="27433" y="81851"/>
                    </a:lnTo>
                    <a:lnTo>
                      <a:pt x="27076" y="81763"/>
                    </a:lnTo>
                    <a:lnTo>
                      <a:pt x="27076" y="81763"/>
                    </a:lnTo>
                    <a:lnTo>
                      <a:pt x="26718" y="81669"/>
                    </a:lnTo>
                    <a:lnTo>
                      <a:pt x="26718" y="81669"/>
                    </a:lnTo>
                    <a:lnTo>
                      <a:pt x="26366" y="81575"/>
                    </a:lnTo>
                    <a:lnTo>
                      <a:pt x="26366" y="81575"/>
                    </a:lnTo>
                    <a:lnTo>
                      <a:pt x="26008" y="81476"/>
                    </a:lnTo>
                    <a:lnTo>
                      <a:pt x="26008" y="81476"/>
                    </a:lnTo>
                    <a:lnTo>
                      <a:pt x="25656" y="81370"/>
                    </a:lnTo>
                    <a:lnTo>
                      <a:pt x="25656" y="81370"/>
                    </a:lnTo>
                    <a:lnTo>
                      <a:pt x="25304" y="81265"/>
                    </a:lnTo>
                    <a:lnTo>
                      <a:pt x="25304" y="81265"/>
                    </a:lnTo>
                    <a:lnTo>
                      <a:pt x="24953" y="81153"/>
                    </a:lnTo>
                    <a:lnTo>
                      <a:pt x="24953" y="81153"/>
                    </a:lnTo>
                    <a:lnTo>
                      <a:pt x="24607" y="81042"/>
                    </a:lnTo>
                    <a:lnTo>
                      <a:pt x="24607" y="81042"/>
                    </a:lnTo>
                    <a:lnTo>
                      <a:pt x="24261" y="80924"/>
                    </a:lnTo>
                    <a:lnTo>
                      <a:pt x="24261" y="80924"/>
                    </a:lnTo>
                    <a:lnTo>
                      <a:pt x="23915" y="80807"/>
                    </a:lnTo>
                    <a:lnTo>
                      <a:pt x="23915" y="80807"/>
                    </a:lnTo>
                    <a:lnTo>
                      <a:pt x="23568" y="80684"/>
                    </a:lnTo>
                    <a:lnTo>
                      <a:pt x="23568" y="80684"/>
                    </a:lnTo>
                    <a:lnTo>
                      <a:pt x="23222" y="80555"/>
                    </a:lnTo>
                    <a:lnTo>
                      <a:pt x="23222" y="80555"/>
                    </a:lnTo>
                    <a:lnTo>
                      <a:pt x="22877" y="80426"/>
                    </a:lnTo>
                    <a:lnTo>
                      <a:pt x="22877" y="80426"/>
                    </a:lnTo>
                    <a:lnTo>
                      <a:pt x="22536" y="80291"/>
                    </a:lnTo>
                    <a:lnTo>
                      <a:pt x="22536" y="80291"/>
                    </a:lnTo>
                    <a:lnTo>
                      <a:pt x="22196" y="80150"/>
                    </a:lnTo>
                    <a:lnTo>
                      <a:pt x="22196" y="80150"/>
                    </a:lnTo>
                    <a:lnTo>
                      <a:pt x="21862" y="80009"/>
                    </a:lnTo>
                    <a:lnTo>
                      <a:pt x="21862" y="80009"/>
                    </a:lnTo>
                    <a:lnTo>
                      <a:pt x="21528" y="79863"/>
                    </a:lnTo>
                    <a:lnTo>
                      <a:pt x="21528" y="79863"/>
                    </a:lnTo>
                    <a:lnTo>
                      <a:pt x="21193" y="79710"/>
                    </a:lnTo>
                    <a:lnTo>
                      <a:pt x="21193" y="79710"/>
                    </a:lnTo>
                    <a:lnTo>
                      <a:pt x="20859" y="79558"/>
                    </a:lnTo>
                    <a:lnTo>
                      <a:pt x="20859" y="79558"/>
                    </a:lnTo>
                    <a:lnTo>
                      <a:pt x="20525" y="79405"/>
                    </a:lnTo>
                    <a:lnTo>
                      <a:pt x="20525" y="79405"/>
                    </a:lnTo>
                    <a:lnTo>
                      <a:pt x="20196" y="79247"/>
                    </a:lnTo>
                    <a:lnTo>
                      <a:pt x="20196" y="79247"/>
                    </a:lnTo>
                    <a:lnTo>
                      <a:pt x="19868" y="79083"/>
                    </a:lnTo>
                    <a:lnTo>
                      <a:pt x="19868" y="79083"/>
                    </a:lnTo>
                    <a:lnTo>
                      <a:pt x="19540" y="78919"/>
                    </a:lnTo>
                    <a:lnTo>
                      <a:pt x="19540" y="78919"/>
                    </a:lnTo>
                    <a:lnTo>
                      <a:pt x="19211" y="78748"/>
                    </a:lnTo>
                    <a:lnTo>
                      <a:pt x="19211" y="78748"/>
                    </a:lnTo>
                    <a:lnTo>
                      <a:pt x="18889" y="78573"/>
                    </a:lnTo>
                    <a:lnTo>
                      <a:pt x="18889" y="78573"/>
                    </a:lnTo>
                    <a:lnTo>
                      <a:pt x="18566" y="78396"/>
                    </a:lnTo>
                    <a:lnTo>
                      <a:pt x="18566" y="78396"/>
                    </a:lnTo>
                    <a:lnTo>
                      <a:pt x="18243" y="78215"/>
                    </a:lnTo>
                    <a:lnTo>
                      <a:pt x="18243" y="78215"/>
                    </a:lnTo>
                    <a:lnTo>
                      <a:pt x="17927" y="78033"/>
                    </a:lnTo>
                    <a:lnTo>
                      <a:pt x="17927" y="78033"/>
                    </a:lnTo>
                    <a:lnTo>
                      <a:pt x="17610" y="77845"/>
                    </a:lnTo>
                    <a:lnTo>
                      <a:pt x="17610" y="77845"/>
                    </a:lnTo>
                    <a:lnTo>
                      <a:pt x="17293" y="77658"/>
                    </a:lnTo>
                    <a:lnTo>
                      <a:pt x="17293" y="77658"/>
                    </a:lnTo>
                    <a:lnTo>
                      <a:pt x="16977" y="77464"/>
                    </a:lnTo>
                    <a:lnTo>
                      <a:pt x="16977" y="77464"/>
                    </a:lnTo>
                    <a:lnTo>
                      <a:pt x="16666" y="77264"/>
                    </a:lnTo>
                    <a:lnTo>
                      <a:pt x="16666" y="77264"/>
                    </a:lnTo>
                    <a:lnTo>
                      <a:pt x="16355" y="77065"/>
                    </a:lnTo>
                    <a:lnTo>
                      <a:pt x="16355" y="77065"/>
                    </a:lnTo>
                    <a:lnTo>
                      <a:pt x="16050" y="76860"/>
                    </a:lnTo>
                    <a:lnTo>
                      <a:pt x="16050" y="76860"/>
                    </a:lnTo>
                    <a:lnTo>
                      <a:pt x="15745" y="76655"/>
                    </a:lnTo>
                    <a:lnTo>
                      <a:pt x="15745" y="76655"/>
                    </a:lnTo>
                    <a:lnTo>
                      <a:pt x="15440" y="76443"/>
                    </a:lnTo>
                    <a:lnTo>
                      <a:pt x="15440" y="76443"/>
                    </a:lnTo>
                    <a:lnTo>
                      <a:pt x="15135" y="76232"/>
                    </a:lnTo>
                    <a:lnTo>
                      <a:pt x="15135" y="76232"/>
                    </a:lnTo>
                    <a:lnTo>
                      <a:pt x="14836" y="76015"/>
                    </a:lnTo>
                    <a:lnTo>
                      <a:pt x="14836" y="76015"/>
                    </a:lnTo>
                    <a:lnTo>
                      <a:pt x="14537" y="75798"/>
                    </a:lnTo>
                    <a:lnTo>
                      <a:pt x="14537" y="75798"/>
                    </a:lnTo>
                    <a:lnTo>
                      <a:pt x="14238" y="75575"/>
                    </a:lnTo>
                    <a:lnTo>
                      <a:pt x="14238" y="75575"/>
                    </a:lnTo>
                    <a:lnTo>
                      <a:pt x="13945" y="75347"/>
                    </a:lnTo>
                    <a:lnTo>
                      <a:pt x="13945" y="75347"/>
                    </a:lnTo>
                    <a:lnTo>
                      <a:pt x="13769" y="75200"/>
                    </a:lnTo>
                    <a:cubicBezTo>
                      <a:pt x="4456" y="67564"/>
                      <a:pt x="-418" y="55957"/>
                      <a:pt x="28" y="43019"/>
                    </a:cubicBezTo>
                    <a:cubicBezTo>
                      <a:pt x="75" y="44274"/>
                      <a:pt x="169" y="45505"/>
                      <a:pt x="310" y="46720"/>
                    </a:cubicBezTo>
                    <a:cubicBezTo>
                      <a:pt x="204" y="44485"/>
                      <a:pt x="257" y="42198"/>
                      <a:pt x="474" y="39875"/>
                    </a:cubicBezTo>
                    <a:cubicBezTo>
                      <a:pt x="1371" y="32690"/>
                      <a:pt x="3166" y="22368"/>
                      <a:pt x="9452" y="13834"/>
                    </a:cubicBezTo>
                    <a:cubicBezTo>
                      <a:pt x="14842" y="6649"/>
                      <a:pt x="25170" y="-1884"/>
                      <a:pt x="44018" y="368"/>
                    </a:cubicBezTo>
                    <a:cubicBezTo>
                      <a:pt x="59735" y="2163"/>
                      <a:pt x="70954" y="14737"/>
                      <a:pt x="73201" y="33142"/>
                    </a:cubicBezTo>
                    <a:cubicBezTo>
                      <a:pt x="73910" y="38356"/>
                      <a:pt x="73875" y="43511"/>
                      <a:pt x="73165" y="48391"/>
                    </a:cubicBezTo>
                    <a:cubicBezTo>
                      <a:pt x="73699" y="45646"/>
                      <a:pt x="74016" y="42796"/>
                      <a:pt x="74098" y="39875"/>
                    </a:cubicBezTo>
                    <a:cubicBezTo>
                      <a:pt x="74544" y="57388"/>
                      <a:pt x="66914" y="72655"/>
                      <a:pt x="53894" y="78936"/>
                    </a:cubicBezTo>
                    <a:cubicBezTo>
                      <a:pt x="49062" y="81171"/>
                      <a:pt x="43919" y="82473"/>
                      <a:pt x="38981" y="82860"/>
                    </a:cubicBezTo>
                    <a:lnTo>
                      <a:pt x="38981" y="82860"/>
                    </a:lnTo>
                    <a:lnTo>
                      <a:pt x="38705" y="82883"/>
                    </a:lnTo>
                    <a:lnTo>
                      <a:pt x="38705" y="82883"/>
                    </a:lnTo>
                    <a:lnTo>
                      <a:pt x="38429" y="82901"/>
                    </a:lnTo>
                    <a:lnTo>
                      <a:pt x="38429" y="82901"/>
                    </a:lnTo>
                    <a:lnTo>
                      <a:pt x="38154" y="82918"/>
                    </a:lnTo>
                    <a:lnTo>
                      <a:pt x="37878" y="82930"/>
                    </a:lnTo>
                    <a:lnTo>
                      <a:pt x="37878" y="82930"/>
                    </a:lnTo>
                    <a:lnTo>
                      <a:pt x="37602" y="82942"/>
                    </a:lnTo>
                    <a:lnTo>
                      <a:pt x="37327" y="82954"/>
                    </a:lnTo>
                    <a:lnTo>
                      <a:pt x="37327" y="82954"/>
                    </a:lnTo>
                    <a:lnTo>
                      <a:pt x="37051" y="82960"/>
                    </a:lnTo>
                    <a:lnTo>
                      <a:pt x="37051" y="82960"/>
                    </a:lnTo>
                    <a:lnTo>
                      <a:pt x="36776" y="82965"/>
                    </a:lnTo>
                    <a:lnTo>
                      <a:pt x="36776" y="82965"/>
                    </a:lnTo>
                    <a:lnTo>
                      <a:pt x="36500" y="82965"/>
                    </a:lnTo>
                    <a:lnTo>
                      <a:pt x="36500" y="82965"/>
                    </a:lnTo>
                    <a:lnTo>
                      <a:pt x="36224" y="82965"/>
                    </a:lnTo>
                    <a:lnTo>
                      <a:pt x="35949" y="82965"/>
                    </a:lnTo>
                    <a:close/>
                    <a:moveTo>
                      <a:pt x="38177" y="23095"/>
                    </a:moveTo>
                    <a:cubicBezTo>
                      <a:pt x="29650" y="23095"/>
                      <a:pt x="26952" y="27136"/>
                      <a:pt x="26055" y="28485"/>
                    </a:cubicBezTo>
                    <a:cubicBezTo>
                      <a:pt x="23809" y="31629"/>
                      <a:pt x="22014" y="36567"/>
                      <a:pt x="21569" y="42854"/>
                    </a:cubicBezTo>
                    <a:lnTo>
                      <a:pt x="21569" y="42854"/>
                    </a:lnTo>
                    <a:cubicBezTo>
                      <a:pt x="21123" y="49142"/>
                      <a:pt x="22918" y="54080"/>
                      <a:pt x="26507" y="57224"/>
                    </a:cubicBezTo>
                    <a:cubicBezTo>
                      <a:pt x="31445" y="61265"/>
                      <a:pt x="38629" y="61265"/>
                      <a:pt x="45361" y="58121"/>
                    </a:cubicBezTo>
                    <a:cubicBezTo>
                      <a:pt x="50751" y="55429"/>
                      <a:pt x="53888" y="46444"/>
                      <a:pt x="52545" y="37019"/>
                    </a:cubicBezTo>
                    <a:cubicBezTo>
                      <a:pt x="52100" y="32532"/>
                      <a:pt x="49402" y="24450"/>
                      <a:pt x="41772" y="23553"/>
                    </a:cubicBezTo>
                    <a:cubicBezTo>
                      <a:pt x="40875" y="23107"/>
                      <a:pt x="39526" y="23107"/>
                      <a:pt x="38177" y="231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0" name="Google Shape;2310;p55"/>
              <p:cNvSpPr/>
              <p:nvPr/>
            </p:nvSpPr>
            <p:spPr>
              <a:xfrm>
                <a:off x="3041023" y="2114022"/>
                <a:ext cx="210936" cy="240386"/>
              </a:xfrm>
              <a:custGeom>
                <a:rect b="b" l="l" r="r" t="t"/>
                <a:pathLst>
                  <a:path extrusionOk="0" h="83395" w="73178">
                    <a:moveTo>
                      <a:pt x="73178" y="40744"/>
                    </a:moveTo>
                    <a:cubicBezTo>
                      <a:pt x="67789" y="42991"/>
                      <a:pt x="60611" y="44785"/>
                      <a:pt x="52078" y="44340"/>
                    </a:cubicBezTo>
                    <a:cubicBezTo>
                      <a:pt x="51632" y="47483"/>
                      <a:pt x="51180" y="50175"/>
                      <a:pt x="49831" y="52422"/>
                    </a:cubicBezTo>
                    <a:cubicBezTo>
                      <a:pt x="53426" y="54668"/>
                      <a:pt x="61508" y="58258"/>
                      <a:pt x="70481" y="57360"/>
                    </a:cubicBezTo>
                    <a:cubicBezTo>
                      <a:pt x="72275" y="51970"/>
                      <a:pt x="73173" y="46135"/>
                      <a:pt x="73173" y="40744"/>
                    </a:cubicBezTo>
                    <a:close/>
                    <a:moveTo>
                      <a:pt x="71384" y="27272"/>
                    </a:moveTo>
                    <a:cubicBezTo>
                      <a:pt x="70035" y="21437"/>
                      <a:pt x="67343" y="16498"/>
                      <a:pt x="64200" y="12457"/>
                    </a:cubicBezTo>
                    <a:cubicBezTo>
                      <a:pt x="61508" y="17396"/>
                      <a:pt x="57016" y="24135"/>
                      <a:pt x="48934" y="28621"/>
                    </a:cubicBezTo>
                    <a:cubicBezTo>
                      <a:pt x="50283" y="30868"/>
                      <a:pt x="51180" y="33108"/>
                      <a:pt x="51626" y="35354"/>
                    </a:cubicBezTo>
                    <a:cubicBezTo>
                      <a:pt x="54769" y="35354"/>
                      <a:pt x="64645" y="35354"/>
                      <a:pt x="71378" y="27272"/>
                    </a:cubicBezTo>
                    <a:close/>
                    <a:moveTo>
                      <a:pt x="36818" y="23231"/>
                    </a:moveTo>
                    <a:cubicBezTo>
                      <a:pt x="37264" y="23231"/>
                      <a:pt x="37264" y="23231"/>
                      <a:pt x="36818" y="23231"/>
                    </a:cubicBezTo>
                    <a:cubicBezTo>
                      <a:pt x="38167" y="23231"/>
                      <a:pt x="39510" y="23231"/>
                      <a:pt x="40859" y="23231"/>
                    </a:cubicBezTo>
                    <a:cubicBezTo>
                      <a:pt x="42653" y="23231"/>
                      <a:pt x="44002" y="24129"/>
                      <a:pt x="45345" y="24581"/>
                    </a:cubicBezTo>
                    <a:cubicBezTo>
                      <a:pt x="48037" y="19642"/>
                      <a:pt x="51632" y="11114"/>
                      <a:pt x="48037" y="1232"/>
                    </a:cubicBezTo>
                    <a:cubicBezTo>
                      <a:pt x="46688" y="786"/>
                      <a:pt x="44893" y="334"/>
                      <a:pt x="43550" y="334"/>
                    </a:cubicBezTo>
                    <a:cubicBezTo>
                      <a:pt x="39510" y="-111"/>
                      <a:pt x="35915" y="-111"/>
                      <a:pt x="32777" y="334"/>
                    </a:cubicBezTo>
                    <a:cubicBezTo>
                      <a:pt x="35023" y="4827"/>
                      <a:pt x="37715" y="13355"/>
                      <a:pt x="36818" y="23231"/>
                    </a:cubicBezTo>
                    <a:close/>
                    <a:moveTo>
                      <a:pt x="22450" y="34006"/>
                    </a:moveTo>
                    <a:cubicBezTo>
                      <a:pt x="23347" y="31759"/>
                      <a:pt x="24244" y="29964"/>
                      <a:pt x="25142" y="28616"/>
                    </a:cubicBezTo>
                    <a:cubicBezTo>
                      <a:pt x="25587" y="28170"/>
                      <a:pt x="26490" y="26821"/>
                      <a:pt x="27833" y="25924"/>
                    </a:cubicBezTo>
                    <a:cubicBezTo>
                      <a:pt x="25142" y="20985"/>
                      <a:pt x="20198" y="14246"/>
                      <a:pt x="12568" y="10205"/>
                    </a:cubicBezTo>
                    <a:cubicBezTo>
                      <a:pt x="11219" y="11554"/>
                      <a:pt x="9876" y="12897"/>
                      <a:pt x="8973" y="14246"/>
                    </a:cubicBezTo>
                    <a:cubicBezTo>
                      <a:pt x="6727" y="16938"/>
                      <a:pt x="5378" y="20082"/>
                      <a:pt x="4035" y="23226"/>
                    </a:cubicBezTo>
                    <a:cubicBezTo>
                      <a:pt x="9424" y="24574"/>
                      <a:pt x="16157" y="27718"/>
                      <a:pt x="22444" y="34000"/>
                    </a:cubicBezTo>
                    <a:close/>
                    <a:moveTo>
                      <a:pt x="21101" y="50170"/>
                    </a:moveTo>
                    <a:cubicBezTo>
                      <a:pt x="20655" y="47923"/>
                      <a:pt x="20204" y="45683"/>
                      <a:pt x="20655" y="42985"/>
                    </a:cubicBezTo>
                    <a:cubicBezTo>
                      <a:pt x="20655" y="42087"/>
                      <a:pt x="20655" y="41636"/>
                      <a:pt x="21101" y="40739"/>
                    </a:cubicBezTo>
                    <a:cubicBezTo>
                      <a:pt x="16163" y="41184"/>
                      <a:pt x="7636" y="42985"/>
                      <a:pt x="0" y="50164"/>
                    </a:cubicBezTo>
                    <a:cubicBezTo>
                      <a:pt x="446" y="55999"/>
                      <a:pt x="2692" y="61841"/>
                      <a:pt x="5390" y="66774"/>
                    </a:cubicBezTo>
                    <a:cubicBezTo>
                      <a:pt x="8533" y="61835"/>
                      <a:pt x="13471" y="55102"/>
                      <a:pt x="21107" y="50164"/>
                    </a:cubicBezTo>
                    <a:close/>
                    <a:moveTo>
                      <a:pt x="31874" y="60046"/>
                    </a:moveTo>
                    <a:cubicBezTo>
                      <a:pt x="29628" y="59601"/>
                      <a:pt x="27388" y="58697"/>
                      <a:pt x="25587" y="57354"/>
                    </a:cubicBezTo>
                    <a:cubicBezTo>
                      <a:pt x="25142" y="56908"/>
                      <a:pt x="25142" y="56908"/>
                      <a:pt x="24690" y="56457"/>
                    </a:cubicBezTo>
                    <a:cubicBezTo>
                      <a:pt x="21998" y="60944"/>
                      <a:pt x="18403" y="69026"/>
                      <a:pt x="18855" y="79354"/>
                    </a:cubicBezTo>
                    <a:cubicBezTo>
                      <a:pt x="23341" y="81600"/>
                      <a:pt x="28279" y="82949"/>
                      <a:pt x="33669" y="83395"/>
                    </a:cubicBezTo>
                    <a:cubicBezTo>
                      <a:pt x="32320" y="77108"/>
                      <a:pt x="30977" y="69026"/>
                      <a:pt x="31874" y="60046"/>
                    </a:cubicBezTo>
                    <a:close/>
                    <a:moveTo>
                      <a:pt x="62851" y="71272"/>
                    </a:moveTo>
                    <a:cubicBezTo>
                      <a:pt x="57461" y="69026"/>
                      <a:pt x="51174" y="64539"/>
                      <a:pt x="44893" y="57806"/>
                    </a:cubicBezTo>
                    <a:cubicBezTo>
                      <a:pt x="44893" y="57806"/>
                      <a:pt x="44893" y="57806"/>
                      <a:pt x="44448" y="57806"/>
                    </a:cubicBezTo>
                    <a:cubicBezTo>
                      <a:pt x="42202" y="59155"/>
                      <a:pt x="39510" y="59601"/>
                      <a:pt x="37264" y="60052"/>
                    </a:cubicBezTo>
                    <a:cubicBezTo>
                      <a:pt x="38161" y="64093"/>
                      <a:pt x="41304" y="73518"/>
                      <a:pt x="48940" y="80257"/>
                    </a:cubicBezTo>
                    <a:cubicBezTo>
                      <a:pt x="50289" y="79812"/>
                      <a:pt x="51186" y="79360"/>
                      <a:pt x="52535" y="78908"/>
                    </a:cubicBezTo>
                    <a:cubicBezTo>
                      <a:pt x="56570" y="77114"/>
                      <a:pt x="60165" y="74416"/>
                      <a:pt x="62857" y="712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1" name="Google Shape;2311;p55"/>
              <p:cNvSpPr/>
              <p:nvPr/>
            </p:nvSpPr>
            <p:spPr>
              <a:xfrm>
                <a:off x="4109242" y="2113843"/>
                <a:ext cx="223466" cy="237630"/>
              </a:xfrm>
              <a:custGeom>
                <a:rect b="b" l="l" r="r" t="t"/>
                <a:pathLst>
                  <a:path extrusionOk="0" h="82439" w="77525">
                    <a:moveTo>
                      <a:pt x="66223" y="12965"/>
                    </a:moveTo>
                    <a:lnTo>
                      <a:pt x="66223" y="12965"/>
                    </a:lnTo>
                    <a:cubicBezTo>
                      <a:pt x="72058" y="18801"/>
                      <a:pt x="75647" y="26432"/>
                      <a:pt x="76996" y="34965"/>
                    </a:cubicBezTo>
                    <a:lnTo>
                      <a:pt x="76996" y="34965"/>
                    </a:lnTo>
                    <a:lnTo>
                      <a:pt x="77008" y="35065"/>
                    </a:lnTo>
                    <a:cubicBezTo>
                      <a:pt x="78574" y="44596"/>
                      <a:pt x="76539" y="53903"/>
                      <a:pt x="71548" y="61698"/>
                    </a:cubicBezTo>
                    <a:cubicBezTo>
                      <a:pt x="70041" y="64167"/>
                      <a:pt x="68258" y="66496"/>
                      <a:pt x="66223" y="68636"/>
                    </a:cubicBezTo>
                    <a:cubicBezTo>
                      <a:pt x="66634" y="68126"/>
                      <a:pt x="67032" y="67604"/>
                      <a:pt x="67414" y="67076"/>
                    </a:cubicBezTo>
                    <a:cubicBezTo>
                      <a:pt x="66346" y="68249"/>
                      <a:pt x="65197" y="69370"/>
                      <a:pt x="63977" y="70431"/>
                    </a:cubicBezTo>
                    <a:cubicBezTo>
                      <a:pt x="59039" y="74918"/>
                      <a:pt x="50512" y="80759"/>
                      <a:pt x="40630" y="82109"/>
                    </a:cubicBezTo>
                    <a:cubicBezTo>
                      <a:pt x="32103" y="83457"/>
                      <a:pt x="19083" y="81211"/>
                      <a:pt x="7407" y="65499"/>
                    </a:cubicBezTo>
                    <a:cubicBezTo>
                      <a:pt x="-2469" y="52478"/>
                      <a:pt x="-2469" y="34965"/>
                      <a:pt x="7407" y="19704"/>
                    </a:cubicBezTo>
                    <a:cubicBezTo>
                      <a:pt x="18034" y="3763"/>
                      <a:pt x="35211" y="-3879"/>
                      <a:pt x="49896" y="1945"/>
                    </a:cubicBezTo>
                    <a:lnTo>
                      <a:pt x="50506" y="2191"/>
                    </a:lnTo>
                    <a:lnTo>
                      <a:pt x="50506" y="2191"/>
                    </a:lnTo>
                    <a:cubicBezTo>
                      <a:pt x="56793" y="4883"/>
                      <a:pt x="62176" y="8473"/>
                      <a:pt x="66217" y="12965"/>
                    </a:cubicBezTo>
                    <a:close/>
                    <a:moveTo>
                      <a:pt x="26267" y="54273"/>
                    </a:moveTo>
                    <a:cubicBezTo>
                      <a:pt x="32103" y="60560"/>
                      <a:pt x="37041" y="60109"/>
                      <a:pt x="38390" y="59663"/>
                    </a:cubicBezTo>
                    <a:cubicBezTo>
                      <a:pt x="41985" y="59217"/>
                      <a:pt x="46471" y="56971"/>
                      <a:pt x="50957" y="52930"/>
                    </a:cubicBezTo>
                    <a:lnTo>
                      <a:pt x="50957" y="52930"/>
                    </a:lnTo>
                    <a:cubicBezTo>
                      <a:pt x="55444" y="48889"/>
                      <a:pt x="57244" y="43950"/>
                      <a:pt x="56347" y="38561"/>
                    </a:cubicBezTo>
                    <a:cubicBezTo>
                      <a:pt x="55450" y="31827"/>
                      <a:pt x="50512" y="26437"/>
                      <a:pt x="43328" y="23294"/>
                    </a:cubicBezTo>
                    <a:cubicBezTo>
                      <a:pt x="37938" y="21047"/>
                      <a:pt x="29863" y="25088"/>
                      <a:pt x="24919" y="32719"/>
                    </a:cubicBezTo>
                    <a:cubicBezTo>
                      <a:pt x="22227" y="36760"/>
                      <a:pt x="19083" y="43944"/>
                      <a:pt x="24021" y="50678"/>
                    </a:cubicBezTo>
                    <a:cubicBezTo>
                      <a:pt x="24473" y="52472"/>
                      <a:pt x="25370" y="53370"/>
                      <a:pt x="26267" y="542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2" name="Google Shape;2312;p55"/>
              <p:cNvSpPr/>
              <p:nvPr/>
            </p:nvSpPr>
            <p:spPr>
              <a:xfrm>
                <a:off x="4109934" y="2114665"/>
                <a:ext cx="221246" cy="237175"/>
              </a:xfrm>
              <a:custGeom>
                <a:rect b="b" l="l" r="r" t="t"/>
                <a:pathLst>
                  <a:path extrusionOk="0" h="82281" w="76755">
                    <a:moveTo>
                      <a:pt x="36155" y="82276"/>
                    </a:moveTo>
                    <a:lnTo>
                      <a:pt x="36214" y="82276"/>
                    </a:lnTo>
                    <a:lnTo>
                      <a:pt x="36237" y="82276"/>
                    </a:lnTo>
                    <a:lnTo>
                      <a:pt x="36296" y="82276"/>
                    </a:lnTo>
                    <a:lnTo>
                      <a:pt x="36319" y="82276"/>
                    </a:lnTo>
                    <a:lnTo>
                      <a:pt x="36378" y="82276"/>
                    </a:lnTo>
                    <a:lnTo>
                      <a:pt x="36407" y="82276"/>
                    </a:lnTo>
                    <a:lnTo>
                      <a:pt x="36460" y="82276"/>
                    </a:lnTo>
                    <a:lnTo>
                      <a:pt x="36489" y="82276"/>
                    </a:lnTo>
                    <a:lnTo>
                      <a:pt x="36630" y="82276"/>
                    </a:lnTo>
                    <a:lnTo>
                      <a:pt x="36660" y="82276"/>
                    </a:lnTo>
                    <a:lnTo>
                      <a:pt x="36712" y="82276"/>
                    </a:lnTo>
                    <a:lnTo>
                      <a:pt x="36742" y="82276"/>
                    </a:lnTo>
                    <a:cubicBezTo>
                      <a:pt x="38249" y="82270"/>
                      <a:pt x="39703" y="82211"/>
                      <a:pt x="40841" y="81830"/>
                    </a:cubicBezTo>
                    <a:cubicBezTo>
                      <a:pt x="43984" y="81384"/>
                      <a:pt x="47128" y="80481"/>
                      <a:pt x="49820" y="79138"/>
                    </a:cubicBezTo>
                    <a:cubicBezTo>
                      <a:pt x="48354" y="76457"/>
                      <a:pt x="46893" y="73108"/>
                      <a:pt x="45714" y="69243"/>
                    </a:cubicBezTo>
                    <a:cubicBezTo>
                      <a:pt x="44747" y="65842"/>
                      <a:pt x="43949" y="61953"/>
                      <a:pt x="43533" y="57589"/>
                    </a:cubicBezTo>
                    <a:cubicBezTo>
                      <a:pt x="41738" y="58487"/>
                      <a:pt x="39938" y="58939"/>
                      <a:pt x="38143" y="59384"/>
                    </a:cubicBezTo>
                    <a:cubicBezTo>
                      <a:pt x="37246" y="59384"/>
                      <a:pt x="36349" y="59384"/>
                      <a:pt x="34548" y="59384"/>
                    </a:cubicBezTo>
                    <a:cubicBezTo>
                      <a:pt x="33199" y="65220"/>
                      <a:pt x="32302" y="73754"/>
                      <a:pt x="35446" y="82281"/>
                    </a:cubicBezTo>
                    <a:lnTo>
                      <a:pt x="36143" y="82281"/>
                    </a:lnTo>
                    <a:close/>
                    <a:moveTo>
                      <a:pt x="23300" y="33742"/>
                    </a:moveTo>
                    <a:cubicBezTo>
                      <a:pt x="21130" y="31156"/>
                      <a:pt x="14556" y="25009"/>
                      <a:pt x="5853" y="24792"/>
                    </a:cubicBezTo>
                    <a:lnTo>
                      <a:pt x="5794" y="24792"/>
                    </a:lnTo>
                    <a:lnTo>
                      <a:pt x="5401" y="24786"/>
                    </a:lnTo>
                    <a:lnTo>
                      <a:pt x="5360" y="24786"/>
                    </a:lnTo>
                    <a:lnTo>
                      <a:pt x="4944" y="24786"/>
                    </a:lnTo>
                    <a:lnTo>
                      <a:pt x="4920" y="24786"/>
                    </a:lnTo>
                    <a:lnTo>
                      <a:pt x="4480" y="24798"/>
                    </a:lnTo>
                    <a:lnTo>
                      <a:pt x="4480" y="24798"/>
                    </a:lnTo>
                    <a:lnTo>
                      <a:pt x="4357" y="25050"/>
                    </a:lnTo>
                    <a:lnTo>
                      <a:pt x="4357" y="25050"/>
                    </a:lnTo>
                    <a:lnTo>
                      <a:pt x="4234" y="25302"/>
                    </a:lnTo>
                    <a:lnTo>
                      <a:pt x="4234" y="25302"/>
                    </a:lnTo>
                    <a:lnTo>
                      <a:pt x="4117" y="25555"/>
                    </a:lnTo>
                    <a:lnTo>
                      <a:pt x="4117" y="25555"/>
                    </a:lnTo>
                    <a:lnTo>
                      <a:pt x="4000" y="25807"/>
                    </a:lnTo>
                    <a:lnTo>
                      <a:pt x="4000" y="25807"/>
                    </a:lnTo>
                    <a:lnTo>
                      <a:pt x="3882" y="26059"/>
                    </a:lnTo>
                    <a:lnTo>
                      <a:pt x="3882" y="26059"/>
                    </a:lnTo>
                    <a:lnTo>
                      <a:pt x="3765" y="26311"/>
                    </a:lnTo>
                    <a:lnTo>
                      <a:pt x="3765" y="26311"/>
                    </a:lnTo>
                    <a:lnTo>
                      <a:pt x="3654" y="26563"/>
                    </a:lnTo>
                    <a:lnTo>
                      <a:pt x="3654" y="26563"/>
                    </a:lnTo>
                    <a:lnTo>
                      <a:pt x="3542" y="26816"/>
                    </a:lnTo>
                    <a:lnTo>
                      <a:pt x="3542" y="26816"/>
                    </a:lnTo>
                    <a:lnTo>
                      <a:pt x="3431" y="27068"/>
                    </a:lnTo>
                    <a:lnTo>
                      <a:pt x="3431" y="27068"/>
                    </a:lnTo>
                    <a:lnTo>
                      <a:pt x="3319" y="27320"/>
                    </a:lnTo>
                    <a:lnTo>
                      <a:pt x="3319" y="27320"/>
                    </a:lnTo>
                    <a:lnTo>
                      <a:pt x="3214" y="27572"/>
                    </a:lnTo>
                    <a:lnTo>
                      <a:pt x="3214" y="27572"/>
                    </a:lnTo>
                    <a:lnTo>
                      <a:pt x="3108" y="27824"/>
                    </a:lnTo>
                    <a:lnTo>
                      <a:pt x="3108" y="27824"/>
                    </a:lnTo>
                    <a:lnTo>
                      <a:pt x="3008" y="28077"/>
                    </a:lnTo>
                    <a:lnTo>
                      <a:pt x="3008" y="28077"/>
                    </a:lnTo>
                    <a:lnTo>
                      <a:pt x="2909" y="28329"/>
                    </a:lnTo>
                    <a:lnTo>
                      <a:pt x="2909" y="28329"/>
                    </a:lnTo>
                    <a:lnTo>
                      <a:pt x="2809" y="28581"/>
                    </a:lnTo>
                    <a:lnTo>
                      <a:pt x="2809" y="28581"/>
                    </a:lnTo>
                    <a:lnTo>
                      <a:pt x="2709" y="28833"/>
                    </a:lnTo>
                    <a:lnTo>
                      <a:pt x="2709" y="28833"/>
                    </a:lnTo>
                    <a:lnTo>
                      <a:pt x="2616" y="29085"/>
                    </a:lnTo>
                    <a:lnTo>
                      <a:pt x="2616" y="29085"/>
                    </a:lnTo>
                    <a:lnTo>
                      <a:pt x="2522" y="29338"/>
                    </a:lnTo>
                    <a:lnTo>
                      <a:pt x="2522" y="29338"/>
                    </a:lnTo>
                    <a:lnTo>
                      <a:pt x="2428" y="29590"/>
                    </a:lnTo>
                    <a:lnTo>
                      <a:pt x="2428" y="29590"/>
                    </a:lnTo>
                    <a:lnTo>
                      <a:pt x="2340" y="29842"/>
                    </a:lnTo>
                    <a:lnTo>
                      <a:pt x="2340" y="29842"/>
                    </a:lnTo>
                    <a:lnTo>
                      <a:pt x="2252" y="30094"/>
                    </a:lnTo>
                    <a:lnTo>
                      <a:pt x="2252" y="30094"/>
                    </a:lnTo>
                    <a:lnTo>
                      <a:pt x="2164" y="30346"/>
                    </a:lnTo>
                    <a:lnTo>
                      <a:pt x="2164" y="30346"/>
                    </a:lnTo>
                    <a:lnTo>
                      <a:pt x="2076" y="30599"/>
                    </a:lnTo>
                    <a:lnTo>
                      <a:pt x="2076" y="30599"/>
                    </a:lnTo>
                    <a:lnTo>
                      <a:pt x="1994" y="30851"/>
                    </a:lnTo>
                    <a:lnTo>
                      <a:pt x="1994" y="30851"/>
                    </a:lnTo>
                    <a:lnTo>
                      <a:pt x="1912" y="31103"/>
                    </a:lnTo>
                    <a:lnTo>
                      <a:pt x="1912" y="31103"/>
                    </a:lnTo>
                    <a:lnTo>
                      <a:pt x="1836" y="31355"/>
                    </a:lnTo>
                    <a:lnTo>
                      <a:pt x="1836" y="31355"/>
                    </a:lnTo>
                    <a:lnTo>
                      <a:pt x="1759" y="31607"/>
                    </a:lnTo>
                    <a:lnTo>
                      <a:pt x="1759" y="31607"/>
                    </a:lnTo>
                    <a:lnTo>
                      <a:pt x="1683" y="31860"/>
                    </a:lnTo>
                    <a:lnTo>
                      <a:pt x="1683" y="31860"/>
                    </a:lnTo>
                    <a:lnTo>
                      <a:pt x="1607" y="32112"/>
                    </a:lnTo>
                    <a:lnTo>
                      <a:pt x="1607" y="32112"/>
                    </a:lnTo>
                    <a:lnTo>
                      <a:pt x="1536" y="32364"/>
                    </a:lnTo>
                    <a:lnTo>
                      <a:pt x="1536" y="32364"/>
                    </a:lnTo>
                    <a:lnTo>
                      <a:pt x="1466" y="32616"/>
                    </a:lnTo>
                    <a:lnTo>
                      <a:pt x="1466" y="32616"/>
                    </a:lnTo>
                    <a:lnTo>
                      <a:pt x="1396" y="32868"/>
                    </a:lnTo>
                    <a:lnTo>
                      <a:pt x="1396" y="32868"/>
                    </a:lnTo>
                    <a:lnTo>
                      <a:pt x="1331" y="33121"/>
                    </a:lnTo>
                    <a:lnTo>
                      <a:pt x="1331" y="33121"/>
                    </a:lnTo>
                    <a:lnTo>
                      <a:pt x="1267" y="33373"/>
                    </a:lnTo>
                    <a:lnTo>
                      <a:pt x="1267" y="33373"/>
                    </a:lnTo>
                    <a:lnTo>
                      <a:pt x="1202" y="33625"/>
                    </a:lnTo>
                    <a:lnTo>
                      <a:pt x="1202" y="33625"/>
                    </a:lnTo>
                    <a:lnTo>
                      <a:pt x="1138" y="33877"/>
                    </a:lnTo>
                    <a:lnTo>
                      <a:pt x="1138" y="33877"/>
                    </a:lnTo>
                    <a:lnTo>
                      <a:pt x="1079" y="34129"/>
                    </a:lnTo>
                    <a:lnTo>
                      <a:pt x="1079" y="34129"/>
                    </a:lnTo>
                    <a:lnTo>
                      <a:pt x="1020" y="34382"/>
                    </a:lnTo>
                    <a:lnTo>
                      <a:pt x="1020" y="34382"/>
                    </a:lnTo>
                    <a:lnTo>
                      <a:pt x="962" y="34634"/>
                    </a:lnTo>
                    <a:lnTo>
                      <a:pt x="962" y="34634"/>
                    </a:lnTo>
                    <a:lnTo>
                      <a:pt x="909" y="34886"/>
                    </a:lnTo>
                    <a:lnTo>
                      <a:pt x="909" y="34886"/>
                    </a:lnTo>
                    <a:lnTo>
                      <a:pt x="856" y="35138"/>
                    </a:lnTo>
                    <a:lnTo>
                      <a:pt x="856" y="35138"/>
                    </a:lnTo>
                    <a:lnTo>
                      <a:pt x="803" y="35390"/>
                    </a:lnTo>
                    <a:lnTo>
                      <a:pt x="803" y="35390"/>
                    </a:lnTo>
                    <a:lnTo>
                      <a:pt x="751" y="35643"/>
                    </a:lnTo>
                    <a:lnTo>
                      <a:pt x="751" y="35643"/>
                    </a:lnTo>
                    <a:lnTo>
                      <a:pt x="698" y="35895"/>
                    </a:lnTo>
                    <a:lnTo>
                      <a:pt x="698" y="35895"/>
                    </a:lnTo>
                    <a:lnTo>
                      <a:pt x="651" y="36147"/>
                    </a:lnTo>
                    <a:lnTo>
                      <a:pt x="651" y="36147"/>
                    </a:lnTo>
                    <a:lnTo>
                      <a:pt x="604" y="36399"/>
                    </a:lnTo>
                    <a:lnTo>
                      <a:pt x="604" y="36399"/>
                    </a:lnTo>
                    <a:lnTo>
                      <a:pt x="563" y="36651"/>
                    </a:lnTo>
                    <a:lnTo>
                      <a:pt x="563" y="36651"/>
                    </a:lnTo>
                    <a:lnTo>
                      <a:pt x="516" y="36903"/>
                    </a:lnTo>
                    <a:lnTo>
                      <a:pt x="516" y="36903"/>
                    </a:lnTo>
                    <a:lnTo>
                      <a:pt x="475" y="37156"/>
                    </a:lnTo>
                    <a:lnTo>
                      <a:pt x="475" y="37156"/>
                    </a:lnTo>
                    <a:lnTo>
                      <a:pt x="434" y="37408"/>
                    </a:lnTo>
                    <a:lnTo>
                      <a:pt x="434" y="37408"/>
                    </a:lnTo>
                    <a:lnTo>
                      <a:pt x="393" y="37660"/>
                    </a:lnTo>
                    <a:lnTo>
                      <a:pt x="393" y="37660"/>
                    </a:lnTo>
                    <a:lnTo>
                      <a:pt x="352" y="37912"/>
                    </a:lnTo>
                    <a:lnTo>
                      <a:pt x="352" y="37912"/>
                    </a:lnTo>
                    <a:lnTo>
                      <a:pt x="317" y="38165"/>
                    </a:lnTo>
                    <a:lnTo>
                      <a:pt x="317" y="38165"/>
                    </a:lnTo>
                    <a:lnTo>
                      <a:pt x="281" y="38417"/>
                    </a:lnTo>
                    <a:lnTo>
                      <a:pt x="281" y="38417"/>
                    </a:lnTo>
                    <a:lnTo>
                      <a:pt x="246" y="38669"/>
                    </a:lnTo>
                    <a:lnTo>
                      <a:pt x="246" y="38669"/>
                    </a:lnTo>
                    <a:lnTo>
                      <a:pt x="211" y="38921"/>
                    </a:lnTo>
                    <a:lnTo>
                      <a:pt x="211" y="38921"/>
                    </a:lnTo>
                    <a:lnTo>
                      <a:pt x="182" y="39173"/>
                    </a:lnTo>
                    <a:lnTo>
                      <a:pt x="182" y="39173"/>
                    </a:lnTo>
                    <a:lnTo>
                      <a:pt x="152" y="39426"/>
                    </a:lnTo>
                    <a:lnTo>
                      <a:pt x="152" y="39426"/>
                    </a:lnTo>
                    <a:lnTo>
                      <a:pt x="123" y="39678"/>
                    </a:lnTo>
                    <a:lnTo>
                      <a:pt x="123" y="39678"/>
                    </a:lnTo>
                    <a:lnTo>
                      <a:pt x="94" y="39930"/>
                    </a:lnTo>
                    <a:lnTo>
                      <a:pt x="94" y="39930"/>
                    </a:lnTo>
                    <a:lnTo>
                      <a:pt x="70" y="40182"/>
                    </a:lnTo>
                    <a:lnTo>
                      <a:pt x="70" y="40182"/>
                    </a:lnTo>
                    <a:lnTo>
                      <a:pt x="47" y="40434"/>
                    </a:lnTo>
                    <a:lnTo>
                      <a:pt x="47" y="40434"/>
                    </a:lnTo>
                    <a:lnTo>
                      <a:pt x="23" y="40687"/>
                    </a:lnTo>
                    <a:lnTo>
                      <a:pt x="23" y="40687"/>
                    </a:lnTo>
                    <a:lnTo>
                      <a:pt x="0" y="40939"/>
                    </a:lnTo>
                    <a:lnTo>
                      <a:pt x="0" y="40939"/>
                    </a:lnTo>
                    <a:cubicBezTo>
                      <a:pt x="4733" y="39648"/>
                      <a:pt x="11119" y="38769"/>
                      <a:pt x="18761" y="40276"/>
                    </a:cubicBezTo>
                    <a:cubicBezTo>
                      <a:pt x="19535" y="40464"/>
                      <a:pt x="20315" y="40687"/>
                      <a:pt x="21101" y="40933"/>
                    </a:cubicBezTo>
                    <a:cubicBezTo>
                      <a:pt x="21547" y="38241"/>
                      <a:pt x="22450" y="35994"/>
                      <a:pt x="23793" y="34200"/>
                    </a:cubicBezTo>
                    <a:lnTo>
                      <a:pt x="23306" y="33713"/>
                    </a:lnTo>
                    <a:close/>
                    <a:moveTo>
                      <a:pt x="26678" y="54440"/>
                    </a:moveTo>
                    <a:cubicBezTo>
                      <a:pt x="26678" y="53989"/>
                      <a:pt x="26678" y="53989"/>
                      <a:pt x="26678" y="54440"/>
                    </a:cubicBezTo>
                    <a:cubicBezTo>
                      <a:pt x="25294" y="53091"/>
                      <a:pt x="24831" y="52194"/>
                      <a:pt x="23898" y="51296"/>
                    </a:cubicBezTo>
                    <a:cubicBezTo>
                      <a:pt x="22977" y="49947"/>
                      <a:pt x="22051" y="48604"/>
                      <a:pt x="21588" y="46810"/>
                    </a:cubicBezTo>
                    <a:cubicBezTo>
                      <a:pt x="16550" y="48147"/>
                      <a:pt x="8334" y="51683"/>
                      <a:pt x="4586" y="61355"/>
                    </a:cubicBezTo>
                    <a:lnTo>
                      <a:pt x="4475" y="61625"/>
                    </a:lnTo>
                    <a:cubicBezTo>
                      <a:pt x="5372" y="62974"/>
                      <a:pt x="6269" y="64317"/>
                      <a:pt x="7167" y="65666"/>
                    </a:cubicBezTo>
                    <a:cubicBezTo>
                      <a:pt x="9858" y="68810"/>
                      <a:pt x="12104" y="71501"/>
                      <a:pt x="14802" y="73748"/>
                    </a:cubicBezTo>
                    <a:lnTo>
                      <a:pt x="14867" y="73543"/>
                    </a:lnTo>
                    <a:lnTo>
                      <a:pt x="15119" y="73748"/>
                    </a:lnTo>
                    <a:cubicBezTo>
                      <a:pt x="16503" y="68804"/>
                      <a:pt x="19740" y="60727"/>
                      <a:pt x="26678" y="54440"/>
                    </a:cubicBezTo>
                    <a:close/>
                    <a:moveTo>
                      <a:pt x="10732" y="14229"/>
                    </a:moveTo>
                    <a:lnTo>
                      <a:pt x="11219" y="14476"/>
                    </a:lnTo>
                    <a:lnTo>
                      <a:pt x="11213" y="14481"/>
                    </a:lnTo>
                    <a:lnTo>
                      <a:pt x="11289" y="14517"/>
                    </a:lnTo>
                    <a:cubicBezTo>
                      <a:pt x="16655" y="17267"/>
                      <a:pt x="22837" y="21338"/>
                      <a:pt x="28584" y="27971"/>
                    </a:cubicBezTo>
                    <a:lnTo>
                      <a:pt x="28672" y="27901"/>
                    </a:lnTo>
                    <a:lnTo>
                      <a:pt x="28713" y="27954"/>
                    </a:lnTo>
                    <a:cubicBezTo>
                      <a:pt x="30959" y="26159"/>
                      <a:pt x="33199" y="24810"/>
                      <a:pt x="35446" y="23912"/>
                    </a:cubicBezTo>
                    <a:lnTo>
                      <a:pt x="35428" y="23860"/>
                    </a:lnTo>
                    <a:lnTo>
                      <a:pt x="35446" y="23854"/>
                    </a:lnTo>
                    <a:cubicBezTo>
                      <a:pt x="34073" y="19273"/>
                      <a:pt x="30865" y="10569"/>
                      <a:pt x="23083" y="4165"/>
                    </a:cubicBezTo>
                    <a:cubicBezTo>
                      <a:pt x="18503" y="6910"/>
                      <a:pt x="14380" y="10118"/>
                      <a:pt x="10720" y="14241"/>
                    </a:cubicBezTo>
                    <a:close/>
                    <a:moveTo>
                      <a:pt x="38601" y="112"/>
                    </a:moveTo>
                    <a:cubicBezTo>
                      <a:pt x="40812" y="5860"/>
                      <a:pt x="43017" y="13778"/>
                      <a:pt x="42659" y="23021"/>
                    </a:cubicBezTo>
                    <a:lnTo>
                      <a:pt x="42659" y="23062"/>
                    </a:lnTo>
                    <a:lnTo>
                      <a:pt x="42641" y="23461"/>
                    </a:lnTo>
                    <a:cubicBezTo>
                      <a:pt x="42641" y="23461"/>
                      <a:pt x="43087" y="23461"/>
                      <a:pt x="43087" y="23461"/>
                    </a:cubicBezTo>
                    <a:cubicBezTo>
                      <a:pt x="45333" y="24358"/>
                      <a:pt x="47573" y="25707"/>
                      <a:pt x="49374" y="27502"/>
                    </a:cubicBezTo>
                    <a:cubicBezTo>
                      <a:pt x="50365" y="25778"/>
                      <a:pt x="51755" y="22692"/>
                      <a:pt x="52734" y="18698"/>
                    </a:cubicBezTo>
                    <a:cubicBezTo>
                      <a:pt x="53837" y="14564"/>
                      <a:pt x="54547" y="9426"/>
                      <a:pt x="53860" y="3707"/>
                    </a:cubicBezTo>
                    <a:cubicBezTo>
                      <a:pt x="52512" y="3262"/>
                      <a:pt x="51614" y="2358"/>
                      <a:pt x="50265" y="1913"/>
                    </a:cubicBezTo>
                    <a:cubicBezTo>
                      <a:pt x="46676" y="564"/>
                      <a:pt x="42636" y="-334"/>
                      <a:pt x="38595" y="118"/>
                    </a:cubicBezTo>
                    <a:close/>
                    <a:moveTo>
                      <a:pt x="52946" y="31543"/>
                    </a:moveTo>
                    <a:cubicBezTo>
                      <a:pt x="54324" y="33789"/>
                      <a:pt x="55239" y="36030"/>
                      <a:pt x="55696" y="38728"/>
                    </a:cubicBezTo>
                    <a:cubicBezTo>
                      <a:pt x="55696" y="39173"/>
                      <a:pt x="55696" y="39625"/>
                      <a:pt x="55696" y="40077"/>
                    </a:cubicBezTo>
                    <a:lnTo>
                      <a:pt x="56107" y="39953"/>
                    </a:lnTo>
                    <a:lnTo>
                      <a:pt x="56107" y="40077"/>
                    </a:lnTo>
                    <a:cubicBezTo>
                      <a:pt x="59643" y="39291"/>
                      <a:pt x="65238" y="37132"/>
                      <a:pt x="70492" y="32388"/>
                    </a:cubicBezTo>
                    <a:lnTo>
                      <a:pt x="70539" y="32346"/>
                    </a:lnTo>
                    <a:cubicBezTo>
                      <a:pt x="72064" y="31074"/>
                      <a:pt x="73560" y="29619"/>
                      <a:pt x="74961" y="27954"/>
                    </a:cubicBezTo>
                    <a:cubicBezTo>
                      <a:pt x="73126" y="22564"/>
                      <a:pt x="70375" y="18077"/>
                      <a:pt x="66704" y="14036"/>
                    </a:cubicBezTo>
                    <a:cubicBezTo>
                      <a:pt x="66229" y="14892"/>
                      <a:pt x="65695" y="15807"/>
                      <a:pt x="65103" y="16757"/>
                    </a:cubicBezTo>
                    <a:lnTo>
                      <a:pt x="65079" y="16728"/>
                    </a:lnTo>
                    <a:lnTo>
                      <a:pt x="64898" y="17080"/>
                    </a:lnTo>
                    <a:cubicBezTo>
                      <a:pt x="62106" y="21543"/>
                      <a:pt x="58118" y="26833"/>
                      <a:pt x="52940" y="31543"/>
                    </a:cubicBezTo>
                    <a:close/>
                    <a:moveTo>
                      <a:pt x="54758" y="47267"/>
                    </a:moveTo>
                    <a:cubicBezTo>
                      <a:pt x="54048" y="48687"/>
                      <a:pt x="53063" y="50100"/>
                      <a:pt x="52013" y="51519"/>
                    </a:cubicBezTo>
                    <a:cubicBezTo>
                      <a:pt x="51503" y="52053"/>
                      <a:pt x="50928" y="52575"/>
                      <a:pt x="50277" y="53097"/>
                    </a:cubicBezTo>
                    <a:cubicBezTo>
                      <a:pt x="49831" y="53543"/>
                      <a:pt x="49380" y="53994"/>
                      <a:pt x="48928" y="54446"/>
                    </a:cubicBezTo>
                    <a:cubicBezTo>
                      <a:pt x="52441" y="57519"/>
                      <a:pt x="59813" y="63167"/>
                      <a:pt x="69366" y="63419"/>
                    </a:cubicBezTo>
                    <a:lnTo>
                      <a:pt x="69572" y="63431"/>
                    </a:lnTo>
                    <a:lnTo>
                      <a:pt x="69577" y="63425"/>
                    </a:lnTo>
                    <a:lnTo>
                      <a:pt x="70023" y="63431"/>
                    </a:lnTo>
                    <a:cubicBezTo>
                      <a:pt x="73618" y="58493"/>
                      <a:pt x="75413" y="53103"/>
                      <a:pt x="76756" y="47267"/>
                    </a:cubicBezTo>
                    <a:cubicBezTo>
                      <a:pt x="71366" y="48616"/>
                      <a:pt x="63736" y="49062"/>
                      <a:pt x="54752" y="47267"/>
                    </a:cubicBezTo>
                    <a:lnTo>
                      <a:pt x="54746" y="472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3" name="Google Shape;2313;p55"/>
              <p:cNvSpPr/>
              <p:nvPr/>
            </p:nvSpPr>
            <p:spPr>
              <a:xfrm>
                <a:off x="3334795" y="1630488"/>
                <a:ext cx="700104" cy="912937"/>
              </a:xfrm>
              <a:custGeom>
                <a:rect b="b" l="l" r="r" t="t"/>
                <a:pathLst>
                  <a:path extrusionOk="0" h="316717" w="242881">
                    <a:moveTo>
                      <a:pt x="11213" y="159112"/>
                    </a:moveTo>
                    <a:cubicBezTo>
                      <a:pt x="17946" y="158666"/>
                      <a:pt x="27822" y="159112"/>
                      <a:pt x="36355" y="164050"/>
                    </a:cubicBezTo>
                    <a:cubicBezTo>
                      <a:pt x="36800" y="160009"/>
                      <a:pt x="37252" y="156414"/>
                      <a:pt x="37703" y="152824"/>
                    </a:cubicBezTo>
                    <a:cubicBezTo>
                      <a:pt x="33663" y="148783"/>
                      <a:pt x="25581" y="143399"/>
                      <a:pt x="13014" y="143845"/>
                    </a:cubicBezTo>
                    <a:cubicBezTo>
                      <a:pt x="12568" y="148783"/>
                      <a:pt x="11665" y="153722"/>
                      <a:pt x="11219" y="159112"/>
                    </a:cubicBezTo>
                    <a:close/>
                    <a:moveTo>
                      <a:pt x="32765" y="58092"/>
                    </a:moveTo>
                    <a:cubicBezTo>
                      <a:pt x="30971" y="62133"/>
                      <a:pt x="29622" y="67072"/>
                      <a:pt x="27828" y="72462"/>
                    </a:cubicBezTo>
                    <a:cubicBezTo>
                      <a:pt x="34560" y="73359"/>
                      <a:pt x="43545" y="76057"/>
                      <a:pt x="51174" y="82790"/>
                    </a:cubicBezTo>
                    <a:cubicBezTo>
                      <a:pt x="52523" y="78749"/>
                      <a:pt x="53421" y="74708"/>
                      <a:pt x="54769" y="71564"/>
                    </a:cubicBezTo>
                    <a:cubicBezTo>
                      <a:pt x="51174" y="66174"/>
                      <a:pt x="44442" y="59893"/>
                      <a:pt x="32771" y="58098"/>
                    </a:cubicBezTo>
                    <a:close/>
                    <a:moveTo>
                      <a:pt x="17952" y="114666"/>
                    </a:moveTo>
                    <a:cubicBezTo>
                      <a:pt x="24684" y="114666"/>
                      <a:pt x="34560" y="116015"/>
                      <a:pt x="42641" y="121851"/>
                    </a:cubicBezTo>
                    <a:cubicBezTo>
                      <a:pt x="43087" y="117810"/>
                      <a:pt x="43990" y="114215"/>
                      <a:pt x="44888" y="110625"/>
                    </a:cubicBezTo>
                    <a:cubicBezTo>
                      <a:pt x="40847" y="106139"/>
                      <a:pt x="33663" y="100297"/>
                      <a:pt x="21095" y="99851"/>
                    </a:cubicBezTo>
                    <a:cubicBezTo>
                      <a:pt x="19752" y="104344"/>
                      <a:pt x="18855" y="109282"/>
                      <a:pt x="17957" y="114666"/>
                    </a:cubicBezTo>
                    <a:close/>
                    <a:moveTo>
                      <a:pt x="55215" y="26216"/>
                    </a:moveTo>
                    <a:cubicBezTo>
                      <a:pt x="52969" y="28010"/>
                      <a:pt x="50729" y="29811"/>
                      <a:pt x="48483" y="32051"/>
                    </a:cubicBezTo>
                    <a:cubicBezTo>
                      <a:pt x="47134" y="33400"/>
                      <a:pt x="45791" y="34743"/>
                      <a:pt x="43545" y="37441"/>
                    </a:cubicBezTo>
                    <a:cubicBezTo>
                      <a:pt x="49380" y="40133"/>
                      <a:pt x="58359" y="45078"/>
                      <a:pt x="64194" y="53160"/>
                    </a:cubicBezTo>
                    <a:cubicBezTo>
                      <a:pt x="64640" y="52714"/>
                      <a:pt x="64640" y="52714"/>
                      <a:pt x="65091" y="52262"/>
                    </a:cubicBezTo>
                    <a:cubicBezTo>
                      <a:pt x="67337" y="50016"/>
                      <a:pt x="69578" y="48221"/>
                      <a:pt x="71824" y="46427"/>
                    </a:cubicBezTo>
                    <a:cubicBezTo>
                      <a:pt x="70475" y="41037"/>
                      <a:pt x="65988" y="32057"/>
                      <a:pt x="55215" y="26222"/>
                    </a:cubicBezTo>
                    <a:close/>
                    <a:moveTo>
                      <a:pt x="76316" y="12749"/>
                    </a:moveTo>
                    <a:cubicBezTo>
                      <a:pt x="80802" y="18585"/>
                      <a:pt x="85740" y="27564"/>
                      <a:pt x="87089" y="37893"/>
                    </a:cubicBezTo>
                    <a:cubicBezTo>
                      <a:pt x="89781" y="36544"/>
                      <a:pt x="92924" y="35201"/>
                      <a:pt x="95616" y="34298"/>
                    </a:cubicBezTo>
                    <a:cubicBezTo>
                      <a:pt x="96514" y="29359"/>
                      <a:pt x="96965" y="18579"/>
                      <a:pt x="89781" y="6908"/>
                    </a:cubicBezTo>
                    <a:cubicBezTo>
                      <a:pt x="84843" y="8257"/>
                      <a:pt x="80357" y="10503"/>
                      <a:pt x="76316" y="12744"/>
                    </a:cubicBezTo>
                    <a:close/>
                    <a:moveTo>
                      <a:pt x="446" y="300999"/>
                    </a:moveTo>
                    <a:cubicBezTo>
                      <a:pt x="0" y="307286"/>
                      <a:pt x="0" y="312676"/>
                      <a:pt x="0" y="316717"/>
                    </a:cubicBezTo>
                    <a:cubicBezTo>
                      <a:pt x="6287" y="314923"/>
                      <a:pt x="16163" y="312676"/>
                      <a:pt x="26039" y="315368"/>
                    </a:cubicBezTo>
                    <a:cubicBezTo>
                      <a:pt x="26039" y="311773"/>
                      <a:pt x="26485" y="307732"/>
                      <a:pt x="26485" y="303691"/>
                    </a:cubicBezTo>
                    <a:cubicBezTo>
                      <a:pt x="21095" y="300547"/>
                      <a:pt x="12116" y="297404"/>
                      <a:pt x="446" y="300999"/>
                    </a:cubicBezTo>
                    <a:close/>
                    <a:moveTo>
                      <a:pt x="2240" y="263287"/>
                    </a:moveTo>
                    <a:cubicBezTo>
                      <a:pt x="1795" y="268677"/>
                      <a:pt x="1795" y="274061"/>
                      <a:pt x="1343" y="279005"/>
                    </a:cubicBezTo>
                    <a:cubicBezTo>
                      <a:pt x="8076" y="277656"/>
                      <a:pt x="17952" y="277210"/>
                      <a:pt x="26930" y="281251"/>
                    </a:cubicBezTo>
                    <a:cubicBezTo>
                      <a:pt x="26930" y="277656"/>
                      <a:pt x="27376" y="273615"/>
                      <a:pt x="27376" y="270026"/>
                    </a:cubicBezTo>
                    <a:cubicBezTo>
                      <a:pt x="22890" y="265985"/>
                      <a:pt x="14808" y="261492"/>
                      <a:pt x="2234" y="263293"/>
                    </a:cubicBezTo>
                    <a:close/>
                    <a:moveTo>
                      <a:pt x="8527" y="182021"/>
                    </a:moveTo>
                    <a:cubicBezTo>
                      <a:pt x="8081" y="186507"/>
                      <a:pt x="7630" y="191446"/>
                      <a:pt x="7178" y="196390"/>
                    </a:cubicBezTo>
                    <a:cubicBezTo>
                      <a:pt x="7178" y="196836"/>
                      <a:pt x="7178" y="196836"/>
                      <a:pt x="7178" y="197287"/>
                    </a:cubicBezTo>
                    <a:cubicBezTo>
                      <a:pt x="14362" y="196841"/>
                      <a:pt x="23787" y="197287"/>
                      <a:pt x="32320" y="202677"/>
                    </a:cubicBezTo>
                    <a:cubicBezTo>
                      <a:pt x="32765" y="198636"/>
                      <a:pt x="33217" y="195041"/>
                      <a:pt x="33217" y="191452"/>
                    </a:cubicBezTo>
                    <a:cubicBezTo>
                      <a:pt x="29622" y="186513"/>
                      <a:pt x="21541" y="181123"/>
                      <a:pt x="8521" y="182027"/>
                    </a:cubicBezTo>
                    <a:close/>
                    <a:moveTo>
                      <a:pt x="4932" y="223774"/>
                    </a:moveTo>
                    <a:cubicBezTo>
                      <a:pt x="4486" y="229164"/>
                      <a:pt x="4035" y="234102"/>
                      <a:pt x="3583" y="239492"/>
                    </a:cubicBezTo>
                    <a:cubicBezTo>
                      <a:pt x="10316" y="238143"/>
                      <a:pt x="20192" y="237698"/>
                      <a:pt x="29170" y="241739"/>
                    </a:cubicBezTo>
                    <a:cubicBezTo>
                      <a:pt x="29616" y="238143"/>
                      <a:pt x="29616" y="234102"/>
                      <a:pt x="30068" y="230513"/>
                    </a:cubicBezTo>
                    <a:cubicBezTo>
                      <a:pt x="25581" y="226472"/>
                      <a:pt x="17048" y="221979"/>
                      <a:pt x="4926" y="223780"/>
                    </a:cubicBezTo>
                    <a:close/>
                    <a:moveTo>
                      <a:pt x="214145" y="61242"/>
                    </a:moveTo>
                    <a:cubicBezTo>
                      <a:pt x="209208" y="66180"/>
                      <a:pt x="202023" y="72467"/>
                      <a:pt x="193045" y="74708"/>
                    </a:cubicBezTo>
                    <a:cubicBezTo>
                      <a:pt x="193942" y="77851"/>
                      <a:pt x="194839" y="80995"/>
                      <a:pt x="195737" y="85036"/>
                    </a:cubicBezTo>
                    <a:cubicBezTo>
                      <a:pt x="200675" y="85482"/>
                      <a:pt x="209653" y="85036"/>
                      <a:pt x="218632" y="77400"/>
                    </a:cubicBezTo>
                    <a:cubicBezTo>
                      <a:pt x="217283" y="71564"/>
                      <a:pt x="215489" y="66180"/>
                      <a:pt x="214140" y="61236"/>
                    </a:cubicBezTo>
                    <a:close/>
                    <a:moveTo>
                      <a:pt x="238841" y="235000"/>
                    </a:moveTo>
                    <a:cubicBezTo>
                      <a:pt x="238396" y="230061"/>
                      <a:pt x="237944" y="224671"/>
                      <a:pt x="237492" y="219733"/>
                    </a:cubicBezTo>
                    <a:cubicBezTo>
                      <a:pt x="231657" y="221528"/>
                      <a:pt x="222227" y="223328"/>
                      <a:pt x="213248" y="221082"/>
                    </a:cubicBezTo>
                    <a:cubicBezTo>
                      <a:pt x="213694" y="225568"/>
                      <a:pt x="214145" y="229610"/>
                      <a:pt x="214145" y="233651"/>
                    </a:cubicBezTo>
                    <a:cubicBezTo>
                      <a:pt x="219535" y="236343"/>
                      <a:pt x="228062" y="238143"/>
                      <a:pt x="238835" y="235000"/>
                    </a:cubicBezTo>
                    <a:close/>
                    <a:moveTo>
                      <a:pt x="231657" y="157774"/>
                    </a:moveTo>
                    <a:cubicBezTo>
                      <a:pt x="231212" y="152385"/>
                      <a:pt x="230308" y="147000"/>
                      <a:pt x="229863" y="142056"/>
                    </a:cubicBezTo>
                    <a:cubicBezTo>
                      <a:pt x="224027" y="145200"/>
                      <a:pt x="215049" y="148343"/>
                      <a:pt x="206070" y="147446"/>
                    </a:cubicBezTo>
                    <a:cubicBezTo>
                      <a:pt x="206516" y="151041"/>
                      <a:pt x="206967" y="154631"/>
                      <a:pt x="207419" y="158672"/>
                    </a:cubicBezTo>
                    <a:cubicBezTo>
                      <a:pt x="212357" y="160466"/>
                      <a:pt x="220890" y="162267"/>
                      <a:pt x="231663" y="157774"/>
                    </a:cubicBezTo>
                    <a:close/>
                    <a:moveTo>
                      <a:pt x="235698" y="198631"/>
                    </a:moveTo>
                    <a:cubicBezTo>
                      <a:pt x="235252" y="193692"/>
                      <a:pt x="234801" y="188302"/>
                      <a:pt x="234349" y="183364"/>
                    </a:cubicBezTo>
                    <a:cubicBezTo>
                      <a:pt x="227617" y="184713"/>
                      <a:pt x="218186" y="185158"/>
                      <a:pt x="209659" y="181569"/>
                    </a:cubicBezTo>
                    <a:cubicBezTo>
                      <a:pt x="210105" y="185610"/>
                      <a:pt x="210556" y="189651"/>
                      <a:pt x="211008" y="193692"/>
                    </a:cubicBezTo>
                    <a:cubicBezTo>
                      <a:pt x="215494" y="197287"/>
                      <a:pt x="224027" y="200877"/>
                      <a:pt x="235698" y="198631"/>
                    </a:cubicBezTo>
                    <a:close/>
                    <a:moveTo>
                      <a:pt x="241088" y="273163"/>
                    </a:moveTo>
                    <a:cubicBezTo>
                      <a:pt x="240642" y="268225"/>
                      <a:pt x="240642" y="263287"/>
                      <a:pt x="240190" y="257897"/>
                    </a:cubicBezTo>
                    <a:cubicBezTo>
                      <a:pt x="233903" y="259691"/>
                      <a:pt x="224473" y="260589"/>
                      <a:pt x="215946" y="257897"/>
                    </a:cubicBezTo>
                    <a:cubicBezTo>
                      <a:pt x="216392" y="261938"/>
                      <a:pt x="216392" y="265979"/>
                      <a:pt x="216843" y="270020"/>
                    </a:cubicBezTo>
                    <a:cubicBezTo>
                      <a:pt x="221781" y="272712"/>
                      <a:pt x="229863" y="275856"/>
                      <a:pt x="241088" y="273163"/>
                    </a:cubicBezTo>
                    <a:close/>
                    <a:moveTo>
                      <a:pt x="242436" y="295163"/>
                    </a:moveTo>
                    <a:cubicBezTo>
                      <a:pt x="235704" y="296958"/>
                      <a:pt x="226719" y="297855"/>
                      <a:pt x="218192" y="294717"/>
                    </a:cubicBezTo>
                    <a:cubicBezTo>
                      <a:pt x="218638" y="298758"/>
                      <a:pt x="218638" y="302800"/>
                      <a:pt x="218638" y="306395"/>
                    </a:cubicBezTo>
                    <a:cubicBezTo>
                      <a:pt x="223576" y="309538"/>
                      <a:pt x="231657" y="312682"/>
                      <a:pt x="242882" y="310436"/>
                    </a:cubicBezTo>
                    <a:cubicBezTo>
                      <a:pt x="242882" y="305943"/>
                      <a:pt x="242436" y="301005"/>
                      <a:pt x="242436" y="295169"/>
                    </a:cubicBezTo>
                    <a:close/>
                    <a:moveTo>
                      <a:pt x="144116" y="30708"/>
                    </a:moveTo>
                    <a:cubicBezTo>
                      <a:pt x="147712" y="31606"/>
                      <a:pt x="151301" y="32503"/>
                      <a:pt x="154890" y="33852"/>
                    </a:cubicBezTo>
                    <a:cubicBezTo>
                      <a:pt x="159376" y="30257"/>
                      <a:pt x="165663" y="22626"/>
                      <a:pt x="167458" y="9606"/>
                    </a:cubicBezTo>
                    <a:cubicBezTo>
                      <a:pt x="162971" y="7360"/>
                      <a:pt x="158930" y="5565"/>
                      <a:pt x="153992" y="3770"/>
                    </a:cubicBezTo>
                    <a:cubicBezTo>
                      <a:pt x="153541" y="11406"/>
                      <a:pt x="150849" y="22626"/>
                      <a:pt x="144116" y="30708"/>
                    </a:cubicBezTo>
                    <a:close/>
                    <a:moveTo>
                      <a:pt x="226274" y="116913"/>
                    </a:moveTo>
                    <a:cubicBezTo>
                      <a:pt x="225376" y="111523"/>
                      <a:pt x="224479" y="106139"/>
                      <a:pt x="223582" y="101194"/>
                    </a:cubicBezTo>
                    <a:cubicBezTo>
                      <a:pt x="217746" y="104790"/>
                      <a:pt x="209213" y="108379"/>
                      <a:pt x="200235" y="108379"/>
                    </a:cubicBezTo>
                    <a:cubicBezTo>
                      <a:pt x="200680" y="111974"/>
                      <a:pt x="201584" y="115564"/>
                      <a:pt x="202029" y="119605"/>
                    </a:cubicBezTo>
                    <a:cubicBezTo>
                      <a:pt x="207419" y="120954"/>
                      <a:pt x="215946" y="122297"/>
                      <a:pt x="226274" y="116913"/>
                    </a:cubicBezTo>
                    <a:close/>
                    <a:moveTo>
                      <a:pt x="199783" y="35647"/>
                    </a:moveTo>
                    <a:cubicBezTo>
                      <a:pt x="196640" y="32051"/>
                      <a:pt x="193051" y="28010"/>
                      <a:pt x="189456" y="24872"/>
                    </a:cubicBezTo>
                    <a:cubicBezTo>
                      <a:pt x="186312" y="31160"/>
                      <a:pt x="181374" y="38790"/>
                      <a:pt x="174190" y="44180"/>
                    </a:cubicBezTo>
                    <a:cubicBezTo>
                      <a:pt x="176882" y="46427"/>
                      <a:pt x="179580" y="49118"/>
                      <a:pt x="181826" y="51816"/>
                    </a:cubicBezTo>
                    <a:cubicBezTo>
                      <a:pt x="186764" y="50022"/>
                      <a:pt x="193948" y="45529"/>
                      <a:pt x="199783" y="35652"/>
                    </a:cubicBezTo>
                    <a:close/>
                    <a:moveTo>
                      <a:pt x="112237" y="1072"/>
                    </a:moveTo>
                    <a:cubicBezTo>
                      <a:pt x="115380" y="8257"/>
                      <a:pt x="118523" y="19031"/>
                      <a:pt x="116723" y="29805"/>
                    </a:cubicBezTo>
                    <a:cubicBezTo>
                      <a:pt x="119866" y="29359"/>
                      <a:pt x="122558" y="29359"/>
                      <a:pt x="125702" y="29359"/>
                    </a:cubicBezTo>
                    <a:cubicBezTo>
                      <a:pt x="127948" y="24872"/>
                      <a:pt x="131537" y="14093"/>
                      <a:pt x="127051" y="175"/>
                    </a:cubicBezTo>
                    <a:cubicBezTo>
                      <a:pt x="121667" y="-271"/>
                      <a:pt x="116729" y="175"/>
                      <a:pt x="112237" y="107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4" name="Google Shape;2314;p55"/>
              <p:cNvSpPr/>
              <p:nvPr/>
            </p:nvSpPr>
            <p:spPr>
              <a:xfrm>
                <a:off x="2800430" y="2559579"/>
                <a:ext cx="1736911" cy="136475"/>
              </a:xfrm>
              <a:custGeom>
                <a:rect b="b" l="l" r="r" t="t"/>
                <a:pathLst>
                  <a:path extrusionOk="0" h="47346" w="602571">
                    <a:moveTo>
                      <a:pt x="548135" y="204"/>
                    </a:moveTo>
                    <a:cubicBezTo>
                      <a:pt x="548135" y="204"/>
                      <a:pt x="76733" y="204"/>
                      <a:pt x="64165" y="204"/>
                    </a:cubicBezTo>
                    <a:cubicBezTo>
                      <a:pt x="51597" y="204"/>
                      <a:pt x="6252" y="-2940"/>
                      <a:pt x="863" y="15470"/>
                    </a:cubicBezTo>
                    <a:cubicBezTo>
                      <a:pt x="-4527" y="33881"/>
                      <a:pt x="15677" y="47347"/>
                      <a:pt x="52043" y="47347"/>
                    </a:cubicBezTo>
                    <a:cubicBezTo>
                      <a:pt x="70898" y="47347"/>
                      <a:pt x="206029" y="44203"/>
                      <a:pt x="333086" y="44203"/>
                    </a:cubicBezTo>
                    <a:cubicBezTo>
                      <a:pt x="451609" y="44203"/>
                      <a:pt x="562503" y="47347"/>
                      <a:pt x="575522" y="47347"/>
                    </a:cubicBezTo>
                    <a:cubicBezTo>
                      <a:pt x="602458" y="46895"/>
                      <a:pt x="629846" y="204"/>
                      <a:pt x="548135" y="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5" name="Google Shape;2315;p55"/>
              <p:cNvSpPr/>
              <p:nvPr/>
            </p:nvSpPr>
            <p:spPr>
              <a:xfrm>
                <a:off x="2800312" y="2559365"/>
                <a:ext cx="1735400" cy="112109"/>
              </a:xfrm>
              <a:custGeom>
                <a:rect b="b" l="l" r="r" t="t"/>
                <a:pathLst>
                  <a:path extrusionOk="0" h="38893" w="602047">
                    <a:moveTo>
                      <a:pt x="64206" y="278"/>
                    </a:moveTo>
                    <a:cubicBezTo>
                      <a:pt x="76773" y="278"/>
                      <a:pt x="548175" y="278"/>
                      <a:pt x="548175" y="278"/>
                    </a:cubicBezTo>
                    <a:cubicBezTo>
                      <a:pt x="584541" y="278"/>
                      <a:pt x="599355" y="9703"/>
                      <a:pt x="602047" y="19586"/>
                    </a:cubicBezTo>
                    <a:cubicBezTo>
                      <a:pt x="599355" y="29914"/>
                      <a:pt x="587233" y="38893"/>
                      <a:pt x="575111" y="38893"/>
                    </a:cubicBezTo>
                    <a:cubicBezTo>
                      <a:pt x="562092" y="38893"/>
                      <a:pt x="451198" y="35750"/>
                      <a:pt x="332675" y="35750"/>
                    </a:cubicBezTo>
                    <a:cubicBezTo>
                      <a:pt x="205618" y="35750"/>
                      <a:pt x="70486" y="38893"/>
                      <a:pt x="51632" y="38893"/>
                    </a:cubicBezTo>
                    <a:cubicBezTo>
                      <a:pt x="22004" y="38893"/>
                      <a:pt x="3143" y="29914"/>
                      <a:pt x="0" y="16893"/>
                    </a:cubicBezTo>
                    <a:cubicBezTo>
                      <a:pt x="0" y="16448"/>
                      <a:pt x="0" y="15544"/>
                      <a:pt x="446" y="15099"/>
                    </a:cubicBezTo>
                    <a:cubicBezTo>
                      <a:pt x="5835" y="-3312"/>
                      <a:pt x="51180" y="284"/>
                      <a:pt x="64200" y="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6" name="Google Shape;2316;p55"/>
              <p:cNvSpPr/>
              <p:nvPr/>
            </p:nvSpPr>
            <p:spPr>
              <a:xfrm>
                <a:off x="2862891" y="2490428"/>
                <a:ext cx="1637779" cy="153551"/>
              </a:xfrm>
              <a:custGeom>
                <a:rect b="b" l="l" r="r" t="t"/>
                <a:pathLst>
                  <a:path extrusionOk="0" h="53270" w="568180">
                    <a:moveTo>
                      <a:pt x="549366" y="16564"/>
                    </a:moveTo>
                    <a:cubicBezTo>
                      <a:pt x="549366" y="16564"/>
                      <a:pt x="543976" y="9831"/>
                      <a:pt x="527368" y="14318"/>
                    </a:cubicBezTo>
                    <a:cubicBezTo>
                      <a:pt x="511205" y="18805"/>
                      <a:pt x="342398" y="27339"/>
                      <a:pt x="288526" y="23743"/>
                    </a:cubicBezTo>
                    <a:cubicBezTo>
                      <a:pt x="234654" y="20148"/>
                      <a:pt x="113885" y="12066"/>
                      <a:pt x="94578" y="2641"/>
                    </a:cubicBezTo>
                    <a:cubicBezTo>
                      <a:pt x="75272" y="-6338"/>
                      <a:pt x="68991" y="10277"/>
                      <a:pt x="48336" y="12518"/>
                    </a:cubicBezTo>
                    <a:cubicBezTo>
                      <a:pt x="27687" y="14764"/>
                      <a:pt x="23646" y="-4544"/>
                      <a:pt x="12421" y="1292"/>
                    </a:cubicBezTo>
                    <a:cubicBezTo>
                      <a:pt x="1196" y="7128"/>
                      <a:pt x="-5085" y="33168"/>
                      <a:pt x="5237" y="40805"/>
                    </a:cubicBezTo>
                    <a:cubicBezTo>
                      <a:pt x="15565" y="47989"/>
                      <a:pt x="18702" y="42154"/>
                      <a:pt x="46541" y="42599"/>
                    </a:cubicBezTo>
                    <a:cubicBezTo>
                      <a:pt x="74375" y="43045"/>
                      <a:pt x="63150" y="52476"/>
                      <a:pt x="89189" y="49333"/>
                    </a:cubicBezTo>
                    <a:cubicBezTo>
                      <a:pt x="114776" y="45737"/>
                      <a:pt x="110290" y="38558"/>
                      <a:pt x="135877" y="41250"/>
                    </a:cubicBezTo>
                    <a:cubicBezTo>
                      <a:pt x="161464" y="43943"/>
                      <a:pt x="215788" y="49333"/>
                      <a:pt x="241832" y="44394"/>
                    </a:cubicBezTo>
                    <a:cubicBezTo>
                      <a:pt x="267871" y="39456"/>
                      <a:pt x="277301" y="42148"/>
                      <a:pt x="312765" y="47086"/>
                    </a:cubicBezTo>
                    <a:cubicBezTo>
                      <a:pt x="348234" y="51573"/>
                      <a:pt x="359007" y="39004"/>
                      <a:pt x="401208" y="42599"/>
                    </a:cubicBezTo>
                    <a:cubicBezTo>
                      <a:pt x="442959" y="46195"/>
                      <a:pt x="459121" y="36312"/>
                      <a:pt x="495042" y="47086"/>
                    </a:cubicBezTo>
                    <a:cubicBezTo>
                      <a:pt x="530957" y="57860"/>
                      <a:pt x="522430" y="52024"/>
                      <a:pt x="539038" y="48435"/>
                    </a:cubicBezTo>
                    <a:cubicBezTo>
                      <a:pt x="555647" y="44840"/>
                      <a:pt x="559687" y="56071"/>
                      <a:pt x="566871" y="47086"/>
                    </a:cubicBezTo>
                    <a:cubicBezTo>
                      <a:pt x="574050" y="38553"/>
                      <a:pt x="549360" y="16553"/>
                      <a:pt x="549360" y="165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7" name="Google Shape;2317;p55"/>
              <p:cNvSpPr/>
              <p:nvPr/>
            </p:nvSpPr>
            <p:spPr>
              <a:xfrm>
                <a:off x="2862891" y="2478781"/>
                <a:ext cx="1637779" cy="153551"/>
              </a:xfrm>
              <a:custGeom>
                <a:rect b="b" l="l" r="r" t="t"/>
                <a:pathLst>
                  <a:path extrusionOk="0" h="53270" w="568180">
                    <a:moveTo>
                      <a:pt x="549366" y="16564"/>
                    </a:moveTo>
                    <a:cubicBezTo>
                      <a:pt x="549366" y="16564"/>
                      <a:pt x="543976" y="9831"/>
                      <a:pt x="527368" y="14318"/>
                    </a:cubicBezTo>
                    <a:cubicBezTo>
                      <a:pt x="511205" y="18805"/>
                      <a:pt x="342398" y="27339"/>
                      <a:pt x="288526" y="23743"/>
                    </a:cubicBezTo>
                    <a:cubicBezTo>
                      <a:pt x="234654" y="20148"/>
                      <a:pt x="113885" y="12066"/>
                      <a:pt x="94578" y="2641"/>
                    </a:cubicBezTo>
                    <a:cubicBezTo>
                      <a:pt x="75272" y="-6338"/>
                      <a:pt x="68991" y="10277"/>
                      <a:pt x="48336" y="12518"/>
                    </a:cubicBezTo>
                    <a:cubicBezTo>
                      <a:pt x="27687" y="14764"/>
                      <a:pt x="23646" y="-4544"/>
                      <a:pt x="12421" y="1292"/>
                    </a:cubicBezTo>
                    <a:cubicBezTo>
                      <a:pt x="1196" y="7128"/>
                      <a:pt x="-5085" y="33168"/>
                      <a:pt x="5237" y="40805"/>
                    </a:cubicBezTo>
                    <a:cubicBezTo>
                      <a:pt x="15565" y="47989"/>
                      <a:pt x="18702" y="42154"/>
                      <a:pt x="46541" y="42599"/>
                    </a:cubicBezTo>
                    <a:cubicBezTo>
                      <a:pt x="74375" y="43045"/>
                      <a:pt x="63150" y="52476"/>
                      <a:pt x="89189" y="49333"/>
                    </a:cubicBezTo>
                    <a:cubicBezTo>
                      <a:pt x="114776" y="45737"/>
                      <a:pt x="110290" y="38558"/>
                      <a:pt x="135877" y="41251"/>
                    </a:cubicBezTo>
                    <a:cubicBezTo>
                      <a:pt x="161464" y="43943"/>
                      <a:pt x="215788" y="49333"/>
                      <a:pt x="241832" y="44394"/>
                    </a:cubicBezTo>
                    <a:cubicBezTo>
                      <a:pt x="267871" y="39456"/>
                      <a:pt x="277301" y="42148"/>
                      <a:pt x="312765" y="47086"/>
                    </a:cubicBezTo>
                    <a:cubicBezTo>
                      <a:pt x="348234" y="51573"/>
                      <a:pt x="359007" y="39004"/>
                      <a:pt x="401208" y="42599"/>
                    </a:cubicBezTo>
                    <a:cubicBezTo>
                      <a:pt x="442959" y="46195"/>
                      <a:pt x="459121" y="36312"/>
                      <a:pt x="495042" y="47086"/>
                    </a:cubicBezTo>
                    <a:cubicBezTo>
                      <a:pt x="530957" y="57860"/>
                      <a:pt x="522430" y="52024"/>
                      <a:pt x="539038" y="48435"/>
                    </a:cubicBezTo>
                    <a:cubicBezTo>
                      <a:pt x="555647" y="44840"/>
                      <a:pt x="559687" y="56072"/>
                      <a:pt x="566871" y="47086"/>
                    </a:cubicBezTo>
                    <a:cubicBezTo>
                      <a:pt x="574050" y="38553"/>
                      <a:pt x="549360" y="16553"/>
                      <a:pt x="549360" y="165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8" name="Google Shape;2318;p55"/>
              <p:cNvSpPr/>
              <p:nvPr/>
            </p:nvSpPr>
            <p:spPr>
              <a:xfrm>
                <a:off x="2862450" y="2479567"/>
                <a:ext cx="1635729" cy="141156"/>
              </a:xfrm>
              <a:custGeom>
                <a:rect b="b" l="l" r="r" t="t"/>
                <a:pathLst>
                  <a:path extrusionOk="0" h="48970" w="567469">
                    <a:moveTo>
                      <a:pt x="12568" y="1471"/>
                    </a:moveTo>
                    <a:cubicBezTo>
                      <a:pt x="23793" y="-4365"/>
                      <a:pt x="27833" y="14937"/>
                      <a:pt x="48483" y="12696"/>
                    </a:cubicBezTo>
                    <a:cubicBezTo>
                      <a:pt x="69132" y="10450"/>
                      <a:pt x="74973" y="-6611"/>
                      <a:pt x="94725" y="2820"/>
                    </a:cubicBezTo>
                    <a:cubicBezTo>
                      <a:pt x="114031" y="11799"/>
                      <a:pt x="234801" y="20327"/>
                      <a:pt x="288673" y="23922"/>
                    </a:cubicBezTo>
                    <a:cubicBezTo>
                      <a:pt x="342545" y="27517"/>
                      <a:pt x="511351" y="18984"/>
                      <a:pt x="527514" y="14497"/>
                    </a:cubicBezTo>
                    <a:cubicBezTo>
                      <a:pt x="543677" y="10010"/>
                      <a:pt x="549512" y="16743"/>
                      <a:pt x="549512" y="16743"/>
                    </a:cubicBezTo>
                    <a:cubicBezTo>
                      <a:pt x="549512" y="16743"/>
                      <a:pt x="565229" y="30661"/>
                      <a:pt x="567470" y="40990"/>
                    </a:cubicBezTo>
                    <a:cubicBezTo>
                      <a:pt x="567024" y="41887"/>
                      <a:pt x="567024" y="42338"/>
                      <a:pt x="566572" y="42784"/>
                    </a:cubicBezTo>
                    <a:cubicBezTo>
                      <a:pt x="559388" y="51763"/>
                      <a:pt x="555347" y="40538"/>
                      <a:pt x="538739" y="44133"/>
                    </a:cubicBezTo>
                    <a:cubicBezTo>
                      <a:pt x="522130" y="47728"/>
                      <a:pt x="530657" y="53558"/>
                      <a:pt x="494743" y="42784"/>
                    </a:cubicBezTo>
                    <a:cubicBezTo>
                      <a:pt x="458828" y="32010"/>
                      <a:pt x="442665" y="42338"/>
                      <a:pt x="400909" y="38297"/>
                    </a:cubicBezTo>
                    <a:cubicBezTo>
                      <a:pt x="359159" y="34702"/>
                      <a:pt x="347934" y="47277"/>
                      <a:pt x="312465" y="42784"/>
                    </a:cubicBezTo>
                    <a:cubicBezTo>
                      <a:pt x="276996" y="38297"/>
                      <a:pt x="267572" y="35600"/>
                      <a:pt x="241533" y="40092"/>
                    </a:cubicBezTo>
                    <a:cubicBezTo>
                      <a:pt x="215494" y="45030"/>
                      <a:pt x="161622" y="39646"/>
                      <a:pt x="135578" y="36949"/>
                    </a:cubicBezTo>
                    <a:cubicBezTo>
                      <a:pt x="109990" y="34257"/>
                      <a:pt x="114477" y="41435"/>
                      <a:pt x="88890" y="45030"/>
                    </a:cubicBezTo>
                    <a:cubicBezTo>
                      <a:pt x="63302" y="48626"/>
                      <a:pt x="74521" y="39195"/>
                      <a:pt x="46242" y="38297"/>
                    </a:cubicBezTo>
                    <a:cubicBezTo>
                      <a:pt x="18409" y="37852"/>
                      <a:pt x="15265" y="43687"/>
                      <a:pt x="4938" y="36503"/>
                    </a:cubicBezTo>
                    <a:cubicBezTo>
                      <a:pt x="1795" y="34257"/>
                      <a:pt x="452" y="30215"/>
                      <a:pt x="0" y="25729"/>
                    </a:cubicBezTo>
                    <a:cubicBezTo>
                      <a:pt x="903" y="15858"/>
                      <a:pt x="5841" y="5078"/>
                      <a:pt x="12574" y="148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9" name="Google Shape;2319;p55"/>
              <p:cNvSpPr/>
              <p:nvPr/>
            </p:nvSpPr>
            <p:spPr>
              <a:xfrm>
                <a:off x="2887007" y="910200"/>
                <a:ext cx="1607080" cy="622686"/>
              </a:xfrm>
              <a:custGeom>
                <a:rect b="b" l="l" r="r" t="t"/>
                <a:pathLst>
                  <a:path extrusionOk="0" h="216023" w="557530">
                    <a:moveTo>
                      <a:pt x="21560" y="166101"/>
                    </a:moveTo>
                    <a:cubicBezTo>
                      <a:pt x="13479" y="175081"/>
                      <a:pt x="-6725" y="204711"/>
                      <a:pt x="2254" y="210998"/>
                    </a:cubicBezTo>
                    <a:cubicBezTo>
                      <a:pt x="11233" y="217286"/>
                      <a:pt x="39963" y="205608"/>
                      <a:pt x="48045" y="194389"/>
                    </a:cubicBezTo>
                    <a:cubicBezTo>
                      <a:pt x="56126" y="183163"/>
                      <a:pt x="75432" y="150389"/>
                      <a:pt x="91144" y="153081"/>
                    </a:cubicBezTo>
                    <a:cubicBezTo>
                      <a:pt x="106861" y="155773"/>
                      <a:pt x="119429" y="147691"/>
                      <a:pt x="127058" y="135574"/>
                    </a:cubicBezTo>
                    <a:cubicBezTo>
                      <a:pt x="134694" y="123451"/>
                      <a:pt x="156686" y="90677"/>
                      <a:pt x="177787" y="87082"/>
                    </a:cubicBezTo>
                    <a:cubicBezTo>
                      <a:pt x="198888" y="83486"/>
                      <a:pt x="223578" y="75856"/>
                      <a:pt x="231659" y="65082"/>
                    </a:cubicBezTo>
                    <a:cubicBezTo>
                      <a:pt x="239741" y="53856"/>
                      <a:pt x="256801" y="28713"/>
                      <a:pt x="277902" y="34548"/>
                    </a:cubicBezTo>
                    <a:cubicBezTo>
                      <a:pt x="299002" y="40384"/>
                      <a:pt x="299002" y="54308"/>
                      <a:pt x="312467" y="58795"/>
                    </a:cubicBezTo>
                    <a:cubicBezTo>
                      <a:pt x="325933" y="62835"/>
                      <a:pt x="331322" y="60143"/>
                      <a:pt x="348382" y="82589"/>
                    </a:cubicBezTo>
                    <a:cubicBezTo>
                      <a:pt x="365442" y="105040"/>
                      <a:pt x="397768" y="109979"/>
                      <a:pt x="420212" y="123445"/>
                    </a:cubicBezTo>
                    <a:cubicBezTo>
                      <a:pt x="442661" y="136911"/>
                      <a:pt x="458373" y="157568"/>
                      <a:pt x="473187" y="173732"/>
                    </a:cubicBezTo>
                    <a:cubicBezTo>
                      <a:pt x="488001" y="189896"/>
                      <a:pt x="502369" y="191691"/>
                      <a:pt x="518532" y="194383"/>
                    </a:cubicBezTo>
                    <a:cubicBezTo>
                      <a:pt x="534695" y="197526"/>
                      <a:pt x="540530" y="215033"/>
                      <a:pt x="545919" y="215931"/>
                    </a:cubicBezTo>
                    <a:cubicBezTo>
                      <a:pt x="551309" y="216828"/>
                      <a:pt x="564328" y="211444"/>
                      <a:pt x="553103" y="189890"/>
                    </a:cubicBezTo>
                    <a:cubicBezTo>
                      <a:pt x="541879" y="168342"/>
                      <a:pt x="472741" y="130178"/>
                      <a:pt x="443559" y="106378"/>
                    </a:cubicBezTo>
                    <a:cubicBezTo>
                      <a:pt x="414376" y="82583"/>
                      <a:pt x="358704" y="33639"/>
                      <a:pt x="325933" y="18824"/>
                    </a:cubicBezTo>
                    <a:cubicBezTo>
                      <a:pt x="293161" y="4009"/>
                      <a:pt x="290018" y="-6319"/>
                      <a:pt x="257241" y="4455"/>
                    </a:cubicBezTo>
                    <a:cubicBezTo>
                      <a:pt x="224469" y="15229"/>
                      <a:pt x="163407" y="55187"/>
                      <a:pt x="150839" y="69557"/>
                    </a:cubicBezTo>
                    <a:cubicBezTo>
                      <a:pt x="137820" y="83926"/>
                      <a:pt x="43541" y="141398"/>
                      <a:pt x="21537" y="1660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0" name="Google Shape;2320;p55"/>
              <p:cNvSpPr/>
              <p:nvPr/>
            </p:nvSpPr>
            <p:spPr>
              <a:xfrm>
                <a:off x="2889616" y="910234"/>
                <a:ext cx="1604642" cy="601878"/>
              </a:xfrm>
              <a:custGeom>
                <a:rect b="b" l="l" r="r" t="t"/>
                <a:pathLst>
                  <a:path extrusionOk="0" h="208804" w="556684">
                    <a:moveTo>
                      <a:pt x="442671" y="106378"/>
                    </a:moveTo>
                    <a:cubicBezTo>
                      <a:pt x="413489" y="82583"/>
                      <a:pt x="357816" y="33639"/>
                      <a:pt x="325045" y="18824"/>
                    </a:cubicBezTo>
                    <a:cubicBezTo>
                      <a:pt x="292274" y="4009"/>
                      <a:pt x="289130" y="-6319"/>
                      <a:pt x="256353" y="4455"/>
                    </a:cubicBezTo>
                    <a:cubicBezTo>
                      <a:pt x="223582" y="15229"/>
                      <a:pt x="162520" y="55187"/>
                      <a:pt x="149952" y="69557"/>
                    </a:cubicBezTo>
                    <a:cubicBezTo>
                      <a:pt x="137384" y="83926"/>
                      <a:pt x="42653" y="141392"/>
                      <a:pt x="21101" y="166090"/>
                    </a:cubicBezTo>
                    <a:cubicBezTo>
                      <a:pt x="15266" y="172823"/>
                      <a:pt x="2692" y="190336"/>
                      <a:pt x="0" y="201561"/>
                    </a:cubicBezTo>
                    <a:cubicBezTo>
                      <a:pt x="446" y="202459"/>
                      <a:pt x="897" y="202910"/>
                      <a:pt x="1795" y="203808"/>
                    </a:cubicBezTo>
                    <a:cubicBezTo>
                      <a:pt x="10773" y="210095"/>
                      <a:pt x="39504" y="198418"/>
                      <a:pt x="47585" y="187198"/>
                    </a:cubicBezTo>
                    <a:cubicBezTo>
                      <a:pt x="55667" y="175972"/>
                      <a:pt x="74973" y="143198"/>
                      <a:pt x="90684" y="145891"/>
                    </a:cubicBezTo>
                    <a:cubicBezTo>
                      <a:pt x="106401" y="148582"/>
                      <a:pt x="118969" y="140500"/>
                      <a:pt x="126599" y="128383"/>
                    </a:cubicBezTo>
                    <a:cubicBezTo>
                      <a:pt x="134235" y="116260"/>
                      <a:pt x="156227" y="83486"/>
                      <a:pt x="177328" y="79891"/>
                    </a:cubicBezTo>
                    <a:cubicBezTo>
                      <a:pt x="198428" y="76296"/>
                      <a:pt x="223118" y="68665"/>
                      <a:pt x="231200" y="57891"/>
                    </a:cubicBezTo>
                    <a:cubicBezTo>
                      <a:pt x="239281" y="46666"/>
                      <a:pt x="256341" y="21522"/>
                      <a:pt x="277442" y="27358"/>
                    </a:cubicBezTo>
                    <a:cubicBezTo>
                      <a:pt x="298543" y="33193"/>
                      <a:pt x="298543" y="47117"/>
                      <a:pt x="312008" y="51604"/>
                    </a:cubicBezTo>
                    <a:cubicBezTo>
                      <a:pt x="325473" y="55645"/>
                      <a:pt x="330863" y="52953"/>
                      <a:pt x="347923" y="75398"/>
                    </a:cubicBezTo>
                    <a:cubicBezTo>
                      <a:pt x="364983" y="97850"/>
                      <a:pt x="397309" y="102788"/>
                      <a:pt x="419752" y="116254"/>
                    </a:cubicBezTo>
                    <a:cubicBezTo>
                      <a:pt x="442202" y="130172"/>
                      <a:pt x="457913" y="150377"/>
                      <a:pt x="472727" y="166541"/>
                    </a:cubicBezTo>
                    <a:cubicBezTo>
                      <a:pt x="487541" y="182705"/>
                      <a:pt x="501909" y="184500"/>
                      <a:pt x="518072" y="187192"/>
                    </a:cubicBezTo>
                    <a:cubicBezTo>
                      <a:pt x="534235" y="190336"/>
                      <a:pt x="540070" y="207843"/>
                      <a:pt x="545460" y="208740"/>
                    </a:cubicBezTo>
                    <a:cubicBezTo>
                      <a:pt x="549055" y="209186"/>
                      <a:pt x="554884" y="207391"/>
                      <a:pt x="556685" y="200658"/>
                    </a:cubicBezTo>
                    <a:cubicBezTo>
                      <a:pt x="556239" y="197515"/>
                      <a:pt x="554890" y="193925"/>
                      <a:pt x="552644" y="189884"/>
                    </a:cubicBezTo>
                    <a:cubicBezTo>
                      <a:pt x="540968" y="167884"/>
                      <a:pt x="471830" y="130172"/>
                      <a:pt x="442648" y="1063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1" name="Google Shape;2321;p55"/>
              <p:cNvSpPr/>
              <p:nvPr/>
            </p:nvSpPr>
            <p:spPr>
              <a:xfrm>
                <a:off x="2938509" y="1200014"/>
                <a:ext cx="1465549" cy="904655"/>
              </a:xfrm>
              <a:custGeom>
                <a:rect b="b" l="l" r="r" t="t"/>
                <a:pathLst>
                  <a:path extrusionOk="0" h="313844" w="508430">
                    <a:moveTo>
                      <a:pt x="125359" y="303522"/>
                    </a:moveTo>
                    <a:cubicBezTo>
                      <a:pt x="120421" y="303522"/>
                      <a:pt x="120421" y="311158"/>
                      <a:pt x="125359" y="311158"/>
                    </a:cubicBezTo>
                    <a:cubicBezTo>
                      <a:pt x="130297" y="311158"/>
                      <a:pt x="130297" y="303522"/>
                      <a:pt x="125359" y="303522"/>
                    </a:cubicBezTo>
                    <a:close/>
                    <a:moveTo>
                      <a:pt x="207967" y="118087"/>
                    </a:moveTo>
                    <a:cubicBezTo>
                      <a:pt x="203029" y="118087"/>
                      <a:pt x="203029" y="125723"/>
                      <a:pt x="207967" y="125723"/>
                    </a:cubicBezTo>
                    <a:cubicBezTo>
                      <a:pt x="212905" y="125723"/>
                      <a:pt x="212905" y="118087"/>
                      <a:pt x="207967" y="118087"/>
                    </a:cubicBezTo>
                    <a:close/>
                    <a:moveTo>
                      <a:pt x="179682" y="65554"/>
                    </a:moveTo>
                    <a:cubicBezTo>
                      <a:pt x="174744" y="65554"/>
                      <a:pt x="174744" y="73190"/>
                      <a:pt x="179682" y="73190"/>
                    </a:cubicBezTo>
                    <a:cubicBezTo>
                      <a:pt x="184620" y="73190"/>
                      <a:pt x="184620" y="65554"/>
                      <a:pt x="179682" y="65554"/>
                    </a:cubicBezTo>
                    <a:close/>
                    <a:moveTo>
                      <a:pt x="139727" y="72738"/>
                    </a:moveTo>
                    <a:cubicBezTo>
                      <a:pt x="134789" y="72738"/>
                      <a:pt x="134789" y="80375"/>
                      <a:pt x="139727" y="80375"/>
                    </a:cubicBezTo>
                    <a:cubicBezTo>
                      <a:pt x="144665" y="80375"/>
                      <a:pt x="144665" y="72738"/>
                      <a:pt x="139727" y="72738"/>
                    </a:cubicBezTo>
                    <a:close/>
                    <a:moveTo>
                      <a:pt x="167114" y="159388"/>
                    </a:moveTo>
                    <a:cubicBezTo>
                      <a:pt x="162176" y="159388"/>
                      <a:pt x="162176" y="167025"/>
                      <a:pt x="167114" y="167025"/>
                    </a:cubicBezTo>
                    <a:cubicBezTo>
                      <a:pt x="172053" y="167025"/>
                      <a:pt x="172053" y="159388"/>
                      <a:pt x="167114" y="159388"/>
                    </a:cubicBezTo>
                    <a:close/>
                    <a:moveTo>
                      <a:pt x="311677" y="40410"/>
                    </a:moveTo>
                    <a:cubicBezTo>
                      <a:pt x="306739" y="40410"/>
                      <a:pt x="306739" y="48046"/>
                      <a:pt x="311677" y="48046"/>
                    </a:cubicBezTo>
                    <a:cubicBezTo>
                      <a:pt x="316615" y="48046"/>
                      <a:pt x="316615" y="40410"/>
                      <a:pt x="311677" y="40410"/>
                    </a:cubicBezTo>
                    <a:close/>
                    <a:moveTo>
                      <a:pt x="490359" y="231230"/>
                    </a:moveTo>
                    <a:lnTo>
                      <a:pt x="489878" y="231259"/>
                    </a:lnTo>
                    <a:cubicBezTo>
                      <a:pt x="489966" y="222778"/>
                      <a:pt x="489913" y="214737"/>
                      <a:pt x="489913" y="207886"/>
                    </a:cubicBezTo>
                    <a:cubicBezTo>
                      <a:pt x="489913" y="203846"/>
                      <a:pt x="489913" y="200250"/>
                      <a:pt x="489913" y="197113"/>
                    </a:cubicBezTo>
                    <a:cubicBezTo>
                      <a:pt x="489913" y="190825"/>
                      <a:pt x="485873" y="185435"/>
                      <a:pt x="480037" y="184092"/>
                    </a:cubicBezTo>
                    <a:cubicBezTo>
                      <a:pt x="469030" y="181775"/>
                      <a:pt x="455201" y="181036"/>
                      <a:pt x="441689" y="181089"/>
                    </a:cubicBezTo>
                    <a:lnTo>
                      <a:pt x="441876" y="178256"/>
                    </a:lnTo>
                    <a:cubicBezTo>
                      <a:pt x="442322" y="173770"/>
                      <a:pt x="440082" y="170174"/>
                      <a:pt x="437836" y="170174"/>
                    </a:cubicBezTo>
                    <a:lnTo>
                      <a:pt x="436487" y="170174"/>
                    </a:lnTo>
                    <a:cubicBezTo>
                      <a:pt x="434241" y="170174"/>
                      <a:pt x="432000" y="173770"/>
                      <a:pt x="432446" y="177811"/>
                    </a:cubicBezTo>
                    <a:lnTo>
                      <a:pt x="432616" y="181242"/>
                    </a:lnTo>
                    <a:cubicBezTo>
                      <a:pt x="418101" y="181652"/>
                      <a:pt x="404836" y="182802"/>
                      <a:pt x="396983" y="183646"/>
                    </a:cubicBezTo>
                    <a:cubicBezTo>
                      <a:pt x="391148" y="184092"/>
                      <a:pt x="386656" y="189482"/>
                      <a:pt x="386210" y="195769"/>
                    </a:cubicBezTo>
                    <a:cubicBezTo>
                      <a:pt x="385617" y="204444"/>
                      <a:pt x="385377" y="217535"/>
                      <a:pt x="385289" y="230977"/>
                    </a:cubicBezTo>
                    <a:lnTo>
                      <a:pt x="383970" y="230795"/>
                    </a:lnTo>
                    <a:cubicBezTo>
                      <a:pt x="379929" y="230350"/>
                      <a:pt x="376334" y="232590"/>
                      <a:pt x="376334" y="235282"/>
                    </a:cubicBezTo>
                    <a:cubicBezTo>
                      <a:pt x="376334" y="237974"/>
                      <a:pt x="379929" y="240221"/>
                      <a:pt x="383518" y="239769"/>
                    </a:cubicBezTo>
                    <a:lnTo>
                      <a:pt x="385248" y="239640"/>
                    </a:lnTo>
                    <a:cubicBezTo>
                      <a:pt x="385213" y="253874"/>
                      <a:pt x="385313" y="267517"/>
                      <a:pt x="385313" y="275686"/>
                    </a:cubicBezTo>
                    <a:cubicBezTo>
                      <a:pt x="385313" y="282420"/>
                      <a:pt x="389353" y="287809"/>
                      <a:pt x="395188" y="288707"/>
                    </a:cubicBezTo>
                    <a:cubicBezTo>
                      <a:pt x="407498" y="290760"/>
                      <a:pt x="420183" y="291686"/>
                      <a:pt x="431871" y="291827"/>
                    </a:cubicBezTo>
                    <a:cubicBezTo>
                      <a:pt x="431772" y="292771"/>
                      <a:pt x="431666" y="293686"/>
                      <a:pt x="431555" y="294543"/>
                    </a:cubicBezTo>
                    <a:cubicBezTo>
                      <a:pt x="431109" y="299030"/>
                      <a:pt x="433349" y="303070"/>
                      <a:pt x="435596" y="303070"/>
                    </a:cubicBezTo>
                    <a:cubicBezTo>
                      <a:pt x="438287" y="303070"/>
                      <a:pt x="440082" y="299475"/>
                      <a:pt x="439636" y="294988"/>
                    </a:cubicBezTo>
                    <a:cubicBezTo>
                      <a:pt x="439566" y="293997"/>
                      <a:pt x="439495" y="292936"/>
                      <a:pt x="439425" y="291815"/>
                    </a:cubicBezTo>
                    <a:cubicBezTo>
                      <a:pt x="454204" y="291616"/>
                      <a:pt x="466824" y="290420"/>
                      <a:pt x="474208" y="289598"/>
                    </a:cubicBezTo>
                    <a:cubicBezTo>
                      <a:pt x="479146" y="288701"/>
                      <a:pt x="485879" y="283311"/>
                      <a:pt x="486776" y="277475"/>
                    </a:cubicBezTo>
                    <a:cubicBezTo>
                      <a:pt x="488582" y="266625"/>
                      <a:pt x="489368" y="253951"/>
                      <a:pt x="489702" y="241581"/>
                    </a:cubicBezTo>
                    <a:cubicBezTo>
                      <a:pt x="493643" y="241915"/>
                      <a:pt x="497103" y="239710"/>
                      <a:pt x="497103" y="237071"/>
                    </a:cubicBezTo>
                    <a:lnTo>
                      <a:pt x="497103" y="235276"/>
                    </a:lnTo>
                    <a:cubicBezTo>
                      <a:pt x="497555" y="233482"/>
                      <a:pt x="494412" y="231235"/>
                      <a:pt x="490371" y="231235"/>
                    </a:cubicBezTo>
                    <a:close/>
                    <a:moveTo>
                      <a:pt x="364206" y="145025"/>
                    </a:moveTo>
                    <a:cubicBezTo>
                      <a:pt x="362411" y="145025"/>
                      <a:pt x="360611" y="144128"/>
                      <a:pt x="359268" y="142779"/>
                    </a:cubicBezTo>
                    <a:cubicBezTo>
                      <a:pt x="352084" y="135142"/>
                      <a:pt x="336818" y="116738"/>
                      <a:pt x="346248" y="103266"/>
                    </a:cubicBezTo>
                    <a:cubicBezTo>
                      <a:pt x="348940" y="99671"/>
                      <a:pt x="351638" y="97876"/>
                      <a:pt x="354776" y="98327"/>
                    </a:cubicBezTo>
                    <a:cubicBezTo>
                      <a:pt x="359262" y="98773"/>
                      <a:pt x="362857" y="103266"/>
                      <a:pt x="364652" y="106409"/>
                    </a:cubicBezTo>
                    <a:cubicBezTo>
                      <a:pt x="366898" y="104163"/>
                      <a:pt x="370487" y="101019"/>
                      <a:pt x="374527" y="100574"/>
                    </a:cubicBezTo>
                    <a:cubicBezTo>
                      <a:pt x="377219" y="100128"/>
                      <a:pt x="379466" y="101019"/>
                      <a:pt x="381260" y="103266"/>
                    </a:cubicBezTo>
                    <a:cubicBezTo>
                      <a:pt x="384855" y="106409"/>
                      <a:pt x="386198" y="110450"/>
                      <a:pt x="386198" y="114943"/>
                    </a:cubicBezTo>
                    <a:cubicBezTo>
                      <a:pt x="385752" y="123471"/>
                      <a:pt x="379466" y="133354"/>
                      <a:pt x="367343" y="143230"/>
                    </a:cubicBezTo>
                    <a:cubicBezTo>
                      <a:pt x="367343" y="144579"/>
                      <a:pt x="365549" y="145025"/>
                      <a:pt x="364200" y="145025"/>
                    </a:cubicBezTo>
                    <a:close/>
                    <a:moveTo>
                      <a:pt x="354330" y="103717"/>
                    </a:moveTo>
                    <a:cubicBezTo>
                      <a:pt x="353433" y="103717"/>
                      <a:pt x="352084" y="104163"/>
                      <a:pt x="350289" y="106861"/>
                    </a:cubicBezTo>
                    <a:cubicBezTo>
                      <a:pt x="343105" y="117190"/>
                      <a:pt x="357925" y="134251"/>
                      <a:pt x="362857" y="139189"/>
                    </a:cubicBezTo>
                    <a:cubicBezTo>
                      <a:pt x="363754" y="140087"/>
                      <a:pt x="364652" y="140087"/>
                      <a:pt x="365549" y="139189"/>
                    </a:cubicBezTo>
                    <a:cubicBezTo>
                      <a:pt x="376322" y="130210"/>
                      <a:pt x="382157" y="121230"/>
                      <a:pt x="382609" y="114497"/>
                    </a:cubicBezTo>
                    <a:cubicBezTo>
                      <a:pt x="382609" y="111354"/>
                      <a:pt x="381712" y="108662"/>
                      <a:pt x="379466" y="106415"/>
                    </a:cubicBezTo>
                    <a:cubicBezTo>
                      <a:pt x="378568" y="105518"/>
                      <a:pt x="377219" y="105066"/>
                      <a:pt x="375870" y="105066"/>
                    </a:cubicBezTo>
                    <a:cubicBezTo>
                      <a:pt x="372276" y="105512"/>
                      <a:pt x="368235" y="110005"/>
                      <a:pt x="366892" y="111800"/>
                    </a:cubicBezTo>
                    <a:cubicBezTo>
                      <a:pt x="366446" y="112245"/>
                      <a:pt x="365543" y="112697"/>
                      <a:pt x="364646" y="112697"/>
                    </a:cubicBezTo>
                    <a:cubicBezTo>
                      <a:pt x="363748" y="112697"/>
                      <a:pt x="363297" y="112251"/>
                      <a:pt x="362851" y="111348"/>
                    </a:cubicBezTo>
                    <a:cubicBezTo>
                      <a:pt x="361954" y="109999"/>
                      <a:pt x="358365" y="104163"/>
                      <a:pt x="354324" y="103712"/>
                    </a:cubicBezTo>
                    <a:cubicBezTo>
                      <a:pt x="354770" y="103712"/>
                      <a:pt x="354324" y="103712"/>
                      <a:pt x="354324" y="103712"/>
                    </a:cubicBezTo>
                    <a:close/>
                    <a:moveTo>
                      <a:pt x="416735" y="118533"/>
                    </a:moveTo>
                    <a:cubicBezTo>
                      <a:pt x="411797" y="118533"/>
                      <a:pt x="411797" y="126169"/>
                      <a:pt x="416735" y="126169"/>
                    </a:cubicBezTo>
                    <a:cubicBezTo>
                      <a:pt x="421673" y="126169"/>
                      <a:pt x="421673" y="118533"/>
                      <a:pt x="416735" y="118533"/>
                    </a:cubicBezTo>
                    <a:close/>
                    <a:moveTo>
                      <a:pt x="363309" y="74979"/>
                    </a:moveTo>
                    <a:cubicBezTo>
                      <a:pt x="358371" y="74979"/>
                      <a:pt x="358371" y="82615"/>
                      <a:pt x="363309" y="82615"/>
                    </a:cubicBezTo>
                    <a:cubicBezTo>
                      <a:pt x="368246" y="82615"/>
                      <a:pt x="368246" y="74979"/>
                      <a:pt x="363309" y="74979"/>
                    </a:cubicBezTo>
                    <a:close/>
                    <a:moveTo>
                      <a:pt x="317512" y="85753"/>
                    </a:moveTo>
                    <a:cubicBezTo>
                      <a:pt x="312574" y="85753"/>
                      <a:pt x="312574" y="93389"/>
                      <a:pt x="317512" y="93389"/>
                    </a:cubicBezTo>
                    <a:cubicBezTo>
                      <a:pt x="322450" y="93389"/>
                      <a:pt x="322450" y="85753"/>
                      <a:pt x="317512" y="85753"/>
                    </a:cubicBezTo>
                    <a:close/>
                    <a:moveTo>
                      <a:pt x="321553" y="133348"/>
                    </a:moveTo>
                    <a:cubicBezTo>
                      <a:pt x="316615" y="133348"/>
                      <a:pt x="316615" y="140984"/>
                      <a:pt x="321553" y="140984"/>
                    </a:cubicBezTo>
                    <a:cubicBezTo>
                      <a:pt x="326491" y="140984"/>
                      <a:pt x="326491" y="133348"/>
                      <a:pt x="321553" y="133348"/>
                    </a:cubicBezTo>
                    <a:close/>
                    <a:moveTo>
                      <a:pt x="479134" y="296777"/>
                    </a:moveTo>
                    <a:cubicBezTo>
                      <a:pt x="474196" y="296777"/>
                      <a:pt x="474196" y="304413"/>
                      <a:pt x="479134" y="304413"/>
                    </a:cubicBezTo>
                    <a:cubicBezTo>
                      <a:pt x="484072" y="304413"/>
                      <a:pt x="484072" y="296777"/>
                      <a:pt x="479134" y="296777"/>
                    </a:cubicBezTo>
                    <a:close/>
                    <a:moveTo>
                      <a:pt x="400572" y="306208"/>
                    </a:moveTo>
                    <a:cubicBezTo>
                      <a:pt x="395634" y="306208"/>
                      <a:pt x="395634" y="313844"/>
                      <a:pt x="400572" y="313844"/>
                    </a:cubicBezTo>
                    <a:cubicBezTo>
                      <a:pt x="405510" y="313844"/>
                      <a:pt x="405510" y="306208"/>
                      <a:pt x="400572" y="306208"/>
                    </a:cubicBezTo>
                    <a:close/>
                    <a:moveTo>
                      <a:pt x="504727" y="260408"/>
                    </a:moveTo>
                    <a:cubicBezTo>
                      <a:pt x="499789" y="260408"/>
                      <a:pt x="499789" y="268044"/>
                      <a:pt x="504727" y="268044"/>
                    </a:cubicBezTo>
                    <a:cubicBezTo>
                      <a:pt x="509665" y="268044"/>
                      <a:pt x="509665" y="260408"/>
                      <a:pt x="504727" y="260408"/>
                    </a:cubicBezTo>
                    <a:close/>
                    <a:moveTo>
                      <a:pt x="467464" y="157142"/>
                    </a:moveTo>
                    <a:cubicBezTo>
                      <a:pt x="467018" y="157142"/>
                      <a:pt x="467018" y="157142"/>
                      <a:pt x="466566" y="157142"/>
                    </a:cubicBezTo>
                    <a:cubicBezTo>
                      <a:pt x="464772" y="157142"/>
                      <a:pt x="462526" y="158937"/>
                      <a:pt x="462971" y="160738"/>
                    </a:cubicBezTo>
                    <a:cubicBezTo>
                      <a:pt x="462971" y="162984"/>
                      <a:pt x="464766" y="164333"/>
                      <a:pt x="466566" y="164333"/>
                    </a:cubicBezTo>
                    <a:cubicBezTo>
                      <a:pt x="467012" y="164333"/>
                      <a:pt x="467012" y="164333"/>
                      <a:pt x="467464" y="164333"/>
                    </a:cubicBezTo>
                    <a:cubicBezTo>
                      <a:pt x="469258" y="164333"/>
                      <a:pt x="471504" y="162538"/>
                      <a:pt x="471059" y="160738"/>
                    </a:cubicBezTo>
                    <a:cubicBezTo>
                      <a:pt x="471059" y="158943"/>
                      <a:pt x="469710" y="157142"/>
                      <a:pt x="467464" y="157142"/>
                    </a:cubicBezTo>
                    <a:close/>
                    <a:moveTo>
                      <a:pt x="364206" y="175101"/>
                    </a:moveTo>
                    <a:cubicBezTo>
                      <a:pt x="359268" y="175101"/>
                      <a:pt x="359268" y="182737"/>
                      <a:pt x="364206" y="182737"/>
                    </a:cubicBezTo>
                    <a:cubicBezTo>
                      <a:pt x="369144" y="182737"/>
                      <a:pt x="369144" y="175101"/>
                      <a:pt x="364206" y="175101"/>
                    </a:cubicBezTo>
                    <a:close/>
                    <a:moveTo>
                      <a:pt x="482008" y="231634"/>
                    </a:moveTo>
                    <a:cubicBezTo>
                      <a:pt x="475404" y="231910"/>
                      <a:pt x="467898" y="232121"/>
                      <a:pt x="462074" y="232121"/>
                    </a:cubicBezTo>
                    <a:cubicBezTo>
                      <a:pt x="457588" y="232121"/>
                      <a:pt x="449055" y="232121"/>
                      <a:pt x="440076" y="232121"/>
                    </a:cubicBezTo>
                    <a:cubicBezTo>
                      <a:pt x="440076" y="217752"/>
                      <a:pt x="440522" y="204286"/>
                      <a:pt x="440522" y="200690"/>
                    </a:cubicBezTo>
                    <a:cubicBezTo>
                      <a:pt x="440522" y="198104"/>
                      <a:pt x="440815" y="193435"/>
                      <a:pt x="441155" y="188573"/>
                    </a:cubicBezTo>
                    <a:lnTo>
                      <a:pt x="442762" y="188567"/>
                    </a:lnTo>
                    <a:cubicBezTo>
                      <a:pt x="455336" y="188567"/>
                      <a:pt x="467903" y="189465"/>
                      <a:pt x="477779" y="191711"/>
                    </a:cubicBezTo>
                    <a:cubicBezTo>
                      <a:pt x="480026" y="192156"/>
                      <a:pt x="481820" y="194403"/>
                      <a:pt x="481820" y="197101"/>
                    </a:cubicBezTo>
                    <a:cubicBezTo>
                      <a:pt x="481820" y="199793"/>
                      <a:pt x="481820" y="203834"/>
                      <a:pt x="481820" y="207875"/>
                    </a:cubicBezTo>
                    <a:cubicBezTo>
                      <a:pt x="481984" y="214766"/>
                      <a:pt x="482090" y="222977"/>
                      <a:pt x="482002" y="231634"/>
                    </a:cubicBezTo>
                    <a:close/>
                    <a:moveTo>
                      <a:pt x="432915" y="188702"/>
                    </a:moveTo>
                    <a:cubicBezTo>
                      <a:pt x="433162" y="195470"/>
                      <a:pt x="433338" y="202837"/>
                      <a:pt x="433338" y="208778"/>
                    </a:cubicBezTo>
                    <a:cubicBezTo>
                      <a:pt x="433338" y="213716"/>
                      <a:pt x="433338" y="222696"/>
                      <a:pt x="433338" y="232127"/>
                    </a:cubicBezTo>
                    <a:cubicBezTo>
                      <a:pt x="417620" y="232127"/>
                      <a:pt x="401464" y="231681"/>
                      <a:pt x="395177" y="231681"/>
                    </a:cubicBezTo>
                    <a:cubicBezTo>
                      <a:pt x="394068" y="231681"/>
                      <a:pt x="393013" y="231658"/>
                      <a:pt x="392004" y="231605"/>
                    </a:cubicBezTo>
                    <a:cubicBezTo>
                      <a:pt x="392092" y="218133"/>
                      <a:pt x="392332" y="204966"/>
                      <a:pt x="392931" y="196209"/>
                    </a:cubicBezTo>
                    <a:cubicBezTo>
                      <a:pt x="392931" y="193517"/>
                      <a:pt x="395177" y="191717"/>
                      <a:pt x="397417" y="191271"/>
                    </a:cubicBezTo>
                    <a:cubicBezTo>
                      <a:pt x="405111" y="190168"/>
                      <a:pt x="418488" y="189072"/>
                      <a:pt x="432909" y="188708"/>
                    </a:cubicBezTo>
                    <a:close/>
                    <a:moveTo>
                      <a:pt x="391975" y="239259"/>
                    </a:moveTo>
                    <a:cubicBezTo>
                      <a:pt x="396256" y="239094"/>
                      <a:pt x="401030" y="239053"/>
                      <a:pt x="405950" y="239311"/>
                    </a:cubicBezTo>
                    <a:cubicBezTo>
                      <a:pt x="412237" y="239311"/>
                      <a:pt x="422559" y="239757"/>
                      <a:pt x="432886" y="239757"/>
                    </a:cubicBezTo>
                    <a:cubicBezTo>
                      <a:pt x="432886" y="256819"/>
                      <a:pt x="432440" y="275229"/>
                      <a:pt x="432440" y="281962"/>
                    </a:cubicBezTo>
                    <a:cubicBezTo>
                      <a:pt x="432440" y="282783"/>
                      <a:pt x="432429" y="283604"/>
                      <a:pt x="432399" y="284420"/>
                    </a:cubicBezTo>
                    <a:cubicBezTo>
                      <a:pt x="420758" y="284302"/>
                      <a:pt x="408126" y="283405"/>
                      <a:pt x="396074" y="281065"/>
                    </a:cubicBezTo>
                    <a:cubicBezTo>
                      <a:pt x="393828" y="280619"/>
                      <a:pt x="392033" y="278373"/>
                      <a:pt x="392033" y="275675"/>
                    </a:cubicBezTo>
                    <a:lnTo>
                      <a:pt x="392033" y="275675"/>
                    </a:lnTo>
                    <a:cubicBezTo>
                      <a:pt x="392033" y="267393"/>
                      <a:pt x="391934" y="253593"/>
                      <a:pt x="391969" y="239253"/>
                    </a:cubicBezTo>
                    <a:close/>
                    <a:moveTo>
                      <a:pt x="439085" y="284408"/>
                    </a:moveTo>
                    <a:cubicBezTo>
                      <a:pt x="438956" y="280044"/>
                      <a:pt x="438944" y="275229"/>
                      <a:pt x="439179" y="270291"/>
                    </a:cubicBezTo>
                    <a:cubicBezTo>
                      <a:pt x="439179" y="263558"/>
                      <a:pt x="439624" y="251880"/>
                      <a:pt x="439624" y="239757"/>
                    </a:cubicBezTo>
                    <a:cubicBezTo>
                      <a:pt x="453089" y="240203"/>
                      <a:pt x="465663" y="240203"/>
                      <a:pt x="468807" y="240203"/>
                    </a:cubicBezTo>
                    <a:cubicBezTo>
                      <a:pt x="471469" y="240203"/>
                      <a:pt x="476671" y="240596"/>
                      <a:pt x="481838" y="240989"/>
                    </a:cubicBezTo>
                    <a:cubicBezTo>
                      <a:pt x="481504" y="253217"/>
                      <a:pt x="480718" y="265704"/>
                      <a:pt x="479134" y="276126"/>
                    </a:cubicBezTo>
                    <a:cubicBezTo>
                      <a:pt x="478689" y="278373"/>
                      <a:pt x="475093" y="281516"/>
                      <a:pt x="472847" y="281962"/>
                    </a:cubicBezTo>
                    <a:cubicBezTo>
                      <a:pt x="466062" y="282895"/>
                      <a:pt x="453658" y="284203"/>
                      <a:pt x="439085" y="284408"/>
                    </a:cubicBezTo>
                    <a:close/>
                    <a:moveTo>
                      <a:pt x="269475" y="0"/>
                    </a:moveTo>
                    <a:cubicBezTo>
                      <a:pt x="264537" y="0"/>
                      <a:pt x="264537" y="7636"/>
                      <a:pt x="269475" y="7636"/>
                    </a:cubicBezTo>
                    <a:cubicBezTo>
                      <a:pt x="274413" y="7636"/>
                      <a:pt x="274413" y="0"/>
                      <a:pt x="269475" y="0"/>
                    </a:cubicBezTo>
                    <a:close/>
                    <a:moveTo>
                      <a:pt x="227725" y="16610"/>
                    </a:moveTo>
                    <a:cubicBezTo>
                      <a:pt x="222787" y="16610"/>
                      <a:pt x="222787" y="24246"/>
                      <a:pt x="227725" y="24246"/>
                    </a:cubicBezTo>
                    <a:cubicBezTo>
                      <a:pt x="232663" y="24246"/>
                      <a:pt x="232663" y="16610"/>
                      <a:pt x="227725" y="16610"/>
                    </a:cubicBezTo>
                    <a:close/>
                    <a:moveTo>
                      <a:pt x="149609" y="145019"/>
                    </a:moveTo>
                    <a:cubicBezTo>
                      <a:pt x="147814" y="145019"/>
                      <a:pt x="146014" y="144122"/>
                      <a:pt x="144671" y="142773"/>
                    </a:cubicBezTo>
                    <a:cubicBezTo>
                      <a:pt x="137487" y="135136"/>
                      <a:pt x="122221" y="116732"/>
                      <a:pt x="131651" y="103260"/>
                    </a:cubicBezTo>
                    <a:cubicBezTo>
                      <a:pt x="134343" y="99665"/>
                      <a:pt x="137041" y="97870"/>
                      <a:pt x="140178" y="98321"/>
                    </a:cubicBezTo>
                    <a:cubicBezTo>
                      <a:pt x="144219" y="98767"/>
                      <a:pt x="147363" y="102363"/>
                      <a:pt x="149603" y="105055"/>
                    </a:cubicBezTo>
                    <a:cubicBezTo>
                      <a:pt x="150952" y="102363"/>
                      <a:pt x="153198" y="98767"/>
                      <a:pt x="156787" y="97418"/>
                    </a:cubicBezTo>
                    <a:cubicBezTo>
                      <a:pt x="159033" y="96521"/>
                      <a:pt x="161725" y="96973"/>
                      <a:pt x="163971" y="98316"/>
                    </a:cubicBezTo>
                    <a:cubicBezTo>
                      <a:pt x="167566" y="100562"/>
                      <a:pt x="169806" y="105049"/>
                      <a:pt x="170258" y="110439"/>
                    </a:cubicBezTo>
                    <a:cubicBezTo>
                      <a:pt x="170704" y="121213"/>
                      <a:pt x="164423" y="134233"/>
                      <a:pt x="153649" y="143213"/>
                    </a:cubicBezTo>
                    <a:cubicBezTo>
                      <a:pt x="152752" y="144562"/>
                      <a:pt x="150958" y="145007"/>
                      <a:pt x="149609" y="145007"/>
                    </a:cubicBezTo>
                    <a:close/>
                    <a:moveTo>
                      <a:pt x="139733" y="103712"/>
                    </a:moveTo>
                    <a:cubicBezTo>
                      <a:pt x="138835" y="103712"/>
                      <a:pt x="137487" y="104157"/>
                      <a:pt x="135692" y="106855"/>
                    </a:cubicBezTo>
                    <a:cubicBezTo>
                      <a:pt x="128508" y="117184"/>
                      <a:pt x="143328" y="134245"/>
                      <a:pt x="148260" y="139183"/>
                    </a:cubicBezTo>
                    <a:cubicBezTo>
                      <a:pt x="149157" y="140081"/>
                      <a:pt x="150054" y="140081"/>
                      <a:pt x="150952" y="139183"/>
                    </a:cubicBezTo>
                    <a:cubicBezTo>
                      <a:pt x="161725" y="130204"/>
                      <a:pt x="166217" y="118081"/>
                      <a:pt x="165766" y="110450"/>
                    </a:cubicBezTo>
                    <a:cubicBezTo>
                      <a:pt x="165766" y="107759"/>
                      <a:pt x="164868" y="104163"/>
                      <a:pt x="162171" y="102369"/>
                    </a:cubicBezTo>
                    <a:cubicBezTo>
                      <a:pt x="160822" y="101471"/>
                      <a:pt x="159479" y="101471"/>
                      <a:pt x="159027" y="101923"/>
                    </a:cubicBezTo>
                    <a:cubicBezTo>
                      <a:pt x="155884" y="103272"/>
                      <a:pt x="153638" y="109107"/>
                      <a:pt x="152740" y="110902"/>
                    </a:cubicBezTo>
                    <a:cubicBezTo>
                      <a:pt x="152295" y="111800"/>
                      <a:pt x="151843" y="112697"/>
                      <a:pt x="150946" y="112697"/>
                    </a:cubicBezTo>
                    <a:cubicBezTo>
                      <a:pt x="150049" y="112697"/>
                      <a:pt x="149151" y="112251"/>
                      <a:pt x="148700" y="111348"/>
                    </a:cubicBezTo>
                    <a:cubicBezTo>
                      <a:pt x="147351" y="109999"/>
                      <a:pt x="143762" y="104163"/>
                      <a:pt x="139721" y="103712"/>
                    </a:cubicBezTo>
                    <a:cubicBezTo>
                      <a:pt x="140173" y="103712"/>
                      <a:pt x="139721" y="103712"/>
                      <a:pt x="139721" y="103712"/>
                    </a:cubicBezTo>
                    <a:close/>
                    <a:moveTo>
                      <a:pt x="98880" y="139629"/>
                    </a:moveTo>
                    <a:cubicBezTo>
                      <a:pt x="93942" y="139629"/>
                      <a:pt x="93942" y="147265"/>
                      <a:pt x="98880" y="147265"/>
                    </a:cubicBezTo>
                    <a:cubicBezTo>
                      <a:pt x="103818" y="147265"/>
                      <a:pt x="103818" y="139629"/>
                      <a:pt x="98880" y="139629"/>
                    </a:cubicBezTo>
                    <a:close/>
                    <a:moveTo>
                      <a:pt x="31537" y="158485"/>
                    </a:moveTo>
                    <a:cubicBezTo>
                      <a:pt x="26599" y="158485"/>
                      <a:pt x="26599" y="166121"/>
                      <a:pt x="31537" y="166121"/>
                    </a:cubicBezTo>
                    <a:cubicBezTo>
                      <a:pt x="36475" y="166121"/>
                      <a:pt x="36475" y="158485"/>
                      <a:pt x="31537" y="158485"/>
                    </a:cubicBezTo>
                    <a:close/>
                    <a:moveTo>
                      <a:pt x="12231" y="196203"/>
                    </a:moveTo>
                    <a:cubicBezTo>
                      <a:pt x="7293" y="196203"/>
                      <a:pt x="7293" y="203840"/>
                      <a:pt x="12231" y="203840"/>
                    </a:cubicBezTo>
                    <a:cubicBezTo>
                      <a:pt x="17169" y="203840"/>
                      <a:pt x="17169" y="196203"/>
                      <a:pt x="12231" y="196203"/>
                    </a:cubicBezTo>
                    <a:close/>
                    <a:moveTo>
                      <a:pt x="3704" y="282408"/>
                    </a:moveTo>
                    <a:cubicBezTo>
                      <a:pt x="-1235" y="282408"/>
                      <a:pt x="-1235" y="290044"/>
                      <a:pt x="3704" y="290044"/>
                    </a:cubicBezTo>
                    <a:cubicBezTo>
                      <a:pt x="8642" y="290044"/>
                      <a:pt x="8642" y="282408"/>
                      <a:pt x="3704" y="2824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2" name="Google Shape;2322;p55"/>
            <p:cNvGrpSpPr/>
            <p:nvPr/>
          </p:nvGrpSpPr>
          <p:grpSpPr>
            <a:xfrm flipH="1" rot="-982988">
              <a:off x="2818890" y="3262941"/>
              <a:ext cx="846894" cy="852088"/>
              <a:chOff x="7497366" y="3379699"/>
              <a:chExt cx="289685" cy="291452"/>
            </a:xfrm>
          </p:grpSpPr>
          <p:sp>
            <p:nvSpPr>
              <p:cNvPr id="2323" name="Google Shape;2323;p55"/>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24" name="Google Shape;2324;p55"/>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325" name="Google Shape;2325;p55"/>
              <p:cNvGrpSpPr/>
              <p:nvPr/>
            </p:nvGrpSpPr>
            <p:grpSpPr>
              <a:xfrm>
                <a:off x="7519361" y="3379699"/>
                <a:ext cx="267689" cy="291452"/>
                <a:chOff x="7519361" y="3379699"/>
                <a:chExt cx="267689" cy="291452"/>
              </a:xfrm>
            </p:grpSpPr>
            <p:sp>
              <p:nvSpPr>
                <p:cNvPr id="2326" name="Google Shape;2326;p55"/>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27" name="Google Shape;2327;p55"/>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28" name="Google Shape;2328;p55"/>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29" name="Google Shape;2329;p55"/>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30" name="Google Shape;2330;p55"/>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31" name="Google Shape;2331;p55"/>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32" name="Google Shape;2332;p55"/>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33" name="Google Shape;2333;p55"/>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34" name="Google Shape;2334;p55"/>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335" name="Google Shape;2335;p55"/>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56"/>
          <p:cNvSpPr txBox="1"/>
          <p:nvPr>
            <p:ph type="title"/>
          </p:nvPr>
        </p:nvSpPr>
        <p:spPr>
          <a:xfrm>
            <a:off x="4076598" y="3176425"/>
            <a:ext cx="4115700" cy="5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Someone Famous</a:t>
            </a:r>
            <a:endParaRPr/>
          </a:p>
        </p:txBody>
      </p:sp>
      <p:sp>
        <p:nvSpPr>
          <p:cNvPr id="2341" name="Google Shape;2341;p56"/>
          <p:cNvSpPr txBox="1"/>
          <p:nvPr>
            <p:ph idx="1" type="subTitle"/>
          </p:nvPr>
        </p:nvSpPr>
        <p:spPr>
          <a:xfrm>
            <a:off x="4076575" y="1412975"/>
            <a:ext cx="4115700" cy="168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that can inspire the reader”</a:t>
            </a:r>
            <a:endParaRPr/>
          </a:p>
        </p:txBody>
      </p:sp>
      <p:grpSp>
        <p:nvGrpSpPr>
          <p:cNvPr id="2342" name="Google Shape;2342;p56"/>
          <p:cNvGrpSpPr/>
          <p:nvPr/>
        </p:nvGrpSpPr>
        <p:grpSpPr>
          <a:xfrm>
            <a:off x="-402911" y="332584"/>
            <a:ext cx="3934894" cy="5262770"/>
            <a:chOff x="-610386" y="475684"/>
            <a:chExt cx="3934894" cy="5262770"/>
          </a:xfrm>
        </p:grpSpPr>
        <p:grpSp>
          <p:nvGrpSpPr>
            <p:cNvPr id="2343" name="Google Shape;2343;p56"/>
            <p:cNvGrpSpPr/>
            <p:nvPr/>
          </p:nvGrpSpPr>
          <p:grpSpPr>
            <a:xfrm>
              <a:off x="356499" y="475684"/>
              <a:ext cx="1635127" cy="1985099"/>
              <a:chOff x="-4096211" y="104315"/>
              <a:chExt cx="2478967" cy="3009550"/>
            </a:xfrm>
          </p:grpSpPr>
          <p:sp>
            <p:nvSpPr>
              <p:cNvPr id="2344" name="Google Shape;2344;p56"/>
              <p:cNvSpPr/>
              <p:nvPr/>
            </p:nvSpPr>
            <p:spPr>
              <a:xfrm>
                <a:off x="-4096211" y="104315"/>
                <a:ext cx="2478967" cy="3009550"/>
              </a:xfrm>
              <a:custGeom>
                <a:rect b="b" l="l" r="r" t="t"/>
                <a:pathLst>
                  <a:path extrusionOk="0" h="642723" w="529411">
                    <a:moveTo>
                      <a:pt x="140242" y="259304"/>
                    </a:moveTo>
                    <a:cubicBezTo>
                      <a:pt x="140242" y="259304"/>
                      <a:pt x="86816" y="227873"/>
                      <a:pt x="79186" y="155141"/>
                    </a:cubicBezTo>
                    <a:cubicBezTo>
                      <a:pt x="71550" y="82402"/>
                      <a:pt x="122285" y="23136"/>
                      <a:pt x="182895" y="4732"/>
                    </a:cubicBezTo>
                    <a:cubicBezTo>
                      <a:pt x="243506" y="-13227"/>
                      <a:pt x="328355" y="21793"/>
                      <a:pt x="350804" y="78367"/>
                    </a:cubicBezTo>
                    <a:cubicBezTo>
                      <a:pt x="383576" y="160531"/>
                      <a:pt x="335087" y="224735"/>
                      <a:pt x="335087" y="224735"/>
                    </a:cubicBezTo>
                    <a:cubicBezTo>
                      <a:pt x="335087" y="224735"/>
                      <a:pt x="428017" y="112936"/>
                      <a:pt x="481444" y="151100"/>
                    </a:cubicBezTo>
                    <a:cubicBezTo>
                      <a:pt x="534870" y="189264"/>
                      <a:pt x="416347" y="328899"/>
                      <a:pt x="415450" y="340124"/>
                    </a:cubicBezTo>
                    <a:cubicBezTo>
                      <a:pt x="414552" y="351350"/>
                      <a:pt x="473363" y="493231"/>
                      <a:pt x="489080" y="496375"/>
                    </a:cubicBezTo>
                    <a:cubicBezTo>
                      <a:pt x="504797" y="499519"/>
                      <a:pt x="552828" y="533190"/>
                      <a:pt x="515570" y="573600"/>
                    </a:cubicBezTo>
                    <a:cubicBezTo>
                      <a:pt x="477861" y="614010"/>
                      <a:pt x="387171" y="639600"/>
                      <a:pt x="368316" y="614010"/>
                    </a:cubicBezTo>
                    <a:cubicBezTo>
                      <a:pt x="349461" y="588421"/>
                      <a:pt x="316238" y="489190"/>
                      <a:pt x="296932" y="486944"/>
                    </a:cubicBezTo>
                    <a:cubicBezTo>
                      <a:pt x="277174" y="484698"/>
                      <a:pt x="263264" y="623887"/>
                      <a:pt x="230041" y="637353"/>
                    </a:cubicBezTo>
                    <a:cubicBezTo>
                      <a:pt x="196818" y="650819"/>
                      <a:pt x="118250" y="636004"/>
                      <a:pt x="104785" y="625230"/>
                    </a:cubicBezTo>
                    <a:cubicBezTo>
                      <a:pt x="91320" y="614902"/>
                      <a:pt x="63035" y="585272"/>
                      <a:pt x="110620" y="535882"/>
                    </a:cubicBezTo>
                    <a:cubicBezTo>
                      <a:pt x="158657" y="486047"/>
                      <a:pt x="133967" y="389514"/>
                      <a:pt x="133967" y="385021"/>
                    </a:cubicBezTo>
                    <a:cubicBezTo>
                      <a:pt x="133967" y="380535"/>
                      <a:pt x="-5657" y="368412"/>
                      <a:pt x="178" y="296571"/>
                    </a:cubicBezTo>
                    <a:cubicBezTo>
                      <a:pt x="6465" y="224730"/>
                      <a:pt x="109271" y="264242"/>
                      <a:pt x="140248" y="2593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5" name="Google Shape;2345;p56"/>
              <p:cNvSpPr/>
              <p:nvPr/>
            </p:nvSpPr>
            <p:spPr>
              <a:xfrm>
                <a:off x="-3512892" y="1124314"/>
                <a:ext cx="1102111" cy="447436"/>
              </a:xfrm>
              <a:custGeom>
                <a:rect b="b" l="l" r="r" t="t"/>
                <a:pathLst>
                  <a:path extrusionOk="0" h="95555" w="235368">
                    <a:moveTo>
                      <a:pt x="14861" y="41089"/>
                    </a:moveTo>
                    <a:cubicBezTo>
                      <a:pt x="32367" y="41089"/>
                      <a:pt x="167956" y="34802"/>
                      <a:pt x="210152" y="6521"/>
                    </a:cubicBezTo>
                    <a:cubicBezTo>
                      <a:pt x="251902" y="-21767"/>
                      <a:pt x="240232" y="49623"/>
                      <a:pt x="186805" y="74766"/>
                    </a:cubicBezTo>
                    <a:cubicBezTo>
                      <a:pt x="133379" y="100355"/>
                      <a:pt x="41791" y="101259"/>
                      <a:pt x="16656" y="83294"/>
                    </a:cubicBezTo>
                    <a:cubicBezTo>
                      <a:pt x="-9383" y="65335"/>
                      <a:pt x="-856" y="46473"/>
                      <a:pt x="14861" y="410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6" name="Google Shape;2346;p56"/>
              <p:cNvSpPr/>
              <p:nvPr/>
            </p:nvSpPr>
            <p:spPr>
              <a:xfrm>
                <a:off x="-2751834" y="1133607"/>
                <a:ext cx="599121" cy="865911"/>
              </a:xfrm>
              <a:custGeom>
                <a:rect b="b" l="l" r="r" t="t"/>
                <a:pathLst>
                  <a:path extrusionOk="0" h="184925" w="127949">
                    <a:moveTo>
                      <a:pt x="0" y="22043"/>
                    </a:moveTo>
                    <a:cubicBezTo>
                      <a:pt x="71830" y="22043"/>
                      <a:pt x="27833" y="155842"/>
                      <a:pt x="87095" y="180986"/>
                    </a:cubicBezTo>
                    <a:cubicBezTo>
                      <a:pt x="102812" y="190411"/>
                      <a:pt x="120764" y="181431"/>
                      <a:pt x="126153" y="169760"/>
                    </a:cubicBezTo>
                    <a:cubicBezTo>
                      <a:pt x="127948" y="166165"/>
                      <a:pt x="128399" y="162124"/>
                      <a:pt x="127502" y="158534"/>
                    </a:cubicBezTo>
                    <a:cubicBezTo>
                      <a:pt x="123016" y="143267"/>
                      <a:pt x="109093" y="154493"/>
                      <a:pt x="103709" y="137883"/>
                    </a:cubicBezTo>
                    <a:cubicBezTo>
                      <a:pt x="98771" y="121719"/>
                      <a:pt x="90244" y="-62367"/>
                      <a:pt x="6" y="220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7" name="Google Shape;2347;p56"/>
              <p:cNvSpPr/>
              <p:nvPr/>
            </p:nvSpPr>
            <p:spPr>
              <a:xfrm>
                <a:off x="-2974605" y="1575237"/>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8" name="Google Shape;2348;p56"/>
              <p:cNvSpPr/>
              <p:nvPr/>
            </p:nvSpPr>
            <p:spPr>
              <a:xfrm>
                <a:off x="-2934658" y="178122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9" name="Google Shape;2349;p56"/>
              <p:cNvSpPr/>
              <p:nvPr/>
            </p:nvSpPr>
            <p:spPr>
              <a:xfrm>
                <a:off x="-2877908" y="201664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0" name="Google Shape;2350;p56"/>
              <p:cNvSpPr/>
              <p:nvPr/>
            </p:nvSpPr>
            <p:spPr>
              <a:xfrm>
                <a:off x="-3403688" y="710377"/>
                <a:ext cx="736904" cy="241027"/>
              </a:xfrm>
              <a:custGeom>
                <a:rect b="b" l="l" r="r" t="t"/>
                <a:pathLst>
                  <a:path extrusionOk="0" h="51474" w="157374">
                    <a:moveTo>
                      <a:pt x="150465" y="203"/>
                    </a:moveTo>
                    <a:cubicBezTo>
                      <a:pt x="145527" y="2449"/>
                      <a:pt x="143733" y="6936"/>
                      <a:pt x="141487" y="11428"/>
                    </a:cubicBezTo>
                    <a:cubicBezTo>
                      <a:pt x="139241" y="15470"/>
                      <a:pt x="134302" y="22203"/>
                      <a:pt x="140589" y="25798"/>
                    </a:cubicBezTo>
                    <a:cubicBezTo>
                      <a:pt x="146425" y="29393"/>
                      <a:pt x="150917" y="22654"/>
                      <a:pt x="153157" y="18161"/>
                    </a:cubicBezTo>
                    <a:cubicBezTo>
                      <a:pt x="155403" y="13675"/>
                      <a:pt x="158095" y="8736"/>
                      <a:pt x="157198" y="3792"/>
                    </a:cubicBezTo>
                    <a:cubicBezTo>
                      <a:pt x="156752" y="1546"/>
                      <a:pt x="153157" y="-695"/>
                      <a:pt x="150465" y="203"/>
                    </a:cubicBezTo>
                    <a:close/>
                    <a:moveTo>
                      <a:pt x="26558" y="41956"/>
                    </a:moveTo>
                    <a:cubicBezTo>
                      <a:pt x="23866" y="38812"/>
                      <a:pt x="19826" y="38361"/>
                      <a:pt x="15785" y="37018"/>
                    </a:cubicBezTo>
                    <a:cubicBezTo>
                      <a:pt x="11744" y="35669"/>
                      <a:pt x="8149" y="33874"/>
                      <a:pt x="4109" y="34771"/>
                    </a:cubicBezTo>
                    <a:cubicBezTo>
                      <a:pt x="1417" y="35669"/>
                      <a:pt x="-378" y="38812"/>
                      <a:pt x="68" y="41504"/>
                    </a:cubicBezTo>
                    <a:cubicBezTo>
                      <a:pt x="1417" y="45991"/>
                      <a:pt x="5457" y="47792"/>
                      <a:pt x="9492" y="49141"/>
                    </a:cubicBezTo>
                    <a:cubicBezTo>
                      <a:pt x="13087" y="50490"/>
                      <a:pt x="18019" y="51833"/>
                      <a:pt x="22060" y="51387"/>
                    </a:cubicBezTo>
                    <a:cubicBezTo>
                      <a:pt x="27450" y="50935"/>
                      <a:pt x="30142" y="45551"/>
                      <a:pt x="26552" y="419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1" name="Google Shape;2351;p56"/>
              <p:cNvSpPr/>
              <p:nvPr/>
            </p:nvSpPr>
            <p:spPr>
              <a:xfrm>
                <a:off x="-3228894" y="665906"/>
                <a:ext cx="334251" cy="352382"/>
              </a:xfrm>
              <a:custGeom>
                <a:rect b="b" l="l" r="r" t="t"/>
                <a:pathLst>
                  <a:path extrusionOk="0" h="75255" w="71383">
                    <a:moveTo>
                      <a:pt x="13459" y="47414"/>
                    </a:moveTo>
                    <a:cubicBezTo>
                      <a:pt x="7624" y="52804"/>
                      <a:pt x="16603" y="63578"/>
                      <a:pt x="20643" y="67173"/>
                    </a:cubicBezTo>
                    <a:cubicBezTo>
                      <a:pt x="26479" y="73009"/>
                      <a:pt x="35457" y="75255"/>
                      <a:pt x="43539" y="75255"/>
                    </a:cubicBezTo>
                    <a:cubicBezTo>
                      <a:pt x="51620" y="75255"/>
                      <a:pt x="60147" y="69865"/>
                      <a:pt x="64640" y="63578"/>
                    </a:cubicBezTo>
                    <a:cubicBezTo>
                      <a:pt x="69577" y="56845"/>
                      <a:pt x="74064" y="44270"/>
                      <a:pt x="66886" y="37537"/>
                    </a:cubicBezTo>
                    <a:cubicBezTo>
                      <a:pt x="65091" y="35742"/>
                      <a:pt x="62845" y="36188"/>
                      <a:pt x="61496" y="38434"/>
                    </a:cubicBezTo>
                    <a:cubicBezTo>
                      <a:pt x="57901" y="43824"/>
                      <a:pt x="59250" y="51003"/>
                      <a:pt x="56107" y="56845"/>
                    </a:cubicBezTo>
                    <a:cubicBezTo>
                      <a:pt x="52963" y="62235"/>
                      <a:pt x="47579" y="64481"/>
                      <a:pt x="41738" y="66270"/>
                    </a:cubicBezTo>
                    <a:cubicBezTo>
                      <a:pt x="35451" y="68065"/>
                      <a:pt x="28719" y="65372"/>
                      <a:pt x="23781" y="60880"/>
                    </a:cubicBezTo>
                    <a:cubicBezTo>
                      <a:pt x="19740" y="57284"/>
                      <a:pt x="18843" y="48757"/>
                      <a:pt x="13453" y="46962"/>
                    </a:cubicBezTo>
                    <a:cubicBezTo>
                      <a:pt x="13899" y="46962"/>
                      <a:pt x="13453" y="46962"/>
                      <a:pt x="13453" y="47414"/>
                    </a:cubicBezTo>
                    <a:close/>
                    <a:moveTo>
                      <a:pt x="20643" y="20475"/>
                    </a:moveTo>
                    <a:cubicBezTo>
                      <a:pt x="20643" y="19578"/>
                      <a:pt x="20643" y="18229"/>
                      <a:pt x="20198" y="17332"/>
                    </a:cubicBezTo>
                    <a:cubicBezTo>
                      <a:pt x="19752" y="14640"/>
                      <a:pt x="17951" y="12845"/>
                      <a:pt x="15711" y="11496"/>
                    </a:cubicBezTo>
                    <a:cubicBezTo>
                      <a:pt x="13465" y="10147"/>
                      <a:pt x="11225" y="10147"/>
                      <a:pt x="8527" y="10599"/>
                    </a:cubicBezTo>
                    <a:cubicBezTo>
                      <a:pt x="6281" y="11045"/>
                      <a:pt x="5384" y="11948"/>
                      <a:pt x="3589" y="13291"/>
                    </a:cubicBezTo>
                    <a:cubicBezTo>
                      <a:pt x="4035" y="12845"/>
                      <a:pt x="4938" y="12393"/>
                      <a:pt x="5384" y="11942"/>
                    </a:cubicBezTo>
                    <a:lnTo>
                      <a:pt x="4938" y="12388"/>
                    </a:lnTo>
                    <a:cubicBezTo>
                      <a:pt x="1794" y="14182"/>
                      <a:pt x="0" y="17778"/>
                      <a:pt x="0" y="21367"/>
                    </a:cubicBezTo>
                    <a:cubicBezTo>
                      <a:pt x="0" y="24962"/>
                      <a:pt x="1794" y="28552"/>
                      <a:pt x="4938" y="30346"/>
                    </a:cubicBezTo>
                    <a:cubicBezTo>
                      <a:pt x="8081" y="32141"/>
                      <a:pt x="12122" y="32141"/>
                      <a:pt x="15266" y="30346"/>
                    </a:cubicBezTo>
                    <a:cubicBezTo>
                      <a:pt x="16614" y="29449"/>
                      <a:pt x="17957" y="28100"/>
                      <a:pt x="18860" y="26751"/>
                    </a:cubicBezTo>
                    <a:cubicBezTo>
                      <a:pt x="20203" y="24059"/>
                      <a:pt x="20655" y="22264"/>
                      <a:pt x="20655" y="20464"/>
                    </a:cubicBezTo>
                    <a:close/>
                    <a:moveTo>
                      <a:pt x="71372" y="10147"/>
                    </a:moveTo>
                    <a:cubicBezTo>
                      <a:pt x="71372" y="9250"/>
                      <a:pt x="71372" y="7901"/>
                      <a:pt x="70926" y="7003"/>
                    </a:cubicBezTo>
                    <a:cubicBezTo>
                      <a:pt x="70481" y="4311"/>
                      <a:pt x="68680" y="2517"/>
                      <a:pt x="66440" y="1168"/>
                    </a:cubicBezTo>
                    <a:cubicBezTo>
                      <a:pt x="64194" y="-181"/>
                      <a:pt x="61953" y="-181"/>
                      <a:pt x="59256" y="270"/>
                    </a:cubicBezTo>
                    <a:cubicBezTo>
                      <a:pt x="57010" y="716"/>
                      <a:pt x="56112" y="1619"/>
                      <a:pt x="54318" y="2963"/>
                    </a:cubicBezTo>
                    <a:cubicBezTo>
                      <a:pt x="54763" y="2517"/>
                      <a:pt x="55667" y="2065"/>
                      <a:pt x="56112" y="1614"/>
                    </a:cubicBezTo>
                    <a:lnTo>
                      <a:pt x="55667" y="2059"/>
                    </a:lnTo>
                    <a:cubicBezTo>
                      <a:pt x="52523" y="3854"/>
                      <a:pt x="50729" y="7449"/>
                      <a:pt x="50729" y="11039"/>
                    </a:cubicBezTo>
                    <a:cubicBezTo>
                      <a:pt x="50729" y="14634"/>
                      <a:pt x="52523" y="18223"/>
                      <a:pt x="55667" y="20018"/>
                    </a:cubicBezTo>
                    <a:cubicBezTo>
                      <a:pt x="58810" y="21813"/>
                      <a:pt x="62851" y="21813"/>
                      <a:pt x="65994" y="20018"/>
                    </a:cubicBezTo>
                    <a:cubicBezTo>
                      <a:pt x="67343" y="19121"/>
                      <a:pt x="68686" y="17772"/>
                      <a:pt x="69589" y="16423"/>
                    </a:cubicBezTo>
                    <a:cubicBezTo>
                      <a:pt x="70932" y="13731"/>
                      <a:pt x="71384" y="11936"/>
                      <a:pt x="71384" y="101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2" name="Google Shape;2352;p56"/>
              <p:cNvSpPr/>
              <p:nvPr/>
            </p:nvSpPr>
            <p:spPr>
              <a:xfrm>
                <a:off x="-2207478" y="914256"/>
                <a:ext cx="1582" cy="935"/>
              </a:xfrm>
              <a:custGeom>
                <a:rect b="b" l="l" r="r" t="t"/>
                <a:pathLst>
                  <a:path extrusionOk="0" h="200" w="338">
                    <a:moveTo>
                      <a:pt x="0" y="201"/>
                    </a:moveTo>
                    <a:cubicBezTo>
                      <a:pt x="451" y="201"/>
                      <a:pt x="451" y="-251"/>
                      <a:pt x="0" y="201"/>
                    </a:cubicBezTo>
                    <a:cubicBezTo>
                      <a:pt x="0" y="-251"/>
                      <a:pt x="0" y="201"/>
                      <a:pt x="0" y="201"/>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3" name="Google Shape;2353;p56"/>
              <p:cNvSpPr/>
              <p:nvPr/>
            </p:nvSpPr>
            <p:spPr>
              <a:xfrm>
                <a:off x="-3556818" y="2479048"/>
                <a:ext cx="693755" cy="378927"/>
              </a:xfrm>
              <a:custGeom>
                <a:rect b="b" l="l" r="r" t="t"/>
                <a:pathLst>
                  <a:path extrusionOk="0" h="80924" w="148159">
                    <a:moveTo>
                      <a:pt x="0" y="35020"/>
                    </a:moveTo>
                    <a:cubicBezTo>
                      <a:pt x="1795" y="42205"/>
                      <a:pt x="12122" y="46246"/>
                      <a:pt x="18409" y="49390"/>
                    </a:cubicBezTo>
                    <a:cubicBezTo>
                      <a:pt x="27833" y="53876"/>
                      <a:pt x="37715" y="56574"/>
                      <a:pt x="47591" y="60164"/>
                    </a:cubicBezTo>
                    <a:cubicBezTo>
                      <a:pt x="61959" y="65999"/>
                      <a:pt x="77219" y="71389"/>
                      <a:pt x="92039" y="74979"/>
                    </a:cubicBezTo>
                    <a:cubicBezTo>
                      <a:pt x="104161" y="78123"/>
                      <a:pt x="120770" y="83061"/>
                      <a:pt x="133343" y="79917"/>
                    </a:cubicBezTo>
                    <a:cubicBezTo>
                      <a:pt x="136487" y="79020"/>
                      <a:pt x="136035" y="75430"/>
                      <a:pt x="133343" y="74527"/>
                    </a:cubicBezTo>
                    <a:cubicBezTo>
                      <a:pt x="128405" y="72732"/>
                      <a:pt x="123016" y="72732"/>
                      <a:pt x="118078" y="72281"/>
                    </a:cubicBezTo>
                    <a:cubicBezTo>
                      <a:pt x="109996" y="71384"/>
                      <a:pt x="102361" y="69589"/>
                      <a:pt x="94731" y="67794"/>
                    </a:cubicBezTo>
                    <a:cubicBezTo>
                      <a:pt x="81711" y="64651"/>
                      <a:pt x="69589" y="60158"/>
                      <a:pt x="57022" y="55671"/>
                    </a:cubicBezTo>
                    <a:cubicBezTo>
                      <a:pt x="47597" y="52076"/>
                      <a:pt x="38167" y="49835"/>
                      <a:pt x="28736" y="46692"/>
                    </a:cubicBezTo>
                    <a:cubicBezTo>
                      <a:pt x="23347" y="44897"/>
                      <a:pt x="17512" y="43548"/>
                      <a:pt x="12128" y="41302"/>
                    </a:cubicBezTo>
                    <a:cubicBezTo>
                      <a:pt x="8533" y="39507"/>
                      <a:pt x="5396" y="36815"/>
                      <a:pt x="1355" y="35014"/>
                    </a:cubicBezTo>
                    <a:cubicBezTo>
                      <a:pt x="452" y="33665"/>
                      <a:pt x="6" y="34111"/>
                      <a:pt x="6" y="35009"/>
                    </a:cubicBezTo>
                    <a:close/>
                    <a:moveTo>
                      <a:pt x="33669" y="10774"/>
                    </a:moveTo>
                    <a:cubicBezTo>
                      <a:pt x="40401" y="10774"/>
                      <a:pt x="40401" y="0"/>
                      <a:pt x="33669" y="0"/>
                    </a:cubicBezTo>
                    <a:cubicBezTo>
                      <a:pt x="26936" y="0"/>
                      <a:pt x="26936" y="10774"/>
                      <a:pt x="33669" y="10774"/>
                    </a:cubicBezTo>
                    <a:close/>
                    <a:moveTo>
                      <a:pt x="68686" y="12569"/>
                    </a:moveTo>
                    <a:cubicBezTo>
                      <a:pt x="68686" y="11672"/>
                      <a:pt x="68686" y="11220"/>
                      <a:pt x="68240" y="10323"/>
                    </a:cubicBezTo>
                    <a:cubicBezTo>
                      <a:pt x="67795" y="8076"/>
                      <a:pt x="65994" y="7179"/>
                      <a:pt x="64200" y="6282"/>
                    </a:cubicBezTo>
                    <a:cubicBezTo>
                      <a:pt x="60605" y="4933"/>
                      <a:pt x="57467" y="8076"/>
                      <a:pt x="57467" y="11220"/>
                    </a:cubicBezTo>
                    <a:lnTo>
                      <a:pt x="57467" y="11220"/>
                    </a:lnTo>
                    <a:cubicBezTo>
                      <a:pt x="57913" y="10323"/>
                      <a:pt x="57913" y="9425"/>
                      <a:pt x="58364" y="8528"/>
                    </a:cubicBezTo>
                    <a:cubicBezTo>
                      <a:pt x="57467" y="9877"/>
                      <a:pt x="57467" y="10774"/>
                      <a:pt x="57467" y="12123"/>
                    </a:cubicBezTo>
                    <a:cubicBezTo>
                      <a:pt x="57467" y="15267"/>
                      <a:pt x="60159" y="17959"/>
                      <a:pt x="63303" y="17959"/>
                    </a:cubicBezTo>
                    <a:cubicBezTo>
                      <a:pt x="65994" y="18405"/>
                      <a:pt x="68692" y="15712"/>
                      <a:pt x="68692" y="12569"/>
                    </a:cubicBezTo>
                    <a:close/>
                    <a:moveTo>
                      <a:pt x="99663" y="21097"/>
                    </a:moveTo>
                    <a:cubicBezTo>
                      <a:pt x="99663" y="20651"/>
                      <a:pt x="99663" y="20651"/>
                      <a:pt x="100109" y="20199"/>
                    </a:cubicBezTo>
                    <a:cubicBezTo>
                      <a:pt x="100554" y="17953"/>
                      <a:pt x="100109" y="16158"/>
                      <a:pt x="98314" y="14364"/>
                    </a:cubicBezTo>
                    <a:cubicBezTo>
                      <a:pt x="96519" y="12117"/>
                      <a:pt x="92027" y="12117"/>
                      <a:pt x="90233" y="14364"/>
                    </a:cubicBezTo>
                    <a:cubicBezTo>
                      <a:pt x="89335" y="15712"/>
                      <a:pt x="88438" y="17056"/>
                      <a:pt x="88438" y="18850"/>
                    </a:cubicBezTo>
                    <a:cubicBezTo>
                      <a:pt x="88438" y="19748"/>
                      <a:pt x="88884" y="20645"/>
                      <a:pt x="88884" y="21542"/>
                    </a:cubicBezTo>
                    <a:cubicBezTo>
                      <a:pt x="89329" y="23789"/>
                      <a:pt x="92027" y="25583"/>
                      <a:pt x="94273" y="25583"/>
                    </a:cubicBezTo>
                    <a:cubicBezTo>
                      <a:pt x="96519" y="25138"/>
                      <a:pt x="99217" y="23789"/>
                      <a:pt x="99663" y="21097"/>
                    </a:cubicBezTo>
                    <a:close/>
                    <a:moveTo>
                      <a:pt x="134680" y="30076"/>
                    </a:moveTo>
                    <a:cubicBezTo>
                      <a:pt x="134680" y="30076"/>
                      <a:pt x="134680" y="29630"/>
                      <a:pt x="134680" y="29630"/>
                    </a:cubicBezTo>
                    <a:cubicBezTo>
                      <a:pt x="134235" y="26938"/>
                      <a:pt x="131537" y="25144"/>
                      <a:pt x="128845" y="25144"/>
                    </a:cubicBezTo>
                    <a:cubicBezTo>
                      <a:pt x="126153" y="25144"/>
                      <a:pt x="123456" y="26938"/>
                      <a:pt x="123010" y="29630"/>
                    </a:cubicBezTo>
                    <a:cubicBezTo>
                      <a:pt x="123010" y="29630"/>
                      <a:pt x="123010" y="30076"/>
                      <a:pt x="123010" y="30076"/>
                    </a:cubicBezTo>
                    <a:cubicBezTo>
                      <a:pt x="122113" y="34117"/>
                      <a:pt x="124804" y="38158"/>
                      <a:pt x="129297" y="38158"/>
                    </a:cubicBezTo>
                    <a:cubicBezTo>
                      <a:pt x="132892" y="38158"/>
                      <a:pt x="135584" y="34117"/>
                      <a:pt x="134686" y="30076"/>
                    </a:cubicBezTo>
                    <a:close/>
                    <a:moveTo>
                      <a:pt x="5835" y="26035"/>
                    </a:moveTo>
                    <a:cubicBezTo>
                      <a:pt x="8527" y="30522"/>
                      <a:pt x="13020" y="33671"/>
                      <a:pt x="17957" y="29630"/>
                    </a:cubicBezTo>
                    <a:cubicBezTo>
                      <a:pt x="19306" y="28281"/>
                      <a:pt x="20649" y="26938"/>
                      <a:pt x="22444" y="26035"/>
                    </a:cubicBezTo>
                    <a:cubicBezTo>
                      <a:pt x="28279" y="21548"/>
                      <a:pt x="29628" y="32322"/>
                      <a:pt x="30080" y="34563"/>
                    </a:cubicBezTo>
                    <a:cubicBezTo>
                      <a:pt x="30977" y="37255"/>
                      <a:pt x="33675" y="39953"/>
                      <a:pt x="36366" y="40850"/>
                    </a:cubicBezTo>
                    <a:cubicBezTo>
                      <a:pt x="40407" y="41748"/>
                      <a:pt x="43099" y="41296"/>
                      <a:pt x="46694" y="39501"/>
                    </a:cubicBezTo>
                    <a:cubicBezTo>
                      <a:pt x="51632" y="37255"/>
                      <a:pt x="58370" y="30973"/>
                      <a:pt x="59262" y="40399"/>
                    </a:cubicBezTo>
                    <a:cubicBezTo>
                      <a:pt x="60159" y="47583"/>
                      <a:pt x="63303" y="52522"/>
                      <a:pt x="70938" y="52076"/>
                    </a:cubicBezTo>
                    <a:cubicBezTo>
                      <a:pt x="79019" y="52076"/>
                      <a:pt x="80363" y="41748"/>
                      <a:pt x="86655" y="39055"/>
                    </a:cubicBezTo>
                    <a:cubicBezTo>
                      <a:pt x="93839" y="36363"/>
                      <a:pt x="94737" y="48481"/>
                      <a:pt x="95634" y="52522"/>
                    </a:cubicBezTo>
                    <a:cubicBezTo>
                      <a:pt x="96531" y="55665"/>
                      <a:pt x="98777" y="57912"/>
                      <a:pt x="101469" y="59706"/>
                    </a:cubicBezTo>
                    <a:cubicBezTo>
                      <a:pt x="110448" y="65994"/>
                      <a:pt x="116735" y="52973"/>
                      <a:pt x="124365" y="52070"/>
                    </a:cubicBezTo>
                    <a:cubicBezTo>
                      <a:pt x="128851" y="51624"/>
                      <a:pt x="133789" y="58357"/>
                      <a:pt x="137384" y="60152"/>
                    </a:cubicBezTo>
                    <a:cubicBezTo>
                      <a:pt x="140527" y="61947"/>
                      <a:pt x="143671" y="61049"/>
                      <a:pt x="146808" y="59706"/>
                    </a:cubicBezTo>
                    <a:cubicBezTo>
                      <a:pt x="149500" y="58357"/>
                      <a:pt x="147706" y="54768"/>
                      <a:pt x="145459" y="54768"/>
                    </a:cubicBezTo>
                    <a:cubicBezTo>
                      <a:pt x="136932" y="54322"/>
                      <a:pt x="132892" y="45788"/>
                      <a:pt x="124359" y="44891"/>
                    </a:cubicBezTo>
                    <a:cubicBezTo>
                      <a:pt x="121215" y="44445"/>
                      <a:pt x="117626" y="46686"/>
                      <a:pt x="114934" y="48486"/>
                    </a:cubicBezTo>
                    <a:cubicBezTo>
                      <a:pt x="113586" y="49384"/>
                      <a:pt x="112242" y="50733"/>
                      <a:pt x="110894" y="51630"/>
                    </a:cubicBezTo>
                    <a:cubicBezTo>
                      <a:pt x="106407" y="55225"/>
                      <a:pt x="102812" y="51630"/>
                      <a:pt x="101469" y="47143"/>
                    </a:cubicBezTo>
                    <a:cubicBezTo>
                      <a:pt x="100120" y="41308"/>
                      <a:pt x="98326" y="34123"/>
                      <a:pt x="92045" y="32774"/>
                    </a:cubicBezTo>
                    <a:cubicBezTo>
                      <a:pt x="84861" y="30979"/>
                      <a:pt x="80368" y="33671"/>
                      <a:pt x="75882" y="39507"/>
                    </a:cubicBezTo>
                    <a:cubicBezTo>
                      <a:pt x="74533" y="41302"/>
                      <a:pt x="73636" y="42651"/>
                      <a:pt x="72287" y="44445"/>
                    </a:cubicBezTo>
                    <a:cubicBezTo>
                      <a:pt x="66897" y="50281"/>
                      <a:pt x="66000" y="40850"/>
                      <a:pt x="66000" y="39055"/>
                    </a:cubicBezTo>
                    <a:cubicBezTo>
                      <a:pt x="65554" y="35912"/>
                      <a:pt x="65103" y="33665"/>
                      <a:pt x="63308" y="30973"/>
                    </a:cubicBezTo>
                    <a:cubicBezTo>
                      <a:pt x="58822" y="24686"/>
                      <a:pt x="51632" y="27830"/>
                      <a:pt x="46700" y="31419"/>
                    </a:cubicBezTo>
                    <a:cubicBezTo>
                      <a:pt x="44008" y="33214"/>
                      <a:pt x="37275" y="39055"/>
                      <a:pt x="34578" y="31419"/>
                    </a:cubicBezTo>
                    <a:cubicBezTo>
                      <a:pt x="34132" y="30070"/>
                      <a:pt x="34132" y="28276"/>
                      <a:pt x="33680" y="26932"/>
                    </a:cubicBezTo>
                    <a:cubicBezTo>
                      <a:pt x="32783" y="24240"/>
                      <a:pt x="30537" y="21994"/>
                      <a:pt x="27845" y="21097"/>
                    </a:cubicBezTo>
                    <a:cubicBezTo>
                      <a:pt x="25153" y="20199"/>
                      <a:pt x="22907" y="19302"/>
                      <a:pt x="20210" y="20651"/>
                    </a:cubicBezTo>
                    <a:cubicBezTo>
                      <a:pt x="16169" y="22897"/>
                      <a:pt x="13477" y="28287"/>
                      <a:pt x="8985" y="23343"/>
                    </a:cubicBezTo>
                    <a:cubicBezTo>
                      <a:pt x="7636" y="21097"/>
                      <a:pt x="4041" y="23789"/>
                      <a:pt x="5841" y="26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4" name="Google Shape;2354;p56"/>
              <p:cNvSpPr/>
              <p:nvPr/>
            </p:nvSpPr>
            <p:spPr>
              <a:xfrm>
                <a:off x="-3689281" y="1512145"/>
                <a:ext cx="252855" cy="252302"/>
              </a:xfrm>
              <a:custGeom>
                <a:rect b="b" l="l" r="r" t="t"/>
                <a:pathLst>
                  <a:path extrusionOk="0" h="53882" w="54000">
                    <a:moveTo>
                      <a:pt x="26952" y="0"/>
                    </a:moveTo>
                    <a:cubicBezTo>
                      <a:pt x="21562" y="0"/>
                      <a:pt x="21562" y="8082"/>
                      <a:pt x="26952" y="8082"/>
                    </a:cubicBezTo>
                    <a:cubicBezTo>
                      <a:pt x="32342" y="8082"/>
                      <a:pt x="32342" y="0"/>
                      <a:pt x="26952" y="0"/>
                    </a:cubicBezTo>
                    <a:close/>
                    <a:moveTo>
                      <a:pt x="21117" y="35472"/>
                    </a:moveTo>
                    <a:cubicBezTo>
                      <a:pt x="20220" y="32780"/>
                      <a:pt x="18425" y="30533"/>
                      <a:pt x="16179" y="29184"/>
                    </a:cubicBezTo>
                    <a:cubicBezTo>
                      <a:pt x="13487" y="27835"/>
                      <a:pt x="10789" y="27390"/>
                      <a:pt x="8097" y="28287"/>
                    </a:cubicBezTo>
                    <a:lnTo>
                      <a:pt x="7652" y="28287"/>
                    </a:lnTo>
                    <a:cubicBezTo>
                      <a:pt x="4960" y="29184"/>
                      <a:pt x="2714" y="30533"/>
                      <a:pt x="1365" y="33225"/>
                    </a:cubicBezTo>
                    <a:cubicBezTo>
                      <a:pt x="16" y="35918"/>
                      <a:pt x="-430" y="38616"/>
                      <a:pt x="468" y="41307"/>
                    </a:cubicBezTo>
                    <a:cubicBezTo>
                      <a:pt x="913" y="43102"/>
                      <a:pt x="1816" y="44451"/>
                      <a:pt x="3159" y="45794"/>
                    </a:cubicBezTo>
                    <a:lnTo>
                      <a:pt x="3159" y="45794"/>
                    </a:lnTo>
                    <a:cubicBezTo>
                      <a:pt x="5406" y="48486"/>
                      <a:pt x="9892" y="49835"/>
                      <a:pt x="13487" y="48486"/>
                    </a:cubicBezTo>
                    <a:lnTo>
                      <a:pt x="13933" y="48486"/>
                    </a:lnTo>
                    <a:cubicBezTo>
                      <a:pt x="16625" y="48041"/>
                      <a:pt x="18871" y="45794"/>
                      <a:pt x="20220" y="43548"/>
                    </a:cubicBezTo>
                    <a:cubicBezTo>
                      <a:pt x="21117" y="40856"/>
                      <a:pt x="21568" y="38158"/>
                      <a:pt x="21117" y="35466"/>
                    </a:cubicBezTo>
                    <a:close/>
                    <a:moveTo>
                      <a:pt x="44909" y="35026"/>
                    </a:moveTo>
                    <a:cubicBezTo>
                      <a:pt x="32787" y="35026"/>
                      <a:pt x="32787" y="53882"/>
                      <a:pt x="44909" y="53882"/>
                    </a:cubicBezTo>
                    <a:cubicBezTo>
                      <a:pt x="57031" y="53431"/>
                      <a:pt x="57031" y="35026"/>
                      <a:pt x="44909" y="35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5" name="Google Shape;2355;p56"/>
              <p:cNvSpPr/>
              <p:nvPr/>
            </p:nvSpPr>
            <p:spPr>
              <a:xfrm>
                <a:off x="-2154957" y="1171616"/>
                <a:ext cx="201165" cy="201909"/>
              </a:xfrm>
              <a:custGeom>
                <a:rect b="b" l="l" r="r" t="t"/>
                <a:pathLst>
                  <a:path extrusionOk="0" h="43120" w="42961">
                    <a:moveTo>
                      <a:pt x="10779" y="31431"/>
                    </a:moveTo>
                    <a:cubicBezTo>
                      <a:pt x="3143" y="31431"/>
                      <a:pt x="3143" y="43108"/>
                      <a:pt x="10779" y="43108"/>
                    </a:cubicBezTo>
                    <a:cubicBezTo>
                      <a:pt x="18860" y="43554"/>
                      <a:pt x="18860" y="31431"/>
                      <a:pt x="10779" y="31431"/>
                    </a:cubicBezTo>
                    <a:close/>
                    <a:moveTo>
                      <a:pt x="42653" y="11677"/>
                    </a:moveTo>
                    <a:cubicBezTo>
                      <a:pt x="42207" y="7636"/>
                      <a:pt x="38167" y="4493"/>
                      <a:pt x="34572" y="3595"/>
                    </a:cubicBezTo>
                    <a:cubicBezTo>
                      <a:pt x="32777" y="3150"/>
                      <a:pt x="30977" y="3150"/>
                      <a:pt x="29182" y="3595"/>
                    </a:cubicBezTo>
                    <a:cubicBezTo>
                      <a:pt x="27388" y="4041"/>
                      <a:pt x="26039" y="4944"/>
                      <a:pt x="24696" y="6287"/>
                    </a:cubicBezTo>
                    <a:cubicBezTo>
                      <a:pt x="24250" y="7185"/>
                      <a:pt x="23347" y="7636"/>
                      <a:pt x="22901" y="8534"/>
                    </a:cubicBezTo>
                    <a:cubicBezTo>
                      <a:pt x="22456" y="9431"/>
                      <a:pt x="22004" y="10328"/>
                      <a:pt x="22004" y="10780"/>
                    </a:cubicBezTo>
                    <a:cubicBezTo>
                      <a:pt x="21558" y="11677"/>
                      <a:pt x="21558" y="12575"/>
                      <a:pt x="21558" y="13472"/>
                    </a:cubicBezTo>
                    <a:lnTo>
                      <a:pt x="21558" y="13472"/>
                    </a:lnTo>
                    <a:lnTo>
                      <a:pt x="21558" y="13472"/>
                    </a:lnTo>
                    <a:lnTo>
                      <a:pt x="21558" y="13472"/>
                    </a:lnTo>
                    <a:lnTo>
                      <a:pt x="21558" y="13472"/>
                    </a:lnTo>
                    <a:cubicBezTo>
                      <a:pt x="21558" y="13472"/>
                      <a:pt x="21558" y="13918"/>
                      <a:pt x="21558" y="13918"/>
                    </a:cubicBezTo>
                    <a:cubicBezTo>
                      <a:pt x="21558" y="13918"/>
                      <a:pt x="21558" y="14363"/>
                      <a:pt x="21558" y="14363"/>
                    </a:cubicBezTo>
                    <a:cubicBezTo>
                      <a:pt x="22004" y="16610"/>
                      <a:pt x="22907" y="18850"/>
                      <a:pt x="24702" y="20651"/>
                    </a:cubicBezTo>
                    <a:cubicBezTo>
                      <a:pt x="25599" y="21548"/>
                      <a:pt x="26496" y="22446"/>
                      <a:pt x="27845" y="22897"/>
                    </a:cubicBezTo>
                    <a:cubicBezTo>
                      <a:pt x="29640" y="23795"/>
                      <a:pt x="31440" y="24246"/>
                      <a:pt x="33235" y="24246"/>
                    </a:cubicBezTo>
                    <a:cubicBezTo>
                      <a:pt x="35029" y="24246"/>
                      <a:pt x="36830" y="23800"/>
                      <a:pt x="38624" y="22897"/>
                    </a:cubicBezTo>
                    <a:cubicBezTo>
                      <a:pt x="39973" y="22000"/>
                      <a:pt x="41316" y="20651"/>
                      <a:pt x="42219" y="19302"/>
                    </a:cubicBezTo>
                    <a:cubicBezTo>
                      <a:pt x="43116" y="17061"/>
                      <a:pt x="43116" y="14363"/>
                      <a:pt x="42665" y="11672"/>
                    </a:cubicBezTo>
                    <a:close/>
                    <a:moveTo>
                      <a:pt x="8081" y="0"/>
                    </a:moveTo>
                    <a:cubicBezTo>
                      <a:pt x="3595" y="0"/>
                      <a:pt x="0" y="3595"/>
                      <a:pt x="0" y="8082"/>
                    </a:cubicBezTo>
                    <a:cubicBezTo>
                      <a:pt x="0" y="12569"/>
                      <a:pt x="3595" y="16164"/>
                      <a:pt x="8081" y="16164"/>
                    </a:cubicBezTo>
                    <a:cubicBezTo>
                      <a:pt x="12568" y="16164"/>
                      <a:pt x="16163" y="12569"/>
                      <a:pt x="16163" y="8082"/>
                    </a:cubicBezTo>
                    <a:cubicBezTo>
                      <a:pt x="16163" y="3595"/>
                      <a:pt x="12574" y="0"/>
                      <a:pt x="80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6" name="Google Shape;2356;p56"/>
              <p:cNvSpPr/>
              <p:nvPr/>
            </p:nvSpPr>
            <p:spPr>
              <a:xfrm>
                <a:off x="-2175963" y="2742115"/>
                <a:ext cx="233362" cy="85872"/>
              </a:xfrm>
              <a:custGeom>
                <a:rect b="b" l="l" r="r" t="t"/>
                <a:pathLst>
                  <a:path extrusionOk="0" h="18339" w="49837">
                    <a:moveTo>
                      <a:pt x="43550" y="375"/>
                    </a:moveTo>
                    <a:cubicBezTo>
                      <a:pt x="43550" y="375"/>
                      <a:pt x="43105" y="375"/>
                      <a:pt x="43105" y="375"/>
                    </a:cubicBezTo>
                    <a:cubicBezTo>
                      <a:pt x="37715" y="-1419"/>
                      <a:pt x="31880" y="3519"/>
                      <a:pt x="31880" y="8903"/>
                    </a:cubicBezTo>
                    <a:cubicBezTo>
                      <a:pt x="31880" y="14293"/>
                      <a:pt x="37715" y="19231"/>
                      <a:pt x="43105" y="17431"/>
                    </a:cubicBezTo>
                    <a:cubicBezTo>
                      <a:pt x="43105" y="17431"/>
                      <a:pt x="43550" y="17431"/>
                      <a:pt x="43550" y="17431"/>
                    </a:cubicBezTo>
                    <a:cubicBezTo>
                      <a:pt x="47145" y="16082"/>
                      <a:pt x="49837" y="12944"/>
                      <a:pt x="49837" y="8903"/>
                    </a:cubicBezTo>
                    <a:cubicBezTo>
                      <a:pt x="49837" y="4862"/>
                      <a:pt x="47145" y="1724"/>
                      <a:pt x="43550" y="375"/>
                    </a:cubicBezTo>
                    <a:close/>
                    <a:moveTo>
                      <a:pt x="7636" y="3067"/>
                    </a:moveTo>
                    <a:cubicBezTo>
                      <a:pt x="3595" y="3067"/>
                      <a:pt x="0" y="6663"/>
                      <a:pt x="0" y="10704"/>
                    </a:cubicBezTo>
                    <a:cubicBezTo>
                      <a:pt x="0" y="14745"/>
                      <a:pt x="3595" y="18340"/>
                      <a:pt x="7636" y="18340"/>
                    </a:cubicBezTo>
                    <a:cubicBezTo>
                      <a:pt x="11676" y="18340"/>
                      <a:pt x="15271" y="14745"/>
                      <a:pt x="15271" y="10704"/>
                    </a:cubicBezTo>
                    <a:cubicBezTo>
                      <a:pt x="15271" y="6663"/>
                      <a:pt x="11676" y="3067"/>
                      <a:pt x="7636" y="3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7" name="Google Shape;2357;p56"/>
              <p:cNvSpPr/>
              <p:nvPr/>
            </p:nvSpPr>
            <p:spPr>
              <a:xfrm>
                <a:off x="-3418116" y="2012602"/>
                <a:ext cx="584428" cy="462341"/>
              </a:xfrm>
              <a:custGeom>
                <a:rect b="b" l="l" r="r" t="t"/>
                <a:pathLst>
                  <a:path extrusionOk="0" h="98738" w="124811">
                    <a:moveTo>
                      <a:pt x="118078" y="77185"/>
                    </a:moveTo>
                    <a:cubicBezTo>
                      <a:pt x="109099" y="77185"/>
                      <a:pt x="109099" y="91102"/>
                      <a:pt x="118078" y="91102"/>
                    </a:cubicBezTo>
                    <a:cubicBezTo>
                      <a:pt x="127056" y="91102"/>
                      <a:pt x="127056" y="77185"/>
                      <a:pt x="118078" y="77185"/>
                    </a:cubicBezTo>
                    <a:close/>
                    <a:moveTo>
                      <a:pt x="17963" y="16569"/>
                    </a:moveTo>
                    <a:lnTo>
                      <a:pt x="17963" y="16569"/>
                    </a:lnTo>
                    <a:cubicBezTo>
                      <a:pt x="14820" y="13877"/>
                      <a:pt x="11231" y="12528"/>
                      <a:pt x="7636" y="13877"/>
                    </a:cubicBezTo>
                    <a:cubicBezTo>
                      <a:pt x="3149" y="15226"/>
                      <a:pt x="0" y="19267"/>
                      <a:pt x="0" y="23754"/>
                    </a:cubicBezTo>
                    <a:cubicBezTo>
                      <a:pt x="0" y="27349"/>
                      <a:pt x="1795" y="30939"/>
                      <a:pt x="4938" y="32733"/>
                    </a:cubicBezTo>
                    <a:cubicBezTo>
                      <a:pt x="8979" y="34980"/>
                      <a:pt x="13917" y="34082"/>
                      <a:pt x="17506" y="30939"/>
                    </a:cubicBezTo>
                    <a:lnTo>
                      <a:pt x="17506" y="30939"/>
                    </a:lnTo>
                    <a:cubicBezTo>
                      <a:pt x="21547" y="27349"/>
                      <a:pt x="21547" y="20164"/>
                      <a:pt x="17957" y="16569"/>
                    </a:cubicBezTo>
                    <a:close/>
                    <a:moveTo>
                      <a:pt x="32332" y="2652"/>
                    </a:moveTo>
                    <a:cubicBezTo>
                      <a:pt x="30983" y="1303"/>
                      <a:pt x="30085" y="857"/>
                      <a:pt x="28291" y="405"/>
                    </a:cubicBezTo>
                    <a:cubicBezTo>
                      <a:pt x="23804" y="-1390"/>
                      <a:pt x="18866" y="3097"/>
                      <a:pt x="18866" y="7590"/>
                    </a:cubicBezTo>
                    <a:cubicBezTo>
                      <a:pt x="18866" y="11631"/>
                      <a:pt x="22907" y="15672"/>
                      <a:pt x="27394" y="14775"/>
                    </a:cubicBezTo>
                    <a:cubicBezTo>
                      <a:pt x="27839" y="14775"/>
                      <a:pt x="28742" y="14775"/>
                      <a:pt x="29188" y="14775"/>
                    </a:cubicBezTo>
                    <a:cubicBezTo>
                      <a:pt x="30537" y="14329"/>
                      <a:pt x="31434" y="13877"/>
                      <a:pt x="32332" y="12980"/>
                    </a:cubicBezTo>
                    <a:cubicBezTo>
                      <a:pt x="33680" y="11631"/>
                      <a:pt x="34126" y="9836"/>
                      <a:pt x="34578" y="8041"/>
                    </a:cubicBezTo>
                    <a:cubicBezTo>
                      <a:pt x="34578" y="6247"/>
                      <a:pt x="33680" y="4001"/>
                      <a:pt x="32332" y="2652"/>
                    </a:cubicBezTo>
                    <a:close/>
                    <a:moveTo>
                      <a:pt x="91593" y="83472"/>
                    </a:moveTo>
                    <a:cubicBezTo>
                      <a:pt x="81717" y="83472"/>
                      <a:pt x="81717" y="98739"/>
                      <a:pt x="91593" y="98739"/>
                    </a:cubicBezTo>
                    <a:cubicBezTo>
                      <a:pt x="101469" y="98739"/>
                      <a:pt x="101469" y="83472"/>
                      <a:pt x="91593" y="83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8" name="Google Shape;2358;p56"/>
              <p:cNvSpPr/>
              <p:nvPr/>
            </p:nvSpPr>
            <p:spPr>
              <a:xfrm>
                <a:off x="-2190129" y="2024975"/>
                <a:ext cx="91445" cy="101006"/>
              </a:xfrm>
              <a:custGeom>
                <a:rect b="b" l="l" r="r" t="t"/>
                <a:pathLst>
                  <a:path extrusionOk="0" h="21571" w="19529">
                    <a:moveTo>
                      <a:pt x="12456" y="906"/>
                    </a:moveTo>
                    <a:lnTo>
                      <a:pt x="12456" y="906"/>
                    </a:lnTo>
                    <a:cubicBezTo>
                      <a:pt x="-4152" y="-5827"/>
                      <a:pt x="-4152" y="27398"/>
                      <a:pt x="12456" y="20665"/>
                    </a:cubicBezTo>
                    <a:lnTo>
                      <a:pt x="12456" y="20665"/>
                    </a:lnTo>
                    <a:cubicBezTo>
                      <a:pt x="21887" y="17070"/>
                      <a:pt x="21887" y="4947"/>
                      <a:pt x="12456" y="906"/>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9" name="Google Shape;2359;p56"/>
              <p:cNvSpPr/>
              <p:nvPr/>
            </p:nvSpPr>
            <p:spPr>
              <a:xfrm>
                <a:off x="-2070321" y="2094373"/>
                <a:ext cx="64628" cy="67283"/>
              </a:xfrm>
              <a:custGeom>
                <a:rect b="b" l="l" r="r" t="t"/>
                <a:pathLst>
                  <a:path extrusionOk="0" h="14369" w="13802">
                    <a:moveTo>
                      <a:pt x="7068" y="0"/>
                    </a:moveTo>
                    <a:cubicBezTo>
                      <a:pt x="-2356" y="0"/>
                      <a:pt x="-2356" y="14369"/>
                      <a:pt x="7068" y="14369"/>
                    </a:cubicBezTo>
                    <a:cubicBezTo>
                      <a:pt x="16047" y="14369"/>
                      <a:pt x="16047" y="0"/>
                      <a:pt x="7068" y="0"/>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0" name="Google Shape;2360;p56"/>
              <p:cNvSpPr/>
              <p:nvPr/>
            </p:nvSpPr>
            <p:spPr>
              <a:xfrm>
                <a:off x="-3621939" y="244716"/>
                <a:ext cx="1128857" cy="922373"/>
              </a:xfrm>
              <a:custGeom>
                <a:rect b="b" l="l" r="r" t="t"/>
                <a:pathLst>
                  <a:path extrusionOk="0" h="196983" w="241080">
                    <a:moveTo>
                      <a:pt x="168801" y="9871"/>
                    </a:moveTo>
                    <a:cubicBezTo>
                      <a:pt x="168801" y="8522"/>
                      <a:pt x="168801" y="7625"/>
                      <a:pt x="168355" y="6276"/>
                    </a:cubicBezTo>
                    <a:cubicBezTo>
                      <a:pt x="168355" y="5830"/>
                      <a:pt x="168355" y="5830"/>
                      <a:pt x="168355" y="5378"/>
                    </a:cubicBezTo>
                    <a:cubicBezTo>
                      <a:pt x="167909" y="3584"/>
                      <a:pt x="167006" y="2235"/>
                      <a:pt x="165663" y="1337"/>
                    </a:cubicBezTo>
                    <a:lnTo>
                      <a:pt x="165663" y="1337"/>
                    </a:lnTo>
                    <a:cubicBezTo>
                      <a:pt x="165217" y="1337"/>
                      <a:pt x="165217" y="891"/>
                      <a:pt x="164766" y="891"/>
                    </a:cubicBezTo>
                    <a:lnTo>
                      <a:pt x="164320" y="891"/>
                    </a:lnTo>
                    <a:cubicBezTo>
                      <a:pt x="163874" y="891"/>
                      <a:pt x="163874" y="446"/>
                      <a:pt x="163423" y="446"/>
                    </a:cubicBezTo>
                    <a:cubicBezTo>
                      <a:pt x="162977" y="446"/>
                      <a:pt x="162977" y="446"/>
                      <a:pt x="162525" y="0"/>
                    </a:cubicBezTo>
                    <a:lnTo>
                      <a:pt x="162080" y="0"/>
                    </a:lnTo>
                    <a:cubicBezTo>
                      <a:pt x="162080" y="0"/>
                      <a:pt x="161634" y="0"/>
                      <a:pt x="161634" y="0"/>
                    </a:cubicBezTo>
                    <a:cubicBezTo>
                      <a:pt x="161188" y="0"/>
                      <a:pt x="161188" y="0"/>
                      <a:pt x="160737" y="0"/>
                    </a:cubicBezTo>
                    <a:cubicBezTo>
                      <a:pt x="160291" y="0"/>
                      <a:pt x="160291" y="0"/>
                      <a:pt x="159839" y="0"/>
                    </a:cubicBezTo>
                    <a:cubicBezTo>
                      <a:pt x="159394" y="0"/>
                      <a:pt x="159394" y="0"/>
                      <a:pt x="158942" y="0"/>
                    </a:cubicBezTo>
                    <a:cubicBezTo>
                      <a:pt x="158496" y="0"/>
                      <a:pt x="158496" y="0"/>
                      <a:pt x="158045" y="0"/>
                    </a:cubicBezTo>
                    <a:cubicBezTo>
                      <a:pt x="158045" y="0"/>
                      <a:pt x="157599" y="0"/>
                      <a:pt x="157599" y="0"/>
                    </a:cubicBezTo>
                    <a:lnTo>
                      <a:pt x="157153" y="0"/>
                    </a:lnTo>
                    <a:cubicBezTo>
                      <a:pt x="156708" y="0"/>
                      <a:pt x="156708" y="0"/>
                      <a:pt x="156256" y="446"/>
                    </a:cubicBezTo>
                    <a:cubicBezTo>
                      <a:pt x="155811" y="446"/>
                      <a:pt x="155811" y="446"/>
                      <a:pt x="155359" y="891"/>
                    </a:cubicBezTo>
                    <a:lnTo>
                      <a:pt x="154913" y="891"/>
                    </a:lnTo>
                    <a:cubicBezTo>
                      <a:pt x="154468" y="891"/>
                      <a:pt x="154468" y="1337"/>
                      <a:pt x="154016" y="1337"/>
                    </a:cubicBezTo>
                    <a:lnTo>
                      <a:pt x="154016" y="1337"/>
                    </a:lnTo>
                    <a:cubicBezTo>
                      <a:pt x="152667" y="2235"/>
                      <a:pt x="151324" y="4029"/>
                      <a:pt x="151324" y="5378"/>
                    </a:cubicBezTo>
                    <a:cubicBezTo>
                      <a:pt x="151324" y="5824"/>
                      <a:pt x="151324" y="5824"/>
                      <a:pt x="151324" y="6276"/>
                    </a:cubicBezTo>
                    <a:lnTo>
                      <a:pt x="151324" y="6721"/>
                    </a:lnTo>
                    <a:cubicBezTo>
                      <a:pt x="150878" y="8070"/>
                      <a:pt x="150878" y="9865"/>
                      <a:pt x="151324" y="11208"/>
                    </a:cubicBezTo>
                    <a:lnTo>
                      <a:pt x="151324" y="11208"/>
                    </a:lnTo>
                    <a:cubicBezTo>
                      <a:pt x="151770" y="13003"/>
                      <a:pt x="152673" y="14352"/>
                      <a:pt x="154016" y="15695"/>
                    </a:cubicBezTo>
                    <a:lnTo>
                      <a:pt x="154016" y="15695"/>
                    </a:lnTo>
                    <a:cubicBezTo>
                      <a:pt x="154462" y="15695"/>
                      <a:pt x="154462" y="16141"/>
                      <a:pt x="154913" y="16141"/>
                    </a:cubicBezTo>
                    <a:lnTo>
                      <a:pt x="155359" y="16141"/>
                    </a:lnTo>
                    <a:cubicBezTo>
                      <a:pt x="155805" y="16141"/>
                      <a:pt x="155805" y="16586"/>
                      <a:pt x="156256" y="16586"/>
                    </a:cubicBezTo>
                    <a:cubicBezTo>
                      <a:pt x="156702" y="16586"/>
                      <a:pt x="156702" y="16586"/>
                      <a:pt x="157153" y="17032"/>
                    </a:cubicBezTo>
                    <a:lnTo>
                      <a:pt x="157599" y="17032"/>
                    </a:lnTo>
                    <a:cubicBezTo>
                      <a:pt x="157599" y="17032"/>
                      <a:pt x="158045" y="17032"/>
                      <a:pt x="158045" y="17032"/>
                    </a:cubicBezTo>
                    <a:cubicBezTo>
                      <a:pt x="158491" y="17032"/>
                      <a:pt x="158491" y="17032"/>
                      <a:pt x="158942" y="17032"/>
                    </a:cubicBezTo>
                    <a:cubicBezTo>
                      <a:pt x="159388" y="17032"/>
                      <a:pt x="159388" y="17032"/>
                      <a:pt x="159839" y="17032"/>
                    </a:cubicBezTo>
                    <a:cubicBezTo>
                      <a:pt x="160285" y="17032"/>
                      <a:pt x="160285" y="17032"/>
                      <a:pt x="160737" y="17032"/>
                    </a:cubicBezTo>
                    <a:cubicBezTo>
                      <a:pt x="161182" y="17032"/>
                      <a:pt x="161182" y="17032"/>
                      <a:pt x="161634" y="17032"/>
                    </a:cubicBezTo>
                    <a:cubicBezTo>
                      <a:pt x="161634" y="17032"/>
                      <a:pt x="162080" y="17032"/>
                      <a:pt x="162080" y="17032"/>
                    </a:cubicBezTo>
                    <a:lnTo>
                      <a:pt x="162525" y="17032"/>
                    </a:lnTo>
                    <a:cubicBezTo>
                      <a:pt x="162971" y="17032"/>
                      <a:pt x="162971" y="17032"/>
                      <a:pt x="163423" y="16586"/>
                    </a:cubicBezTo>
                    <a:cubicBezTo>
                      <a:pt x="163869" y="16586"/>
                      <a:pt x="163869" y="16586"/>
                      <a:pt x="164320" y="16141"/>
                    </a:cubicBezTo>
                    <a:lnTo>
                      <a:pt x="164766" y="16141"/>
                    </a:lnTo>
                    <a:cubicBezTo>
                      <a:pt x="165211" y="16141"/>
                      <a:pt x="165211" y="15695"/>
                      <a:pt x="165663" y="15695"/>
                    </a:cubicBezTo>
                    <a:lnTo>
                      <a:pt x="165663" y="15695"/>
                    </a:lnTo>
                    <a:cubicBezTo>
                      <a:pt x="167012" y="14798"/>
                      <a:pt x="168355" y="13003"/>
                      <a:pt x="168355" y="11208"/>
                    </a:cubicBezTo>
                    <a:lnTo>
                      <a:pt x="168355" y="11208"/>
                    </a:lnTo>
                    <a:lnTo>
                      <a:pt x="168355" y="11208"/>
                    </a:lnTo>
                    <a:cubicBezTo>
                      <a:pt x="168355" y="10762"/>
                      <a:pt x="168355" y="10311"/>
                      <a:pt x="168801" y="9865"/>
                    </a:cubicBezTo>
                    <a:close/>
                    <a:moveTo>
                      <a:pt x="80357" y="179588"/>
                    </a:moveTo>
                    <a:cubicBezTo>
                      <a:pt x="79008" y="177342"/>
                      <a:pt x="76316" y="175101"/>
                      <a:pt x="74070" y="174649"/>
                    </a:cubicBezTo>
                    <a:cubicBezTo>
                      <a:pt x="70926" y="174204"/>
                      <a:pt x="70475" y="174204"/>
                      <a:pt x="67337" y="174649"/>
                    </a:cubicBezTo>
                    <a:cubicBezTo>
                      <a:pt x="65091" y="175095"/>
                      <a:pt x="62851" y="176444"/>
                      <a:pt x="61502" y="177793"/>
                    </a:cubicBezTo>
                    <a:cubicBezTo>
                      <a:pt x="57907" y="181388"/>
                      <a:pt x="57016" y="186773"/>
                      <a:pt x="59707" y="191259"/>
                    </a:cubicBezTo>
                    <a:cubicBezTo>
                      <a:pt x="60605" y="193054"/>
                      <a:pt x="61954" y="194403"/>
                      <a:pt x="63748" y="195300"/>
                    </a:cubicBezTo>
                    <a:cubicBezTo>
                      <a:pt x="65097" y="196198"/>
                      <a:pt x="65994" y="196198"/>
                      <a:pt x="67343" y="196649"/>
                    </a:cubicBezTo>
                    <a:cubicBezTo>
                      <a:pt x="69138" y="197095"/>
                      <a:pt x="70938" y="197095"/>
                      <a:pt x="72733" y="196649"/>
                    </a:cubicBezTo>
                    <a:cubicBezTo>
                      <a:pt x="74527" y="196203"/>
                      <a:pt x="75876" y="195300"/>
                      <a:pt x="77219" y="193957"/>
                    </a:cubicBezTo>
                    <a:cubicBezTo>
                      <a:pt x="78568" y="193060"/>
                      <a:pt x="79911" y="191711"/>
                      <a:pt x="80814" y="190362"/>
                    </a:cubicBezTo>
                    <a:cubicBezTo>
                      <a:pt x="81711" y="188567"/>
                      <a:pt x="82163" y="186767"/>
                      <a:pt x="82163" y="184972"/>
                    </a:cubicBezTo>
                    <a:cubicBezTo>
                      <a:pt x="82163" y="183177"/>
                      <a:pt x="81717" y="181382"/>
                      <a:pt x="80368" y="179588"/>
                    </a:cubicBezTo>
                    <a:close/>
                    <a:moveTo>
                      <a:pt x="204264" y="166116"/>
                    </a:moveTo>
                    <a:cubicBezTo>
                      <a:pt x="204264" y="166116"/>
                      <a:pt x="203818" y="166116"/>
                      <a:pt x="203818" y="165670"/>
                    </a:cubicBezTo>
                    <a:cubicBezTo>
                      <a:pt x="185409" y="157588"/>
                      <a:pt x="185409" y="190362"/>
                      <a:pt x="203818" y="182280"/>
                    </a:cubicBezTo>
                    <a:cubicBezTo>
                      <a:pt x="203818" y="182280"/>
                      <a:pt x="204264" y="182280"/>
                      <a:pt x="204264" y="181834"/>
                    </a:cubicBezTo>
                    <a:cubicBezTo>
                      <a:pt x="210551" y="179588"/>
                      <a:pt x="210551" y="168814"/>
                      <a:pt x="204264" y="166116"/>
                    </a:cubicBezTo>
                    <a:close/>
                    <a:moveTo>
                      <a:pt x="233000" y="159383"/>
                    </a:moveTo>
                    <a:cubicBezTo>
                      <a:pt x="221775" y="159383"/>
                      <a:pt x="221775" y="176444"/>
                      <a:pt x="233000" y="176444"/>
                    </a:cubicBezTo>
                    <a:cubicBezTo>
                      <a:pt x="243774" y="176890"/>
                      <a:pt x="243774" y="159383"/>
                      <a:pt x="233000" y="159383"/>
                    </a:cubicBezTo>
                    <a:close/>
                    <a:moveTo>
                      <a:pt x="227165" y="131096"/>
                    </a:moveTo>
                    <a:cubicBezTo>
                      <a:pt x="225370" y="130650"/>
                      <a:pt x="224022" y="130650"/>
                      <a:pt x="222679" y="131096"/>
                    </a:cubicBezTo>
                    <a:cubicBezTo>
                      <a:pt x="219084" y="131541"/>
                      <a:pt x="216843" y="135582"/>
                      <a:pt x="216843" y="138732"/>
                    </a:cubicBezTo>
                    <a:cubicBezTo>
                      <a:pt x="216843" y="141876"/>
                      <a:pt x="219089" y="145917"/>
                      <a:pt x="222679" y="146368"/>
                    </a:cubicBezTo>
                    <a:cubicBezTo>
                      <a:pt x="224473" y="146814"/>
                      <a:pt x="225822" y="146814"/>
                      <a:pt x="227165" y="146368"/>
                    </a:cubicBezTo>
                    <a:cubicBezTo>
                      <a:pt x="230308" y="145019"/>
                      <a:pt x="233000" y="142327"/>
                      <a:pt x="233000" y="138732"/>
                    </a:cubicBezTo>
                    <a:cubicBezTo>
                      <a:pt x="233000" y="135137"/>
                      <a:pt x="230754" y="132445"/>
                      <a:pt x="227165" y="131096"/>
                    </a:cubicBezTo>
                    <a:close/>
                    <a:moveTo>
                      <a:pt x="43996" y="72727"/>
                    </a:moveTo>
                    <a:cubicBezTo>
                      <a:pt x="43550" y="70932"/>
                      <a:pt x="42647" y="69131"/>
                      <a:pt x="41304" y="67788"/>
                    </a:cubicBezTo>
                    <a:cubicBezTo>
                      <a:pt x="38613" y="64645"/>
                      <a:pt x="33669" y="63302"/>
                      <a:pt x="29628" y="64193"/>
                    </a:cubicBezTo>
                    <a:cubicBezTo>
                      <a:pt x="25587" y="65090"/>
                      <a:pt x="22895" y="68234"/>
                      <a:pt x="21547" y="72275"/>
                    </a:cubicBezTo>
                    <a:cubicBezTo>
                      <a:pt x="20198" y="75870"/>
                      <a:pt x="21547" y="80357"/>
                      <a:pt x="24238" y="83049"/>
                    </a:cubicBezTo>
                    <a:cubicBezTo>
                      <a:pt x="25136" y="83947"/>
                      <a:pt x="26033" y="84398"/>
                      <a:pt x="26930" y="84844"/>
                    </a:cubicBezTo>
                    <a:cubicBezTo>
                      <a:pt x="27828" y="85290"/>
                      <a:pt x="28725" y="85741"/>
                      <a:pt x="29622" y="86193"/>
                    </a:cubicBezTo>
                    <a:cubicBezTo>
                      <a:pt x="30971" y="86639"/>
                      <a:pt x="32314" y="86639"/>
                      <a:pt x="33217" y="86639"/>
                    </a:cubicBezTo>
                    <a:cubicBezTo>
                      <a:pt x="37258" y="87084"/>
                      <a:pt x="40853" y="84392"/>
                      <a:pt x="42641" y="81249"/>
                    </a:cubicBezTo>
                    <a:cubicBezTo>
                      <a:pt x="43539" y="79454"/>
                      <a:pt x="43990" y="77653"/>
                      <a:pt x="43990" y="75859"/>
                    </a:cubicBezTo>
                    <a:cubicBezTo>
                      <a:pt x="44436" y="74961"/>
                      <a:pt x="43990" y="73612"/>
                      <a:pt x="43990" y="72715"/>
                    </a:cubicBezTo>
                    <a:close/>
                    <a:moveTo>
                      <a:pt x="11671" y="64199"/>
                    </a:moveTo>
                    <a:lnTo>
                      <a:pt x="11671" y="64199"/>
                    </a:lnTo>
                    <a:cubicBezTo>
                      <a:pt x="9876" y="62404"/>
                      <a:pt x="7184" y="61507"/>
                      <a:pt x="4938" y="62404"/>
                    </a:cubicBezTo>
                    <a:cubicBezTo>
                      <a:pt x="2246" y="63302"/>
                      <a:pt x="0" y="65999"/>
                      <a:pt x="0" y="68692"/>
                    </a:cubicBezTo>
                    <a:cubicBezTo>
                      <a:pt x="0" y="70938"/>
                      <a:pt x="1349" y="73178"/>
                      <a:pt x="3143" y="74527"/>
                    </a:cubicBezTo>
                    <a:cubicBezTo>
                      <a:pt x="5835" y="75876"/>
                      <a:pt x="8979" y="75425"/>
                      <a:pt x="11225" y="73630"/>
                    </a:cubicBezTo>
                    <a:lnTo>
                      <a:pt x="11671" y="73184"/>
                    </a:lnTo>
                    <a:cubicBezTo>
                      <a:pt x="13917" y="70492"/>
                      <a:pt x="13917" y="66451"/>
                      <a:pt x="11671" y="64205"/>
                    </a:cubicBezTo>
                    <a:close/>
                    <a:moveTo>
                      <a:pt x="33669" y="30076"/>
                    </a:moveTo>
                    <a:cubicBezTo>
                      <a:pt x="33669" y="30076"/>
                      <a:pt x="33223" y="30076"/>
                      <a:pt x="33223" y="30076"/>
                    </a:cubicBezTo>
                    <a:cubicBezTo>
                      <a:pt x="29628" y="29179"/>
                      <a:pt x="26039" y="31871"/>
                      <a:pt x="26039" y="35466"/>
                    </a:cubicBezTo>
                    <a:cubicBezTo>
                      <a:pt x="26039" y="39061"/>
                      <a:pt x="29634" y="41753"/>
                      <a:pt x="33223" y="40856"/>
                    </a:cubicBezTo>
                    <a:cubicBezTo>
                      <a:pt x="33223" y="40856"/>
                      <a:pt x="33669" y="40856"/>
                      <a:pt x="33669" y="40856"/>
                    </a:cubicBezTo>
                    <a:cubicBezTo>
                      <a:pt x="39058" y="39507"/>
                      <a:pt x="39058" y="30979"/>
                      <a:pt x="33669" y="300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1" name="Google Shape;2361;p56"/>
              <p:cNvSpPr/>
              <p:nvPr/>
            </p:nvSpPr>
            <p:spPr>
              <a:xfrm>
                <a:off x="-2663564" y="1205253"/>
                <a:ext cx="6312" cy="2744"/>
              </a:xfrm>
              <a:custGeom>
                <a:rect b="b" l="l" r="r" t="t"/>
                <a:pathLst>
                  <a:path extrusionOk="0" h="586" w="1348">
                    <a:moveTo>
                      <a:pt x="1349" y="0"/>
                    </a:moveTo>
                    <a:cubicBezTo>
                      <a:pt x="903" y="0"/>
                      <a:pt x="452" y="0"/>
                      <a:pt x="0" y="0"/>
                    </a:cubicBezTo>
                    <a:lnTo>
                      <a:pt x="0" y="0"/>
                    </a:lnTo>
                    <a:cubicBezTo>
                      <a:pt x="446" y="0"/>
                      <a:pt x="897" y="0"/>
                      <a:pt x="1349" y="0"/>
                    </a:cubicBezTo>
                    <a:lnTo>
                      <a:pt x="1349"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2" name="Google Shape;2362;p56"/>
              <p:cNvSpPr/>
              <p:nvPr/>
            </p:nvSpPr>
            <p:spPr>
              <a:xfrm>
                <a:off x="-3483427" y="1159099"/>
                <a:ext cx="1287772" cy="818276"/>
              </a:xfrm>
              <a:custGeom>
                <a:rect b="b" l="l" r="r" t="t"/>
                <a:pathLst>
                  <a:path extrusionOk="0" h="174752" w="275018">
                    <a:moveTo>
                      <a:pt x="196229" y="1783"/>
                    </a:moveTo>
                    <a:cubicBezTo>
                      <a:pt x="224514" y="3578"/>
                      <a:pt x="232144" y="38598"/>
                      <a:pt x="236636" y="61049"/>
                    </a:cubicBezTo>
                    <a:cubicBezTo>
                      <a:pt x="239780" y="76316"/>
                      <a:pt x="242026" y="91583"/>
                      <a:pt x="245163" y="106398"/>
                    </a:cubicBezTo>
                    <a:cubicBezTo>
                      <a:pt x="247410" y="118521"/>
                      <a:pt x="250101" y="131090"/>
                      <a:pt x="255491" y="141870"/>
                    </a:cubicBezTo>
                    <a:cubicBezTo>
                      <a:pt x="259086" y="149054"/>
                      <a:pt x="265367" y="155336"/>
                      <a:pt x="273900" y="153547"/>
                    </a:cubicBezTo>
                    <a:cubicBezTo>
                      <a:pt x="274346" y="153547"/>
                      <a:pt x="274346" y="152650"/>
                      <a:pt x="273900" y="152650"/>
                    </a:cubicBezTo>
                    <a:cubicBezTo>
                      <a:pt x="264024" y="152650"/>
                      <a:pt x="258183" y="144568"/>
                      <a:pt x="255045" y="136040"/>
                    </a:cubicBezTo>
                    <a:cubicBezTo>
                      <a:pt x="250107" y="123917"/>
                      <a:pt x="247861" y="109999"/>
                      <a:pt x="245169" y="96979"/>
                    </a:cubicBezTo>
                    <a:cubicBezTo>
                      <a:pt x="242477" y="81712"/>
                      <a:pt x="239780" y="66445"/>
                      <a:pt x="236191" y="51184"/>
                    </a:cubicBezTo>
                    <a:cubicBezTo>
                      <a:pt x="233047" y="38616"/>
                      <a:pt x="229007" y="25144"/>
                      <a:pt x="221377" y="14369"/>
                    </a:cubicBezTo>
                    <a:cubicBezTo>
                      <a:pt x="215541" y="5842"/>
                      <a:pt x="206563" y="0"/>
                      <a:pt x="195789" y="0"/>
                    </a:cubicBezTo>
                    <a:cubicBezTo>
                      <a:pt x="195344" y="891"/>
                      <a:pt x="195344" y="1795"/>
                      <a:pt x="196241" y="1795"/>
                    </a:cubicBezTo>
                    <a:close/>
                    <a:moveTo>
                      <a:pt x="160760" y="20193"/>
                    </a:moveTo>
                    <a:cubicBezTo>
                      <a:pt x="155371" y="21542"/>
                      <a:pt x="149535" y="23789"/>
                      <a:pt x="144152" y="25132"/>
                    </a:cubicBezTo>
                    <a:cubicBezTo>
                      <a:pt x="138316" y="26481"/>
                      <a:pt x="132475" y="27824"/>
                      <a:pt x="127092" y="29173"/>
                    </a:cubicBezTo>
                    <a:cubicBezTo>
                      <a:pt x="114072" y="31865"/>
                      <a:pt x="101053" y="33214"/>
                      <a:pt x="88033" y="35009"/>
                    </a:cubicBezTo>
                    <a:cubicBezTo>
                      <a:pt x="76357" y="36357"/>
                      <a:pt x="64686" y="37255"/>
                      <a:pt x="53016" y="38604"/>
                    </a:cubicBezTo>
                    <a:cubicBezTo>
                      <a:pt x="39551" y="39953"/>
                      <a:pt x="26526" y="41748"/>
                      <a:pt x="13060" y="41296"/>
                    </a:cubicBezTo>
                    <a:cubicBezTo>
                      <a:pt x="11712" y="41296"/>
                      <a:pt x="11712" y="43091"/>
                      <a:pt x="13060" y="43091"/>
                    </a:cubicBezTo>
                    <a:cubicBezTo>
                      <a:pt x="26526" y="43536"/>
                      <a:pt x="39551" y="41742"/>
                      <a:pt x="53016" y="40399"/>
                    </a:cubicBezTo>
                    <a:cubicBezTo>
                      <a:pt x="65138" y="39050"/>
                      <a:pt x="77706" y="37706"/>
                      <a:pt x="89828" y="36357"/>
                    </a:cubicBezTo>
                    <a:cubicBezTo>
                      <a:pt x="101950" y="35009"/>
                      <a:pt x="113621" y="33214"/>
                      <a:pt x="125743" y="31419"/>
                    </a:cubicBezTo>
                    <a:cubicBezTo>
                      <a:pt x="137419" y="29173"/>
                      <a:pt x="150433" y="26481"/>
                      <a:pt x="161212" y="21091"/>
                    </a:cubicBezTo>
                    <a:cubicBezTo>
                      <a:pt x="161663" y="20639"/>
                      <a:pt x="161212" y="20188"/>
                      <a:pt x="160766" y="20188"/>
                    </a:cubicBezTo>
                    <a:close/>
                    <a:moveTo>
                      <a:pt x="193086" y="50275"/>
                    </a:moveTo>
                    <a:cubicBezTo>
                      <a:pt x="190394" y="51173"/>
                      <a:pt x="188599" y="52522"/>
                      <a:pt x="186799" y="53871"/>
                    </a:cubicBezTo>
                    <a:cubicBezTo>
                      <a:pt x="182758" y="57014"/>
                      <a:pt x="179615" y="59260"/>
                      <a:pt x="175123" y="61055"/>
                    </a:cubicBezTo>
                    <a:cubicBezTo>
                      <a:pt x="167938" y="63747"/>
                      <a:pt x="160309" y="65096"/>
                      <a:pt x="152673" y="67788"/>
                    </a:cubicBezTo>
                    <a:cubicBezTo>
                      <a:pt x="144591" y="70480"/>
                      <a:pt x="136510" y="72727"/>
                      <a:pt x="127983" y="74521"/>
                    </a:cubicBezTo>
                    <a:cubicBezTo>
                      <a:pt x="119004" y="76316"/>
                      <a:pt x="110026" y="77213"/>
                      <a:pt x="101047" y="78562"/>
                    </a:cubicBezTo>
                    <a:cubicBezTo>
                      <a:pt x="100150" y="78562"/>
                      <a:pt x="100601" y="79911"/>
                      <a:pt x="101047" y="79911"/>
                    </a:cubicBezTo>
                    <a:cubicBezTo>
                      <a:pt x="108683" y="79911"/>
                      <a:pt x="116764" y="78117"/>
                      <a:pt x="124840" y="76768"/>
                    </a:cubicBezTo>
                    <a:cubicBezTo>
                      <a:pt x="133818" y="74973"/>
                      <a:pt x="142797" y="72727"/>
                      <a:pt x="151330" y="70035"/>
                    </a:cubicBezTo>
                    <a:cubicBezTo>
                      <a:pt x="159411" y="67788"/>
                      <a:pt x="167493" y="65548"/>
                      <a:pt x="175574" y="62850"/>
                    </a:cubicBezTo>
                    <a:cubicBezTo>
                      <a:pt x="182758" y="60158"/>
                      <a:pt x="187251" y="55214"/>
                      <a:pt x="193532" y="51624"/>
                    </a:cubicBezTo>
                    <a:cubicBezTo>
                      <a:pt x="193977" y="50727"/>
                      <a:pt x="193532" y="50275"/>
                      <a:pt x="193080" y="50275"/>
                    </a:cubicBezTo>
                    <a:close/>
                    <a:moveTo>
                      <a:pt x="9465" y="70932"/>
                    </a:moveTo>
                    <a:cubicBezTo>
                      <a:pt x="23834" y="76322"/>
                      <a:pt x="39093" y="78568"/>
                      <a:pt x="54359" y="78117"/>
                    </a:cubicBezTo>
                    <a:cubicBezTo>
                      <a:pt x="70076" y="77671"/>
                      <a:pt x="84890" y="74076"/>
                      <a:pt x="100150" y="71829"/>
                    </a:cubicBezTo>
                    <a:cubicBezTo>
                      <a:pt x="115415" y="69137"/>
                      <a:pt x="130681" y="67343"/>
                      <a:pt x="145940" y="63747"/>
                    </a:cubicBezTo>
                    <a:cubicBezTo>
                      <a:pt x="161206" y="59706"/>
                      <a:pt x="174225" y="52070"/>
                      <a:pt x="188588" y="45337"/>
                    </a:cubicBezTo>
                    <a:cubicBezTo>
                      <a:pt x="189485" y="44891"/>
                      <a:pt x="188588" y="43542"/>
                      <a:pt x="187690" y="43988"/>
                    </a:cubicBezTo>
                    <a:cubicBezTo>
                      <a:pt x="181404" y="47132"/>
                      <a:pt x="175123" y="50721"/>
                      <a:pt x="168836" y="53413"/>
                    </a:cubicBezTo>
                    <a:cubicBezTo>
                      <a:pt x="161652" y="56557"/>
                      <a:pt x="154468" y="59249"/>
                      <a:pt x="147289" y="61049"/>
                    </a:cubicBezTo>
                    <a:cubicBezTo>
                      <a:pt x="132921" y="65090"/>
                      <a:pt x="118107" y="66885"/>
                      <a:pt x="103739" y="69131"/>
                    </a:cubicBezTo>
                    <a:cubicBezTo>
                      <a:pt x="88022" y="71823"/>
                      <a:pt x="72310" y="75419"/>
                      <a:pt x="56599" y="75864"/>
                    </a:cubicBezTo>
                    <a:cubicBezTo>
                      <a:pt x="40882" y="76762"/>
                      <a:pt x="25171" y="74515"/>
                      <a:pt x="10357" y="69131"/>
                    </a:cubicBezTo>
                    <a:cubicBezTo>
                      <a:pt x="9014" y="69577"/>
                      <a:pt x="8562" y="70475"/>
                      <a:pt x="9465" y="70926"/>
                    </a:cubicBezTo>
                    <a:close/>
                    <a:moveTo>
                      <a:pt x="3630" y="65096"/>
                    </a:moveTo>
                    <a:cubicBezTo>
                      <a:pt x="10814" y="63747"/>
                      <a:pt x="17998" y="66891"/>
                      <a:pt x="24731" y="68240"/>
                    </a:cubicBezTo>
                    <a:cubicBezTo>
                      <a:pt x="31915" y="69589"/>
                      <a:pt x="39545" y="69137"/>
                      <a:pt x="46729" y="68686"/>
                    </a:cubicBezTo>
                    <a:cubicBezTo>
                      <a:pt x="62446" y="67788"/>
                      <a:pt x="78603" y="66439"/>
                      <a:pt x="94320" y="63747"/>
                    </a:cubicBezTo>
                    <a:cubicBezTo>
                      <a:pt x="110037" y="61055"/>
                      <a:pt x="125749" y="56563"/>
                      <a:pt x="141008" y="52070"/>
                    </a:cubicBezTo>
                    <a:cubicBezTo>
                      <a:pt x="148644" y="49824"/>
                      <a:pt x="156274" y="48029"/>
                      <a:pt x="163904" y="46234"/>
                    </a:cubicBezTo>
                    <a:cubicBezTo>
                      <a:pt x="170191" y="44439"/>
                      <a:pt x="176471" y="42639"/>
                      <a:pt x="181861" y="38598"/>
                    </a:cubicBezTo>
                    <a:cubicBezTo>
                      <a:pt x="182758" y="38152"/>
                      <a:pt x="181861" y="36803"/>
                      <a:pt x="180964" y="37249"/>
                    </a:cubicBezTo>
                    <a:cubicBezTo>
                      <a:pt x="168396" y="44885"/>
                      <a:pt x="152679" y="47126"/>
                      <a:pt x="138762" y="50715"/>
                    </a:cubicBezTo>
                    <a:cubicBezTo>
                      <a:pt x="123045" y="55202"/>
                      <a:pt x="107785" y="59694"/>
                      <a:pt x="92074" y="62392"/>
                    </a:cubicBezTo>
                    <a:cubicBezTo>
                      <a:pt x="75911" y="65085"/>
                      <a:pt x="59303" y="66433"/>
                      <a:pt x="43140" y="66879"/>
                    </a:cubicBezTo>
                    <a:cubicBezTo>
                      <a:pt x="35059" y="67325"/>
                      <a:pt x="27423" y="66879"/>
                      <a:pt x="19347" y="65085"/>
                    </a:cubicBezTo>
                    <a:cubicBezTo>
                      <a:pt x="13958" y="64187"/>
                      <a:pt x="8574" y="62838"/>
                      <a:pt x="3630" y="63736"/>
                    </a:cubicBezTo>
                    <a:cubicBezTo>
                      <a:pt x="3185" y="64639"/>
                      <a:pt x="3185" y="65085"/>
                      <a:pt x="3630" y="65085"/>
                    </a:cubicBezTo>
                    <a:close/>
                    <a:moveTo>
                      <a:pt x="2733" y="57911"/>
                    </a:moveTo>
                    <a:cubicBezTo>
                      <a:pt x="16198" y="61507"/>
                      <a:pt x="30566" y="60604"/>
                      <a:pt x="44483" y="59260"/>
                    </a:cubicBezTo>
                    <a:cubicBezTo>
                      <a:pt x="59748" y="57466"/>
                      <a:pt x="75014" y="54322"/>
                      <a:pt x="90274" y="52527"/>
                    </a:cubicBezTo>
                    <a:cubicBezTo>
                      <a:pt x="106437" y="50281"/>
                      <a:pt x="123045" y="48041"/>
                      <a:pt x="139208" y="44891"/>
                    </a:cubicBezTo>
                    <a:cubicBezTo>
                      <a:pt x="145940" y="43542"/>
                      <a:pt x="152673" y="41748"/>
                      <a:pt x="158966" y="39055"/>
                    </a:cubicBezTo>
                    <a:cubicBezTo>
                      <a:pt x="165252" y="36363"/>
                      <a:pt x="171534" y="32768"/>
                      <a:pt x="177820" y="29630"/>
                    </a:cubicBezTo>
                    <a:cubicBezTo>
                      <a:pt x="178266" y="29184"/>
                      <a:pt x="177820" y="28281"/>
                      <a:pt x="177375" y="28281"/>
                    </a:cubicBezTo>
                    <a:cubicBezTo>
                      <a:pt x="164807" y="33220"/>
                      <a:pt x="154028" y="40404"/>
                      <a:pt x="140563" y="43096"/>
                    </a:cubicBezTo>
                    <a:cubicBezTo>
                      <a:pt x="124845" y="46240"/>
                      <a:pt x="109134" y="48486"/>
                      <a:pt x="93423" y="50733"/>
                    </a:cubicBezTo>
                    <a:cubicBezTo>
                      <a:pt x="63343" y="54322"/>
                      <a:pt x="33264" y="61507"/>
                      <a:pt x="2733" y="57917"/>
                    </a:cubicBezTo>
                    <a:lnTo>
                      <a:pt x="2733" y="57917"/>
                    </a:lnTo>
                    <a:close/>
                    <a:moveTo>
                      <a:pt x="169293" y="23789"/>
                    </a:moveTo>
                    <a:cubicBezTo>
                      <a:pt x="162561" y="25138"/>
                      <a:pt x="156274" y="27830"/>
                      <a:pt x="149535" y="30076"/>
                    </a:cubicBezTo>
                    <a:cubicBezTo>
                      <a:pt x="142351" y="32322"/>
                      <a:pt x="135167" y="34117"/>
                      <a:pt x="127989" y="35912"/>
                    </a:cubicBezTo>
                    <a:cubicBezTo>
                      <a:pt x="114072" y="39055"/>
                      <a:pt x="99704" y="41748"/>
                      <a:pt x="85342" y="43994"/>
                    </a:cubicBezTo>
                    <a:cubicBezTo>
                      <a:pt x="70528" y="46240"/>
                      <a:pt x="55714" y="47137"/>
                      <a:pt x="40894" y="48932"/>
                    </a:cubicBezTo>
                    <a:cubicBezTo>
                      <a:pt x="34607" y="49830"/>
                      <a:pt x="28772" y="50281"/>
                      <a:pt x="22936" y="51624"/>
                    </a:cubicBezTo>
                    <a:cubicBezTo>
                      <a:pt x="15301" y="52973"/>
                      <a:pt x="8568" y="51624"/>
                      <a:pt x="938" y="50275"/>
                    </a:cubicBezTo>
                    <a:cubicBezTo>
                      <a:pt x="41" y="50275"/>
                      <a:pt x="-411" y="51624"/>
                      <a:pt x="493" y="51624"/>
                    </a:cubicBezTo>
                    <a:cubicBezTo>
                      <a:pt x="6328" y="52973"/>
                      <a:pt x="12169" y="54316"/>
                      <a:pt x="17998" y="53871"/>
                    </a:cubicBezTo>
                    <a:cubicBezTo>
                      <a:pt x="25183" y="53871"/>
                      <a:pt x="32367" y="51624"/>
                      <a:pt x="39545" y="50727"/>
                    </a:cubicBezTo>
                    <a:cubicBezTo>
                      <a:pt x="53913" y="48932"/>
                      <a:pt x="68276" y="48035"/>
                      <a:pt x="82644" y="45788"/>
                    </a:cubicBezTo>
                    <a:cubicBezTo>
                      <a:pt x="97458" y="43542"/>
                      <a:pt x="112272" y="40850"/>
                      <a:pt x="127092" y="37261"/>
                    </a:cubicBezTo>
                    <a:cubicBezTo>
                      <a:pt x="134276" y="35466"/>
                      <a:pt x="141460" y="33665"/>
                      <a:pt x="148638" y="31425"/>
                    </a:cubicBezTo>
                    <a:cubicBezTo>
                      <a:pt x="155822" y="29179"/>
                      <a:pt x="163452" y="27384"/>
                      <a:pt x="169739" y="23789"/>
                    </a:cubicBezTo>
                    <a:cubicBezTo>
                      <a:pt x="170191" y="24234"/>
                      <a:pt x="169739" y="23789"/>
                      <a:pt x="169293" y="23789"/>
                    </a:cubicBezTo>
                    <a:close/>
                    <a:moveTo>
                      <a:pt x="167499" y="13460"/>
                    </a:moveTo>
                    <a:cubicBezTo>
                      <a:pt x="195332" y="11666"/>
                      <a:pt x="203865" y="44439"/>
                      <a:pt x="208803" y="65994"/>
                    </a:cubicBezTo>
                    <a:cubicBezTo>
                      <a:pt x="215090" y="94281"/>
                      <a:pt x="217330" y="124808"/>
                      <a:pt x="229904" y="150855"/>
                    </a:cubicBezTo>
                    <a:cubicBezTo>
                      <a:pt x="236191" y="163875"/>
                      <a:pt x="248313" y="175998"/>
                      <a:pt x="264024" y="174649"/>
                    </a:cubicBezTo>
                    <a:cubicBezTo>
                      <a:pt x="264921" y="174649"/>
                      <a:pt x="264921" y="173752"/>
                      <a:pt x="264024" y="173300"/>
                    </a:cubicBezTo>
                    <a:cubicBezTo>
                      <a:pt x="251456" y="171952"/>
                      <a:pt x="242026" y="167013"/>
                      <a:pt x="234842" y="156239"/>
                    </a:cubicBezTo>
                    <a:cubicBezTo>
                      <a:pt x="227206" y="144562"/>
                      <a:pt x="223617" y="131096"/>
                      <a:pt x="220925" y="117629"/>
                    </a:cubicBezTo>
                    <a:cubicBezTo>
                      <a:pt x="214638" y="89794"/>
                      <a:pt x="212844" y="59712"/>
                      <a:pt x="200276" y="33671"/>
                    </a:cubicBezTo>
                    <a:cubicBezTo>
                      <a:pt x="193989" y="20651"/>
                      <a:pt x="183216" y="11220"/>
                      <a:pt x="167950" y="12569"/>
                    </a:cubicBezTo>
                    <a:cubicBezTo>
                      <a:pt x="167053" y="12569"/>
                      <a:pt x="167053" y="13466"/>
                      <a:pt x="167499" y="13466"/>
                    </a:cubicBezTo>
                    <a:close/>
                    <a:moveTo>
                      <a:pt x="175580" y="8968"/>
                    </a:moveTo>
                    <a:cubicBezTo>
                      <a:pt x="202070" y="7173"/>
                      <a:pt x="211495" y="39947"/>
                      <a:pt x="217330" y="60152"/>
                    </a:cubicBezTo>
                    <a:cubicBezTo>
                      <a:pt x="224966" y="87987"/>
                      <a:pt x="228103" y="117624"/>
                      <a:pt x="239328" y="144110"/>
                    </a:cubicBezTo>
                    <a:cubicBezTo>
                      <a:pt x="244718" y="157131"/>
                      <a:pt x="255045" y="171946"/>
                      <a:pt x="271202" y="167459"/>
                    </a:cubicBezTo>
                    <a:cubicBezTo>
                      <a:pt x="272100" y="167013"/>
                      <a:pt x="271648" y="165664"/>
                      <a:pt x="270757" y="166110"/>
                    </a:cubicBezTo>
                    <a:cubicBezTo>
                      <a:pt x="246067" y="170151"/>
                      <a:pt x="237985" y="138274"/>
                      <a:pt x="233047" y="119864"/>
                    </a:cubicBezTo>
                    <a:cubicBezTo>
                      <a:pt x="225411" y="92029"/>
                      <a:pt x="221822" y="62392"/>
                      <a:pt x="210152" y="35906"/>
                    </a:cubicBezTo>
                    <a:cubicBezTo>
                      <a:pt x="203865" y="21537"/>
                      <a:pt x="193092" y="6721"/>
                      <a:pt x="175586" y="8516"/>
                    </a:cubicBezTo>
                    <a:cubicBezTo>
                      <a:pt x="174683" y="8064"/>
                      <a:pt x="174683" y="8962"/>
                      <a:pt x="175586" y="8962"/>
                    </a:cubicBezTo>
                    <a:close/>
                    <a:moveTo>
                      <a:pt x="184559" y="4029"/>
                    </a:moveTo>
                    <a:cubicBezTo>
                      <a:pt x="222720" y="7625"/>
                      <a:pt x="224068" y="54316"/>
                      <a:pt x="229452" y="83049"/>
                    </a:cubicBezTo>
                    <a:cubicBezTo>
                      <a:pt x="232596" y="99659"/>
                      <a:pt x="236185" y="116275"/>
                      <a:pt x="242472" y="131987"/>
                    </a:cubicBezTo>
                    <a:cubicBezTo>
                      <a:pt x="246512" y="142761"/>
                      <a:pt x="252799" y="155782"/>
                      <a:pt x="264018" y="160720"/>
                    </a:cubicBezTo>
                    <a:cubicBezTo>
                      <a:pt x="267161" y="162069"/>
                      <a:pt x="271202" y="162966"/>
                      <a:pt x="274346" y="162069"/>
                    </a:cubicBezTo>
                    <a:cubicBezTo>
                      <a:pt x="275243" y="162069"/>
                      <a:pt x="275243" y="160274"/>
                      <a:pt x="274346" y="160274"/>
                    </a:cubicBezTo>
                    <a:cubicBezTo>
                      <a:pt x="260880" y="160274"/>
                      <a:pt x="253245" y="149500"/>
                      <a:pt x="247410" y="138274"/>
                    </a:cubicBezTo>
                    <a:cubicBezTo>
                      <a:pt x="240225" y="123008"/>
                      <a:pt x="236185" y="106398"/>
                      <a:pt x="232596" y="90234"/>
                    </a:cubicBezTo>
                    <a:cubicBezTo>
                      <a:pt x="229452" y="75419"/>
                      <a:pt x="227206" y="60152"/>
                      <a:pt x="223617" y="45337"/>
                    </a:cubicBezTo>
                    <a:cubicBezTo>
                      <a:pt x="220474" y="31419"/>
                      <a:pt x="214193" y="17947"/>
                      <a:pt x="202968" y="9419"/>
                    </a:cubicBezTo>
                    <a:cubicBezTo>
                      <a:pt x="197578" y="5378"/>
                      <a:pt x="190846" y="3584"/>
                      <a:pt x="184113" y="3132"/>
                    </a:cubicBezTo>
                    <a:cubicBezTo>
                      <a:pt x="184119" y="3589"/>
                      <a:pt x="184119" y="4035"/>
                      <a:pt x="184565" y="4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3" name="Google Shape;2363;p56"/>
              <p:cNvSpPr/>
              <p:nvPr/>
            </p:nvSpPr>
            <p:spPr>
              <a:xfrm>
                <a:off x="-2938164" y="1603771"/>
                <a:ext cx="117002" cy="114600"/>
              </a:xfrm>
              <a:custGeom>
                <a:rect b="b" l="l" r="r" t="t"/>
                <a:pathLst>
                  <a:path extrusionOk="0" h="24474" w="24987">
                    <a:moveTo>
                      <a:pt x="13762" y="187"/>
                    </a:moveTo>
                    <a:cubicBezTo>
                      <a:pt x="11991" y="3137"/>
                      <a:pt x="10566" y="6434"/>
                      <a:pt x="9411" y="9888"/>
                    </a:cubicBezTo>
                    <a:cubicBezTo>
                      <a:pt x="6519" y="8627"/>
                      <a:pt x="3634" y="7436"/>
                      <a:pt x="743" y="6475"/>
                    </a:cubicBezTo>
                    <a:cubicBezTo>
                      <a:pt x="-155" y="6029"/>
                      <a:pt x="-155" y="6475"/>
                      <a:pt x="297" y="6926"/>
                    </a:cubicBezTo>
                    <a:cubicBezTo>
                      <a:pt x="3253" y="8404"/>
                      <a:pt x="6209" y="9689"/>
                      <a:pt x="9041" y="11032"/>
                    </a:cubicBezTo>
                    <a:cubicBezTo>
                      <a:pt x="7751" y="15114"/>
                      <a:pt x="6824" y="19384"/>
                      <a:pt x="6132" y="23536"/>
                    </a:cubicBezTo>
                    <a:cubicBezTo>
                      <a:pt x="6132" y="24433"/>
                      <a:pt x="7481" y="24885"/>
                      <a:pt x="7481" y="23982"/>
                    </a:cubicBezTo>
                    <a:cubicBezTo>
                      <a:pt x="8402" y="19829"/>
                      <a:pt x="9686" y="15911"/>
                      <a:pt x="11012" y="11988"/>
                    </a:cubicBezTo>
                    <a:cubicBezTo>
                      <a:pt x="11792" y="12381"/>
                      <a:pt x="12566" y="12785"/>
                      <a:pt x="13316" y="13202"/>
                    </a:cubicBezTo>
                    <a:cubicBezTo>
                      <a:pt x="16911" y="14996"/>
                      <a:pt x="20501" y="16797"/>
                      <a:pt x="24541" y="17243"/>
                    </a:cubicBezTo>
                    <a:cubicBezTo>
                      <a:pt x="24987" y="17243"/>
                      <a:pt x="24987" y="16797"/>
                      <a:pt x="24987" y="16345"/>
                    </a:cubicBezTo>
                    <a:cubicBezTo>
                      <a:pt x="21392" y="14099"/>
                      <a:pt x="16906" y="13202"/>
                      <a:pt x="12865" y="11407"/>
                    </a:cubicBezTo>
                    <a:lnTo>
                      <a:pt x="11422" y="10768"/>
                    </a:lnTo>
                    <a:cubicBezTo>
                      <a:pt x="12548" y="7460"/>
                      <a:pt x="13692" y="4134"/>
                      <a:pt x="14659" y="633"/>
                    </a:cubicBezTo>
                    <a:cubicBezTo>
                      <a:pt x="15111" y="187"/>
                      <a:pt x="14214" y="-264"/>
                      <a:pt x="13762" y="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4" name="Google Shape;2364;p56"/>
              <p:cNvSpPr/>
              <p:nvPr/>
            </p:nvSpPr>
            <p:spPr>
              <a:xfrm>
                <a:off x="-2896877" y="1821147"/>
                <a:ext cx="97593" cy="103202"/>
              </a:xfrm>
              <a:custGeom>
                <a:rect b="b" l="l" r="r" t="t"/>
                <a:pathLst>
                  <a:path extrusionOk="0" h="22040" w="20842">
                    <a:moveTo>
                      <a:pt x="457" y="6733"/>
                    </a:moveTo>
                    <a:cubicBezTo>
                      <a:pt x="3560" y="7079"/>
                      <a:pt x="6392" y="8211"/>
                      <a:pt x="9166" y="9742"/>
                    </a:cubicBezTo>
                    <a:cubicBezTo>
                      <a:pt x="7342" y="13484"/>
                      <a:pt x="5865" y="17466"/>
                      <a:pt x="4498" y="21102"/>
                    </a:cubicBezTo>
                    <a:cubicBezTo>
                      <a:pt x="4052" y="22000"/>
                      <a:pt x="5847" y="22451"/>
                      <a:pt x="5847" y="21548"/>
                    </a:cubicBezTo>
                    <a:cubicBezTo>
                      <a:pt x="7231" y="17859"/>
                      <a:pt x="8967" y="14293"/>
                      <a:pt x="10756" y="10657"/>
                    </a:cubicBezTo>
                    <a:lnTo>
                      <a:pt x="11682" y="11220"/>
                    </a:lnTo>
                    <a:cubicBezTo>
                      <a:pt x="14374" y="12569"/>
                      <a:pt x="17072" y="14815"/>
                      <a:pt x="20209" y="14815"/>
                    </a:cubicBezTo>
                    <a:cubicBezTo>
                      <a:pt x="20655" y="14815"/>
                      <a:pt x="21107" y="13918"/>
                      <a:pt x="20655" y="13918"/>
                    </a:cubicBezTo>
                    <a:cubicBezTo>
                      <a:pt x="17447" y="12311"/>
                      <a:pt x="14597" y="11067"/>
                      <a:pt x="11459" y="9220"/>
                    </a:cubicBezTo>
                    <a:cubicBezTo>
                      <a:pt x="12926" y="6240"/>
                      <a:pt x="14403" y="3196"/>
                      <a:pt x="15717" y="0"/>
                    </a:cubicBezTo>
                    <a:lnTo>
                      <a:pt x="15717" y="0"/>
                    </a:lnTo>
                    <a:cubicBezTo>
                      <a:pt x="13412" y="2305"/>
                      <a:pt x="11518" y="5185"/>
                      <a:pt x="9893" y="8287"/>
                    </a:cubicBezTo>
                    <a:cubicBezTo>
                      <a:pt x="6891" y="6616"/>
                      <a:pt x="3853" y="5408"/>
                      <a:pt x="0" y="5836"/>
                    </a:cubicBezTo>
                    <a:cubicBezTo>
                      <a:pt x="0" y="5836"/>
                      <a:pt x="0" y="6733"/>
                      <a:pt x="452" y="67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5" name="Google Shape;2365;p56"/>
              <p:cNvSpPr/>
              <p:nvPr/>
            </p:nvSpPr>
            <p:spPr>
              <a:xfrm>
                <a:off x="-2842216" y="2046046"/>
                <a:ext cx="119287" cy="98431"/>
              </a:xfrm>
              <a:custGeom>
                <a:rect b="b" l="l" r="r" t="t"/>
                <a:pathLst>
                  <a:path extrusionOk="0" h="21021" w="25475">
                    <a:moveTo>
                      <a:pt x="14820" y="0"/>
                    </a:moveTo>
                    <a:cubicBezTo>
                      <a:pt x="10849" y="1490"/>
                      <a:pt x="8252" y="5308"/>
                      <a:pt x="6416" y="9566"/>
                    </a:cubicBezTo>
                    <a:cubicBezTo>
                      <a:pt x="4275" y="8733"/>
                      <a:pt x="2141" y="7894"/>
                      <a:pt x="0" y="7185"/>
                    </a:cubicBezTo>
                    <a:lnTo>
                      <a:pt x="0" y="7185"/>
                    </a:lnTo>
                    <a:cubicBezTo>
                      <a:pt x="1859" y="8229"/>
                      <a:pt x="3871" y="9425"/>
                      <a:pt x="5976" y="10628"/>
                    </a:cubicBezTo>
                    <a:cubicBezTo>
                      <a:pt x="4733" y="13765"/>
                      <a:pt x="3865" y="17050"/>
                      <a:pt x="3143" y="19759"/>
                    </a:cubicBezTo>
                    <a:cubicBezTo>
                      <a:pt x="2698" y="21108"/>
                      <a:pt x="4492" y="21554"/>
                      <a:pt x="4938" y="20205"/>
                    </a:cubicBezTo>
                    <a:cubicBezTo>
                      <a:pt x="6017" y="17331"/>
                      <a:pt x="7020" y="14534"/>
                      <a:pt x="8187" y="11859"/>
                    </a:cubicBezTo>
                    <a:cubicBezTo>
                      <a:pt x="13641" y="14839"/>
                      <a:pt x="19582" y="17507"/>
                      <a:pt x="25142" y="17507"/>
                    </a:cubicBezTo>
                    <a:cubicBezTo>
                      <a:pt x="25587" y="17507"/>
                      <a:pt x="25587" y="17061"/>
                      <a:pt x="25142" y="16610"/>
                    </a:cubicBezTo>
                    <a:cubicBezTo>
                      <a:pt x="21101" y="14815"/>
                      <a:pt x="16614" y="13466"/>
                      <a:pt x="12122" y="11672"/>
                    </a:cubicBezTo>
                    <a:cubicBezTo>
                      <a:pt x="11014" y="11302"/>
                      <a:pt x="9905" y="10903"/>
                      <a:pt x="8803" y="10481"/>
                    </a:cubicBezTo>
                    <a:cubicBezTo>
                      <a:pt x="10427" y="6997"/>
                      <a:pt x="12404" y="3760"/>
                      <a:pt x="15266" y="897"/>
                    </a:cubicBezTo>
                    <a:cubicBezTo>
                      <a:pt x="15717" y="446"/>
                      <a:pt x="15266" y="0"/>
                      <a:pt x="148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6" name="Google Shape;2366;p56"/>
              <p:cNvSpPr/>
              <p:nvPr/>
            </p:nvSpPr>
            <p:spPr>
              <a:xfrm>
                <a:off x="-4079950" y="149157"/>
                <a:ext cx="2406782" cy="2940156"/>
              </a:xfrm>
              <a:custGeom>
                <a:rect b="b" l="l" r="r" t="t"/>
                <a:pathLst>
                  <a:path extrusionOk="0" h="627903" w="513995">
                    <a:moveTo>
                      <a:pt x="137337" y="238615"/>
                    </a:moveTo>
                    <a:cubicBezTo>
                      <a:pt x="105909" y="209882"/>
                      <a:pt x="83911" y="172616"/>
                      <a:pt x="87054" y="129062"/>
                    </a:cubicBezTo>
                    <a:cubicBezTo>
                      <a:pt x="88849" y="102124"/>
                      <a:pt x="100074" y="76529"/>
                      <a:pt x="115339" y="54981"/>
                    </a:cubicBezTo>
                    <a:cubicBezTo>
                      <a:pt x="130153" y="33432"/>
                      <a:pt x="152151" y="20412"/>
                      <a:pt x="176395" y="11427"/>
                    </a:cubicBezTo>
                    <a:cubicBezTo>
                      <a:pt x="201983" y="2002"/>
                      <a:pt x="226227" y="653"/>
                      <a:pt x="252266" y="8735"/>
                    </a:cubicBezTo>
                    <a:cubicBezTo>
                      <a:pt x="286832" y="19509"/>
                      <a:pt x="317814" y="44206"/>
                      <a:pt x="334423" y="76529"/>
                    </a:cubicBezTo>
                    <a:cubicBezTo>
                      <a:pt x="357770" y="122323"/>
                      <a:pt x="344750" y="174856"/>
                      <a:pt x="321855" y="217958"/>
                    </a:cubicBezTo>
                    <a:cubicBezTo>
                      <a:pt x="320958" y="219753"/>
                      <a:pt x="323650" y="221554"/>
                      <a:pt x="324547" y="219753"/>
                    </a:cubicBezTo>
                    <a:cubicBezTo>
                      <a:pt x="342053" y="186979"/>
                      <a:pt x="353729" y="150159"/>
                      <a:pt x="348791" y="112892"/>
                    </a:cubicBezTo>
                    <a:cubicBezTo>
                      <a:pt x="345196" y="85502"/>
                      <a:pt x="331731" y="60359"/>
                      <a:pt x="312425" y="41057"/>
                    </a:cubicBezTo>
                    <a:cubicBezTo>
                      <a:pt x="294467" y="23098"/>
                      <a:pt x="271572" y="10524"/>
                      <a:pt x="247328" y="3790"/>
                    </a:cubicBezTo>
                    <a:cubicBezTo>
                      <a:pt x="222638" y="-2943"/>
                      <a:pt x="199291" y="-251"/>
                      <a:pt x="175498" y="8277"/>
                    </a:cubicBezTo>
                    <a:cubicBezTo>
                      <a:pt x="155295" y="15462"/>
                      <a:pt x="134194" y="26688"/>
                      <a:pt x="120277" y="43297"/>
                    </a:cubicBezTo>
                    <a:cubicBezTo>
                      <a:pt x="109504" y="55866"/>
                      <a:pt x="100971" y="70687"/>
                      <a:pt x="94690" y="85948"/>
                    </a:cubicBezTo>
                    <a:cubicBezTo>
                      <a:pt x="85266" y="107948"/>
                      <a:pt x="81671" y="131742"/>
                      <a:pt x="84814" y="155091"/>
                    </a:cubicBezTo>
                    <a:cubicBezTo>
                      <a:pt x="89301" y="189214"/>
                      <a:pt x="110401" y="218398"/>
                      <a:pt x="135097" y="241296"/>
                    </a:cubicBezTo>
                    <a:cubicBezTo>
                      <a:pt x="136446" y="242199"/>
                      <a:pt x="139138" y="239947"/>
                      <a:pt x="137343" y="238603"/>
                    </a:cubicBezTo>
                    <a:lnTo>
                      <a:pt x="137343" y="238603"/>
                    </a:lnTo>
                    <a:close/>
                    <a:moveTo>
                      <a:pt x="133062" y="369300"/>
                    </a:moveTo>
                    <a:cubicBezTo>
                      <a:pt x="142053" y="406684"/>
                      <a:pt x="146498" y="446513"/>
                      <a:pt x="135543" y="484214"/>
                    </a:cubicBezTo>
                    <a:cubicBezTo>
                      <a:pt x="130153" y="502624"/>
                      <a:pt x="119826" y="523275"/>
                      <a:pt x="105915" y="536747"/>
                    </a:cubicBezTo>
                    <a:cubicBezTo>
                      <a:pt x="84814" y="556507"/>
                      <a:pt x="80773" y="590178"/>
                      <a:pt x="105469" y="608582"/>
                    </a:cubicBezTo>
                    <a:cubicBezTo>
                      <a:pt x="130611" y="627439"/>
                      <a:pt x="166977" y="630131"/>
                      <a:pt x="197502" y="626541"/>
                    </a:cubicBezTo>
                    <a:cubicBezTo>
                      <a:pt x="209179" y="625192"/>
                      <a:pt x="220849" y="621603"/>
                      <a:pt x="230274" y="614418"/>
                    </a:cubicBezTo>
                    <a:cubicBezTo>
                      <a:pt x="238801" y="607685"/>
                      <a:pt x="243739" y="597357"/>
                      <a:pt x="247779" y="587480"/>
                    </a:cubicBezTo>
                    <a:cubicBezTo>
                      <a:pt x="254964" y="569070"/>
                      <a:pt x="259901" y="549316"/>
                      <a:pt x="264839" y="530008"/>
                    </a:cubicBezTo>
                    <a:cubicBezTo>
                      <a:pt x="269326" y="512947"/>
                      <a:pt x="269777" y="488255"/>
                      <a:pt x="282345" y="474332"/>
                    </a:cubicBezTo>
                    <a:cubicBezTo>
                      <a:pt x="300303" y="454572"/>
                      <a:pt x="333074" y="531803"/>
                      <a:pt x="337566" y="542126"/>
                    </a:cubicBezTo>
                    <a:cubicBezTo>
                      <a:pt x="341607" y="551551"/>
                      <a:pt x="345648" y="561433"/>
                      <a:pt x="350134" y="570413"/>
                    </a:cubicBezTo>
                    <a:cubicBezTo>
                      <a:pt x="352826" y="575351"/>
                      <a:pt x="356421" y="579838"/>
                      <a:pt x="358661" y="585228"/>
                    </a:cubicBezTo>
                    <a:cubicBezTo>
                      <a:pt x="361805" y="591961"/>
                      <a:pt x="365845" y="598248"/>
                      <a:pt x="372578" y="601838"/>
                    </a:cubicBezTo>
                    <a:cubicBezTo>
                      <a:pt x="382002" y="606776"/>
                      <a:pt x="397268" y="604084"/>
                      <a:pt x="407144" y="603187"/>
                    </a:cubicBezTo>
                    <a:cubicBezTo>
                      <a:pt x="424204" y="601392"/>
                      <a:pt x="441710" y="597351"/>
                      <a:pt x="457873" y="590618"/>
                    </a:cubicBezTo>
                    <a:cubicBezTo>
                      <a:pt x="473138" y="583885"/>
                      <a:pt x="486157" y="574454"/>
                      <a:pt x="497382" y="562331"/>
                    </a:cubicBezTo>
                    <a:cubicBezTo>
                      <a:pt x="506361" y="552454"/>
                      <a:pt x="516237" y="538085"/>
                      <a:pt x="513545" y="524167"/>
                    </a:cubicBezTo>
                    <a:cubicBezTo>
                      <a:pt x="509950" y="505311"/>
                      <a:pt x="492896" y="501270"/>
                      <a:pt x="478076" y="493633"/>
                    </a:cubicBezTo>
                    <a:cubicBezTo>
                      <a:pt x="468652" y="488695"/>
                      <a:pt x="464159" y="472983"/>
                      <a:pt x="459667" y="464003"/>
                    </a:cubicBezTo>
                    <a:cubicBezTo>
                      <a:pt x="444402" y="432572"/>
                      <a:pt x="430039" y="401147"/>
                      <a:pt x="415219" y="370162"/>
                    </a:cubicBezTo>
                    <a:cubicBezTo>
                      <a:pt x="409384" y="358039"/>
                      <a:pt x="404892" y="345471"/>
                      <a:pt x="407138" y="331998"/>
                    </a:cubicBezTo>
                    <a:cubicBezTo>
                      <a:pt x="408932" y="319430"/>
                      <a:pt x="418814" y="307307"/>
                      <a:pt x="425095" y="296978"/>
                    </a:cubicBezTo>
                    <a:cubicBezTo>
                      <a:pt x="434971" y="281260"/>
                      <a:pt x="445299" y="265548"/>
                      <a:pt x="454723" y="249383"/>
                    </a:cubicBezTo>
                    <a:cubicBezTo>
                      <a:pt x="464148" y="232322"/>
                      <a:pt x="471783" y="214363"/>
                      <a:pt x="478070" y="196404"/>
                    </a:cubicBezTo>
                    <a:cubicBezTo>
                      <a:pt x="483008" y="182487"/>
                      <a:pt x="487495" y="166323"/>
                      <a:pt x="480762" y="152405"/>
                    </a:cubicBezTo>
                    <a:cubicBezTo>
                      <a:pt x="475372" y="141631"/>
                      <a:pt x="462805" y="138939"/>
                      <a:pt x="452031" y="138939"/>
                    </a:cubicBezTo>
                    <a:cubicBezTo>
                      <a:pt x="439012" y="138939"/>
                      <a:pt x="429582" y="143426"/>
                      <a:pt x="419260" y="150164"/>
                    </a:cubicBezTo>
                    <a:cubicBezTo>
                      <a:pt x="387832" y="171267"/>
                      <a:pt x="360896" y="197759"/>
                      <a:pt x="329467" y="218410"/>
                    </a:cubicBezTo>
                    <a:cubicBezTo>
                      <a:pt x="326775" y="220205"/>
                      <a:pt x="323632" y="222005"/>
                      <a:pt x="320489" y="223800"/>
                    </a:cubicBezTo>
                    <a:cubicBezTo>
                      <a:pt x="318694" y="224697"/>
                      <a:pt x="320489" y="227841"/>
                      <a:pt x="322283" y="226492"/>
                    </a:cubicBezTo>
                    <a:cubicBezTo>
                      <a:pt x="355054" y="206733"/>
                      <a:pt x="382894" y="180246"/>
                      <a:pt x="413419" y="157795"/>
                    </a:cubicBezTo>
                    <a:cubicBezTo>
                      <a:pt x="425095" y="149267"/>
                      <a:pt x="435417" y="142077"/>
                      <a:pt x="450231" y="141631"/>
                    </a:cubicBezTo>
                    <a:cubicBezTo>
                      <a:pt x="466839" y="140733"/>
                      <a:pt x="479859" y="148815"/>
                      <a:pt x="480762" y="166323"/>
                    </a:cubicBezTo>
                    <a:cubicBezTo>
                      <a:pt x="481208" y="176199"/>
                      <a:pt x="477619" y="185630"/>
                      <a:pt x="474927" y="195055"/>
                    </a:cubicBezTo>
                    <a:cubicBezTo>
                      <a:pt x="471332" y="206281"/>
                      <a:pt x="466845" y="217055"/>
                      <a:pt x="461907" y="227829"/>
                    </a:cubicBezTo>
                    <a:cubicBezTo>
                      <a:pt x="454272" y="243993"/>
                      <a:pt x="444847" y="259706"/>
                      <a:pt x="434971" y="274973"/>
                    </a:cubicBezTo>
                    <a:cubicBezTo>
                      <a:pt x="429582" y="283055"/>
                      <a:pt x="424644" y="291582"/>
                      <a:pt x="419254" y="299664"/>
                    </a:cubicBezTo>
                    <a:cubicBezTo>
                      <a:pt x="412967" y="309541"/>
                      <a:pt x="406235" y="319424"/>
                      <a:pt x="403537" y="331095"/>
                    </a:cubicBezTo>
                    <a:cubicBezTo>
                      <a:pt x="399496" y="349951"/>
                      <a:pt x="411173" y="369259"/>
                      <a:pt x="418803" y="385869"/>
                    </a:cubicBezTo>
                    <a:cubicBezTo>
                      <a:pt x="432719" y="415951"/>
                      <a:pt x="447087" y="446033"/>
                      <a:pt x="461450" y="476115"/>
                    </a:cubicBezTo>
                    <a:cubicBezTo>
                      <a:pt x="466839" y="486889"/>
                      <a:pt x="469977" y="494073"/>
                      <a:pt x="482099" y="499463"/>
                    </a:cubicBezTo>
                    <a:cubicBezTo>
                      <a:pt x="491975" y="503504"/>
                      <a:pt x="501405" y="507545"/>
                      <a:pt x="507241" y="516970"/>
                    </a:cubicBezTo>
                    <a:cubicBezTo>
                      <a:pt x="513076" y="525950"/>
                      <a:pt x="509932" y="536730"/>
                      <a:pt x="505446" y="545703"/>
                    </a:cubicBezTo>
                    <a:cubicBezTo>
                      <a:pt x="487940" y="579374"/>
                      <a:pt x="447979" y="594641"/>
                      <a:pt x="412961" y="600031"/>
                    </a:cubicBezTo>
                    <a:cubicBezTo>
                      <a:pt x="400839" y="601826"/>
                      <a:pt x="380190" y="605867"/>
                      <a:pt x="369863" y="596888"/>
                    </a:cubicBezTo>
                    <a:cubicBezTo>
                      <a:pt x="363576" y="591949"/>
                      <a:pt x="360884" y="582970"/>
                      <a:pt x="357295" y="575785"/>
                    </a:cubicBezTo>
                    <a:cubicBezTo>
                      <a:pt x="355500" y="572190"/>
                      <a:pt x="352808" y="569498"/>
                      <a:pt x="351008" y="565908"/>
                    </a:cubicBezTo>
                    <a:cubicBezTo>
                      <a:pt x="338886" y="539868"/>
                      <a:pt x="328558" y="512929"/>
                      <a:pt x="312847" y="488683"/>
                    </a:cubicBezTo>
                    <a:cubicBezTo>
                      <a:pt x="307909" y="481047"/>
                      <a:pt x="298479" y="466683"/>
                      <a:pt x="287260" y="468478"/>
                    </a:cubicBezTo>
                    <a:cubicBezTo>
                      <a:pt x="274240" y="470724"/>
                      <a:pt x="270200" y="488683"/>
                      <a:pt x="267954" y="499012"/>
                    </a:cubicBezTo>
                    <a:cubicBezTo>
                      <a:pt x="262564" y="521011"/>
                      <a:pt x="257626" y="542565"/>
                      <a:pt x="251345" y="564114"/>
                    </a:cubicBezTo>
                    <a:cubicBezTo>
                      <a:pt x="247304" y="578031"/>
                      <a:pt x="243709" y="592401"/>
                      <a:pt x="235182" y="604524"/>
                    </a:cubicBezTo>
                    <a:cubicBezTo>
                      <a:pt x="227547" y="615749"/>
                      <a:pt x="214979" y="620688"/>
                      <a:pt x="201959" y="623380"/>
                    </a:cubicBezTo>
                    <a:cubicBezTo>
                      <a:pt x="184002" y="626524"/>
                      <a:pt x="164250" y="626072"/>
                      <a:pt x="146287" y="622934"/>
                    </a:cubicBezTo>
                    <a:cubicBezTo>
                      <a:pt x="121597" y="618447"/>
                      <a:pt x="90614" y="605427"/>
                      <a:pt x="90614" y="576243"/>
                    </a:cubicBezTo>
                    <a:cubicBezTo>
                      <a:pt x="90614" y="552894"/>
                      <a:pt x="109920" y="539873"/>
                      <a:pt x="121591" y="522366"/>
                    </a:cubicBezTo>
                    <a:cubicBezTo>
                      <a:pt x="151670" y="476572"/>
                      <a:pt x="147178" y="418203"/>
                      <a:pt x="134610" y="367464"/>
                    </a:cubicBezTo>
                    <a:cubicBezTo>
                      <a:pt x="135015" y="363893"/>
                      <a:pt x="132593" y="364186"/>
                      <a:pt x="132347" y="365857"/>
                    </a:cubicBezTo>
                    <a:cubicBezTo>
                      <a:pt x="108835" y="359277"/>
                      <a:pt x="84474" y="355248"/>
                      <a:pt x="60992" y="348157"/>
                    </a:cubicBezTo>
                    <a:cubicBezTo>
                      <a:pt x="35405" y="340520"/>
                      <a:pt x="11161" y="326608"/>
                      <a:pt x="4422" y="298767"/>
                    </a:cubicBezTo>
                    <a:cubicBezTo>
                      <a:pt x="1730" y="287993"/>
                      <a:pt x="3525" y="276316"/>
                      <a:pt x="9812" y="266891"/>
                    </a:cubicBezTo>
                    <a:cubicBezTo>
                      <a:pt x="17893" y="254322"/>
                      <a:pt x="33159" y="249829"/>
                      <a:pt x="47521" y="248932"/>
                    </a:cubicBezTo>
                    <a:cubicBezTo>
                      <a:pt x="74457" y="247137"/>
                      <a:pt x="100496" y="257911"/>
                      <a:pt x="126986" y="256568"/>
                    </a:cubicBezTo>
                    <a:cubicBezTo>
                      <a:pt x="129678" y="257020"/>
                      <a:pt x="129678" y="253876"/>
                      <a:pt x="127432" y="253876"/>
                    </a:cubicBezTo>
                    <a:lnTo>
                      <a:pt x="127432" y="253876"/>
                    </a:lnTo>
                    <a:cubicBezTo>
                      <a:pt x="97353" y="255225"/>
                      <a:pt x="68622" y="242650"/>
                      <a:pt x="38091" y="247143"/>
                    </a:cubicBezTo>
                    <a:cubicBezTo>
                      <a:pt x="13847" y="250738"/>
                      <a:pt x="-2762" y="271389"/>
                      <a:pt x="382" y="295635"/>
                    </a:cubicBezTo>
                    <a:cubicBezTo>
                      <a:pt x="8017" y="354450"/>
                      <a:pt x="88825" y="356696"/>
                      <a:pt x="132376" y="369271"/>
                    </a:cubicBezTo>
                    <a:cubicBezTo>
                      <a:pt x="132610" y="369318"/>
                      <a:pt x="132833" y="369324"/>
                      <a:pt x="133033" y="3693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7" name="Google Shape;2367;p56"/>
              <p:cNvSpPr/>
              <p:nvPr/>
            </p:nvSpPr>
            <p:spPr>
              <a:xfrm>
                <a:off x="-2777063" y="967747"/>
                <a:ext cx="6312" cy="6312"/>
              </a:xfrm>
              <a:custGeom>
                <a:rect b="b" l="l" r="r" t="t"/>
                <a:pathLst>
                  <a:path extrusionOk="0" h="1348" w="1348">
                    <a:moveTo>
                      <a:pt x="903" y="897"/>
                    </a:moveTo>
                    <a:cubicBezTo>
                      <a:pt x="903" y="897"/>
                      <a:pt x="1349" y="452"/>
                      <a:pt x="1349" y="0"/>
                    </a:cubicBezTo>
                    <a:cubicBezTo>
                      <a:pt x="452" y="897"/>
                      <a:pt x="0" y="1349"/>
                      <a:pt x="0" y="1349"/>
                    </a:cubicBezTo>
                    <a:cubicBezTo>
                      <a:pt x="446" y="1349"/>
                      <a:pt x="897" y="1349"/>
                      <a:pt x="897" y="903"/>
                    </a:cubicBez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8" name="Google Shape;2368;p56"/>
              <p:cNvSpPr/>
              <p:nvPr/>
            </p:nvSpPr>
            <p:spPr>
              <a:xfrm>
                <a:off x="-2168550" y="840263"/>
                <a:ext cx="328965" cy="290381"/>
              </a:xfrm>
              <a:custGeom>
                <a:rect b="b" l="l" r="r" t="t"/>
                <a:pathLst>
                  <a:path extrusionOk="0" h="749370" w="848942">
                    <a:moveTo>
                      <a:pt x="498007" y="601262"/>
                    </a:moveTo>
                    <a:cubicBezTo>
                      <a:pt x="504106" y="601262"/>
                      <a:pt x="509522" y="602608"/>
                      <a:pt x="512209" y="605301"/>
                    </a:cubicBezTo>
                    <a:lnTo>
                      <a:pt x="512281" y="605301"/>
                    </a:lnTo>
                    <a:cubicBezTo>
                      <a:pt x="528570" y="616145"/>
                      <a:pt x="544787" y="626976"/>
                      <a:pt x="550233" y="643265"/>
                    </a:cubicBezTo>
                    <a:cubicBezTo>
                      <a:pt x="555618" y="664940"/>
                      <a:pt x="550233" y="686603"/>
                      <a:pt x="533956" y="702892"/>
                    </a:cubicBezTo>
                    <a:cubicBezTo>
                      <a:pt x="506835" y="730025"/>
                      <a:pt x="463413" y="724567"/>
                      <a:pt x="441750" y="692061"/>
                    </a:cubicBezTo>
                    <a:cubicBezTo>
                      <a:pt x="430919" y="675844"/>
                      <a:pt x="430919" y="648711"/>
                      <a:pt x="441750" y="632434"/>
                    </a:cubicBezTo>
                    <a:cubicBezTo>
                      <a:pt x="452582" y="616145"/>
                      <a:pt x="463413" y="610687"/>
                      <a:pt x="479702" y="605301"/>
                    </a:cubicBezTo>
                    <a:cubicBezTo>
                      <a:pt x="485124" y="602608"/>
                      <a:pt x="491907" y="601262"/>
                      <a:pt x="498007" y="601262"/>
                    </a:cubicBezTo>
                    <a:close/>
                    <a:moveTo>
                      <a:pt x="181508" y="307143"/>
                    </a:moveTo>
                    <a:cubicBezTo>
                      <a:pt x="208557" y="307143"/>
                      <a:pt x="235677" y="328818"/>
                      <a:pt x="235677" y="361324"/>
                    </a:cubicBezTo>
                    <a:cubicBezTo>
                      <a:pt x="235677" y="388384"/>
                      <a:pt x="214003" y="415505"/>
                      <a:pt x="181508" y="415505"/>
                    </a:cubicBezTo>
                    <a:cubicBezTo>
                      <a:pt x="149002" y="415505"/>
                      <a:pt x="121942" y="388444"/>
                      <a:pt x="127328" y="361324"/>
                    </a:cubicBezTo>
                    <a:cubicBezTo>
                      <a:pt x="127328" y="334276"/>
                      <a:pt x="149002" y="307143"/>
                      <a:pt x="181508" y="307143"/>
                    </a:cubicBezTo>
                    <a:close/>
                    <a:moveTo>
                      <a:pt x="174893" y="280"/>
                    </a:moveTo>
                    <a:cubicBezTo>
                      <a:pt x="205220" y="-986"/>
                      <a:pt x="234364" y="2069"/>
                      <a:pt x="257412" y="8852"/>
                    </a:cubicBezTo>
                    <a:cubicBezTo>
                      <a:pt x="346907" y="37316"/>
                      <a:pt x="408913" y="120682"/>
                      <a:pt x="434322" y="210901"/>
                    </a:cubicBezTo>
                    <a:lnTo>
                      <a:pt x="438607" y="241099"/>
                    </a:lnTo>
                    <a:lnTo>
                      <a:pt x="445913" y="246025"/>
                    </a:lnTo>
                    <a:lnTo>
                      <a:pt x="450897" y="258056"/>
                    </a:lnTo>
                    <a:lnTo>
                      <a:pt x="456101" y="257501"/>
                    </a:lnTo>
                    <a:cubicBezTo>
                      <a:pt x="520387" y="251161"/>
                      <a:pt x="597612" y="250133"/>
                      <a:pt x="626076" y="307070"/>
                    </a:cubicBezTo>
                    <a:cubicBezTo>
                      <a:pt x="645022" y="342342"/>
                      <a:pt x="647715" y="383014"/>
                      <a:pt x="644998" y="424357"/>
                    </a:cubicBezTo>
                    <a:lnTo>
                      <a:pt x="639358" y="474904"/>
                    </a:lnTo>
                    <a:lnTo>
                      <a:pt x="649215" y="498700"/>
                    </a:lnTo>
                    <a:lnTo>
                      <a:pt x="698701" y="499659"/>
                    </a:lnTo>
                    <a:cubicBezTo>
                      <a:pt x="805922" y="512106"/>
                      <a:pt x="878098" y="586304"/>
                      <a:pt x="837462" y="724567"/>
                    </a:cubicBezTo>
                    <a:lnTo>
                      <a:pt x="837536" y="724567"/>
                    </a:lnTo>
                    <a:cubicBezTo>
                      <a:pt x="821246" y="767904"/>
                      <a:pt x="745402" y="751688"/>
                      <a:pt x="756174" y="697374"/>
                    </a:cubicBezTo>
                    <a:cubicBezTo>
                      <a:pt x="799510" y="567277"/>
                      <a:pt x="685715" y="550988"/>
                      <a:pt x="598956" y="572650"/>
                    </a:cubicBezTo>
                    <a:cubicBezTo>
                      <a:pt x="577293" y="578108"/>
                      <a:pt x="550173" y="561819"/>
                      <a:pt x="550173" y="534698"/>
                    </a:cubicBezTo>
                    <a:cubicBezTo>
                      <a:pt x="555618" y="480517"/>
                      <a:pt x="566389" y="426264"/>
                      <a:pt x="561004" y="372095"/>
                    </a:cubicBezTo>
                    <a:cubicBezTo>
                      <a:pt x="555618" y="301625"/>
                      <a:pt x="458040" y="328745"/>
                      <a:pt x="409244" y="334131"/>
                    </a:cubicBezTo>
                    <a:cubicBezTo>
                      <a:pt x="398413" y="336860"/>
                      <a:pt x="388925" y="332787"/>
                      <a:pt x="382145" y="325323"/>
                    </a:cubicBezTo>
                    <a:lnTo>
                      <a:pt x="380121" y="319887"/>
                    </a:lnTo>
                    <a:lnTo>
                      <a:pt x="375301" y="316637"/>
                    </a:lnTo>
                    <a:cubicBezTo>
                      <a:pt x="366266" y="307601"/>
                      <a:pt x="360677" y="295119"/>
                      <a:pt x="360677" y="281331"/>
                    </a:cubicBezTo>
                    <a:lnTo>
                      <a:pt x="366599" y="267033"/>
                    </a:lnTo>
                    <a:lnTo>
                      <a:pt x="360451" y="228860"/>
                    </a:lnTo>
                    <a:cubicBezTo>
                      <a:pt x="339106" y="161034"/>
                      <a:pt x="287268" y="96985"/>
                      <a:pt x="214075" y="84768"/>
                    </a:cubicBezTo>
                    <a:cubicBezTo>
                      <a:pt x="127328" y="73937"/>
                      <a:pt x="105665" y="149853"/>
                      <a:pt x="29749" y="160684"/>
                    </a:cubicBezTo>
                    <a:cubicBezTo>
                      <a:pt x="18906" y="160684"/>
                      <a:pt x="2628" y="155238"/>
                      <a:pt x="2628" y="144395"/>
                    </a:cubicBezTo>
                    <a:cubicBezTo>
                      <a:pt x="-17721" y="46777"/>
                      <a:pt x="83911" y="4081"/>
                      <a:pt x="174893" y="28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69" name="Google Shape;2369;p56"/>
              <p:cNvSpPr/>
              <p:nvPr/>
            </p:nvSpPr>
            <p:spPr>
              <a:xfrm>
                <a:off x="-2544797" y="2273066"/>
                <a:ext cx="694096" cy="510911"/>
              </a:xfrm>
              <a:custGeom>
                <a:rect b="b" l="l" r="r" t="t"/>
                <a:pathLst>
                  <a:path extrusionOk="0" h="1318479" w="1791216">
                    <a:moveTo>
                      <a:pt x="56937" y="693978"/>
                    </a:moveTo>
                    <a:cubicBezTo>
                      <a:pt x="138238" y="693978"/>
                      <a:pt x="138238" y="818690"/>
                      <a:pt x="56937" y="818690"/>
                    </a:cubicBezTo>
                    <a:cubicBezTo>
                      <a:pt x="-18979" y="818690"/>
                      <a:pt x="-18979" y="693978"/>
                      <a:pt x="56937" y="693978"/>
                    </a:cubicBezTo>
                    <a:close/>
                    <a:moveTo>
                      <a:pt x="370686" y="546240"/>
                    </a:moveTo>
                    <a:cubicBezTo>
                      <a:pt x="390339" y="546240"/>
                      <a:pt x="409318" y="555731"/>
                      <a:pt x="420155" y="574713"/>
                    </a:cubicBezTo>
                    <a:cubicBezTo>
                      <a:pt x="425601" y="585544"/>
                      <a:pt x="430986" y="591002"/>
                      <a:pt x="430986" y="596388"/>
                    </a:cubicBezTo>
                    <a:lnTo>
                      <a:pt x="431059" y="596388"/>
                    </a:lnTo>
                    <a:cubicBezTo>
                      <a:pt x="447275" y="634340"/>
                      <a:pt x="409384" y="672304"/>
                      <a:pt x="365974" y="672304"/>
                    </a:cubicBezTo>
                    <a:cubicBezTo>
                      <a:pt x="328022" y="672304"/>
                      <a:pt x="290058" y="634340"/>
                      <a:pt x="306347" y="596388"/>
                    </a:cubicBezTo>
                    <a:cubicBezTo>
                      <a:pt x="311805" y="585544"/>
                      <a:pt x="311805" y="580098"/>
                      <a:pt x="317179" y="574713"/>
                    </a:cubicBezTo>
                    <a:cubicBezTo>
                      <a:pt x="330709" y="555731"/>
                      <a:pt x="351034" y="546240"/>
                      <a:pt x="370686" y="546240"/>
                    </a:cubicBezTo>
                    <a:close/>
                    <a:moveTo>
                      <a:pt x="1770256" y="455763"/>
                    </a:moveTo>
                    <a:cubicBezTo>
                      <a:pt x="1786260" y="457282"/>
                      <a:pt x="1798460" y="475592"/>
                      <a:pt x="1786244" y="487809"/>
                    </a:cubicBezTo>
                    <a:cubicBezTo>
                      <a:pt x="1618206" y="704665"/>
                      <a:pt x="1385146" y="867340"/>
                      <a:pt x="1146579" y="997437"/>
                    </a:cubicBezTo>
                    <a:cubicBezTo>
                      <a:pt x="908072" y="1122161"/>
                      <a:pt x="642372" y="1252257"/>
                      <a:pt x="382191" y="1317342"/>
                    </a:cubicBezTo>
                    <a:cubicBezTo>
                      <a:pt x="338853" y="1328246"/>
                      <a:pt x="300902" y="1257703"/>
                      <a:pt x="349685" y="1236041"/>
                    </a:cubicBezTo>
                    <a:cubicBezTo>
                      <a:pt x="593649" y="1116848"/>
                      <a:pt x="859277" y="1051763"/>
                      <a:pt x="1103229" y="927040"/>
                    </a:cubicBezTo>
                    <a:cubicBezTo>
                      <a:pt x="1347194" y="802401"/>
                      <a:pt x="1547748" y="634340"/>
                      <a:pt x="1753750" y="460833"/>
                    </a:cubicBezTo>
                    <a:lnTo>
                      <a:pt x="1753750" y="460688"/>
                    </a:lnTo>
                    <a:cubicBezTo>
                      <a:pt x="1759166" y="456616"/>
                      <a:pt x="1764922" y="455257"/>
                      <a:pt x="1770256" y="455763"/>
                    </a:cubicBezTo>
                    <a:close/>
                    <a:moveTo>
                      <a:pt x="745409" y="325351"/>
                    </a:moveTo>
                    <a:cubicBezTo>
                      <a:pt x="756240" y="330736"/>
                      <a:pt x="761698" y="330736"/>
                      <a:pt x="767071" y="330736"/>
                    </a:cubicBezTo>
                    <a:cubicBezTo>
                      <a:pt x="788746" y="336110"/>
                      <a:pt x="805035" y="363242"/>
                      <a:pt x="805035" y="384905"/>
                    </a:cubicBezTo>
                    <a:cubicBezTo>
                      <a:pt x="805035" y="390290"/>
                      <a:pt x="799650" y="401194"/>
                      <a:pt x="799650" y="406580"/>
                    </a:cubicBezTo>
                    <a:lnTo>
                      <a:pt x="799224" y="407868"/>
                    </a:lnTo>
                    <a:lnTo>
                      <a:pt x="799650" y="384905"/>
                    </a:lnTo>
                    <a:cubicBezTo>
                      <a:pt x="799650" y="395748"/>
                      <a:pt x="794264" y="412038"/>
                      <a:pt x="794264" y="422869"/>
                    </a:cubicBezTo>
                    <a:lnTo>
                      <a:pt x="799224" y="407868"/>
                    </a:lnTo>
                    <a:lnTo>
                      <a:pt x="798983" y="420874"/>
                    </a:lnTo>
                    <a:cubicBezTo>
                      <a:pt x="795593" y="431038"/>
                      <a:pt x="788813" y="439164"/>
                      <a:pt x="777975" y="444616"/>
                    </a:cubicBezTo>
                    <a:cubicBezTo>
                      <a:pt x="767071" y="460905"/>
                      <a:pt x="750855" y="466279"/>
                      <a:pt x="734565" y="466279"/>
                    </a:cubicBezTo>
                    <a:cubicBezTo>
                      <a:pt x="691156" y="466279"/>
                      <a:pt x="653204" y="422941"/>
                      <a:pt x="669493" y="384977"/>
                    </a:cubicBezTo>
                    <a:cubicBezTo>
                      <a:pt x="680324" y="363315"/>
                      <a:pt x="691156" y="347025"/>
                      <a:pt x="707445" y="336182"/>
                    </a:cubicBezTo>
                    <a:cubicBezTo>
                      <a:pt x="718276" y="330736"/>
                      <a:pt x="734565" y="325351"/>
                      <a:pt x="745409" y="325351"/>
                    </a:cubicBezTo>
                    <a:close/>
                    <a:moveTo>
                      <a:pt x="1547051" y="196561"/>
                    </a:moveTo>
                    <a:cubicBezTo>
                      <a:pt x="1592444" y="201980"/>
                      <a:pt x="1645290" y="227724"/>
                      <a:pt x="1677833" y="243977"/>
                    </a:cubicBezTo>
                    <a:cubicBezTo>
                      <a:pt x="1694122" y="249362"/>
                      <a:pt x="1699496" y="260194"/>
                      <a:pt x="1699496" y="276483"/>
                    </a:cubicBezTo>
                    <a:cubicBezTo>
                      <a:pt x="1699496" y="281941"/>
                      <a:pt x="1699496" y="287387"/>
                      <a:pt x="1699496" y="292772"/>
                    </a:cubicBezTo>
                    <a:lnTo>
                      <a:pt x="1699786" y="292917"/>
                    </a:lnTo>
                    <a:cubicBezTo>
                      <a:pt x="1699786" y="303748"/>
                      <a:pt x="1694400" y="303748"/>
                      <a:pt x="1683569" y="320110"/>
                    </a:cubicBezTo>
                    <a:cubicBezTo>
                      <a:pt x="1645605" y="330941"/>
                      <a:pt x="1634774" y="320110"/>
                      <a:pt x="1596822" y="303821"/>
                    </a:cubicBezTo>
                    <a:cubicBezTo>
                      <a:pt x="1553412" y="287532"/>
                      <a:pt x="1526352" y="260411"/>
                      <a:pt x="1531737" y="309206"/>
                    </a:cubicBezTo>
                    <a:cubicBezTo>
                      <a:pt x="1537195" y="352544"/>
                      <a:pt x="1531737" y="385050"/>
                      <a:pt x="1510074" y="423014"/>
                    </a:cubicBezTo>
                    <a:cubicBezTo>
                      <a:pt x="1455821" y="509773"/>
                      <a:pt x="1347411" y="498930"/>
                      <a:pt x="1271495" y="450134"/>
                    </a:cubicBezTo>
                    <a:cubicBezTo>
                      <a:pt x="1233531" y="428472"/>
                      <a:pt x="1135953" y="401339"/>
                      <a:pt x="1163073" y="488098"/>
                    </a:cubicBezTo>
                    <a:cubicBezTo>
                      <a:pt x="1168531" y="509773"/>
                      <a:pt x="1184808" y="526050"/>
                      <a:pt x="1190194" y="547725"/>
                    </a:cubicBezTo>
                    <a:cubicBezTo>
                      <a:pt x="1201025" y="580304"/>
                      <a:pt x="1201025" y="612810"/>
                      <a:pt x="1179362" y="634485"/>
                    </a:cubicBezTo>
                    <a:cubicBezTo>
                      <a:pt x="1146784" y="667063"/>
                      <a:pt x="1081772" y="672449"/>
                      <a:pt x="1038362" y="672449"/>
                    </a:cubicBezTo>
                    <a:cubicBezTo>
                      <a:pt x="1011314" y="672449"/>
                      <a:pt x="886615" y="558569"/>
                      <a:pt x="886615" y="650774"/>
                    </a:cubicBezTo>
                    <a:cubicBezTo>
                      <a:pt x="886615" y="726617"/>
                      <a:pt x="864867" y="889293"/>
                      <a:pt x="761903" y="900136"/>
                    </a:cubicBezTo>
                    <a:cubicBezTo>
                      <a:pt x="723951" y="905582"/>
                      <a:pt x="501662" y="694111"/>
                      <a:pt x="496276" y="786316"/>
                    </a:cubicBezTo>
                    <a:cubicBezTo>
                      <a:pt x="490891" y="873076"/>
                      <a:pt x="474601" y="997799"/>
                      <a:pt x="366191" y="1019462"/>
                    </a:cubicBezTo>
                    <a:cubicBezTo>
                      <a:pt x="312011" y="1030306"/>
                      <a:pt x="268601" y="1019462"/>
                      <a:pt x="219817" y="997799"/>
                    </a:cubicBezTo>
                    <a:cubicBezTo>
                      <a:pt x="138444" y="965221"/>
                      <a:pt x="165564" y="1100836"/>
                      <a:pt x="154733" y="1155017"/>
                    </a:cubicBezTo>
                    <a:cubicBezTo>
                      <a:pt x="154733" y="1171306"/>
                      <a:pt x="133070" y="1176692"/>
                      <a:pt x="116781" y="1171306"/>
                    </a:cubicBezTo>
                    <a:cubicBezTo>
                      <a:pt x="13744" y="1127957"/>
                      <a:pt x="57154" y="889365"/>
                      <a:pt x="170950" y="883980"/>
                    </a:cubicBezTo>
                    <a:cubicBezTo>
                      <a:pt x="219745" y="883980"/>
                      <a:pt x="306420" y="949004"/>
                      <a:pt x="349830" y="916498"/>
                    </a:cubicBezTo>
                    <a:cubicBezTo>
                      <a:pt x="403998" y="873076"/>
                      <a:pt x="387721" y="802606"/>
                      <a:pt x="403998" y="742979"/>
                    </a:cubicBezTo>
                    <a:cubicBezTo>
                      <a:pt x="436504" y="607364"/>
                      <a:pt x="647891" y="699569"/>
                      <a:pt x="712975" y="748365"/>
                    </a:cubicBezTo>
                    <a:cubicBezTo>
                      <a:pt x="723807" y="756473"/>
                      <a:pt x="733295" y="764600"/>
                      <a:pt x="742784" y="773408"/>
                    </a:cubicBezTo>
                    <a:lnTo>
                      <a:pt x="758676" y="788937"/>
                    </a:lnTo>
                    <a:lnTo>
                      <a:pt x="763109" y="787101"/>
                    </a:lnTo>
                    <a:lnTo>
                      <a:pt x="763865" y="787414"/>
                    </a:lnTo>
                    <a:lnTo>
                      <a:pt x="767149" y="780834"/>
                    </a:lnTo>
                    <a:cubicBezTo>
                      <a:pt x="771219" y="774051"/>
                      <a:pt x="775289" y="767268"/>
                      <a:pt x="777975" y="759123"/>
                    </a:cubicBezTo>
                    <a:cubicBezTo>
                      <a:pt x="810481" y="699497"/>
                      <a:pt x="777975" y="591075"/>
                      <a:pt x="832156" y="542279"/>
                    </a:cubicBezTo>
                    <a:cubicBezTo>
                      <a:pt x="875493" y="498930"/>
                      <a:pt x="929735" y="498930"/>
                      <a:pt x="983915" y="531436"/>
                    </a:cubicBezTo>
                    <a:cubicBezTo>
                      <a:pt x="1000193" y="542207"/>
                      <a:pt x="1032699" y="585617"/>
                      <a:pt x="1048988" y="585617"/>
                    </a:cubicBezTo>
                    <a:cubicBezTo>
                      <a:pt x="1114072" y="574785"/>
                      <a:pt x="1114072" y="591075"/>
                      <a:pt x="1097783" y="547653"/>
                    </a:cubicBezTo>
                    <a:cubicBezTo>
                      <a:pt x="1065277" y="471737"/>
                      <a:pt x="1081566" y="325351"/>
                      <a:pt x="1195362" y="325351"/>
                    </a:cubicBezTo>
                    <a:cubicBezTo>
                      <a:pt x="1249615" y="325351"/>
                      <a:pt x="1287495" y="352399"/>
                      <a:pt x="1330904" y="379532"/>
                    </a:cubicBezTo>
                    <a:cubicBezTo>
                      <a:pt x="1433868" y="439158"/>
                      <a:pt x="1460989" y="352399"/>
                      <a:pt x="1460989" y="271097"/>
                    </a:cubicBezTo>
                    <a:cubicBezTo>
                      <a:pt x="1463718" y="206049"/>
                      <a:pt x="1501658" y="191142"/>
                      <a:pt x="1547051" y="196561"/>
                    </a:cubicBezTo>
                    <a:close/>
                    <a:moveTo>
                      <a:pt x="1043615" y="140928"/>
                    </a:moveTo>
                    <a:cubicBezTo>
                      <a:pt x="1081566" y="140928"/>
                      <a:pt x="1108687" y="173507"/>
                      <a:pt x="1108687" y="206013"/>
                    </a:cubicBezTo>
                    <a:cubicBezTo>
                      <a:pt x="1108687" y="243977"/>
                      <a:pt x="1076108" y="271097"/>
                      <a:pt x="1043615" y="271097"/>
                    </a:cubicBezTo>
                    <a:cubicBezTo>
                      <a:pt x="1005578" y="271097"/>
                      <a:pt x="978530" y="243977"/>
                      <a:pt x="978530" y="206013"/>
                    </a:cubicBezTo>
                    <a:cubicBezTo>
                      <a:pt x="978530" y="168061"/>
                      <a:pt x="1011108" y="140928"/>
                      <a:pt x="1043615" y="140928"/>
                    </a:cubicBezTo>
                    <a:close/>
                    <a:moveTo>
                      <a:pt x="1480953" y="81881"/>
                    </a:moveTo>
                    <a:lnTo>
                      <a:pt x="1476581" y="91512"/>
                    </a:lnTo>
                    <a:lnTo>
                      <a:pt x="1474248" y="92571"/>
                    </a:lnTo>
                    <a:close/>
                    <a:moveTo>
                      <a:pt x="1488110" y="70470"/>
                    </a:moveTo>
                    <a:lnTo>
                      <a:pt x="1480953" y="81881"/>
                    </a:lnTo>
                    <a:lnTo>
                      <a:pt x="1485054" y="72848"/>
                    </a:lnTo>
                    <a:close/>
                    <a:moveTo>
                      <a:pt x="1428483" y="0"/>
                    </a:moveTo>
                    <a:cubicBezTo>
                      <a:pt x="1442049" y="0"/>
                      <a:pt x="1455613" y="5419"/>
                      <a:pt x="1466456" y="14227"/>
                    </a:cubicBezTo>
                    <a:lnTo>
                      <a:pt x="1472631" y="24086"/>
                    </a:lnTo>
                    <a:lnTo>
                      <a:pt x="1439326" y="10831"/>
                    </a:lnTo>
                    <a:cubicBezTo>
                      <a:pt x="1455616" y="21675"/>
                      <a:pt x="1471832" y="37964"/>
                      <a:pt x="1488110" y="48795"/>
                    </a:cubicBezTo>
                    <a:lnTo>
                      <a:pt x="1472631" y="24086"/>
                    </a:lnTo>
                    <a:lnTo>
                      <a:pt x="1478600" y="26461"/>
                    </a:lnTo>
                    <a:cubicBezTo>
                      <a:pt x="1488079" y="33925"/>
                      <a:pt x="1493495" y="43416"/>
                      <a:pt x="1493495" y="54253"/>
                    </a:cubicBezTo>
                    <a:lnTo>
                      <a:pt x="1485054" y="72848"/>
                    </a:lnTo>
                    <a:lnTo>
                      <a:pt x="1463723" y="89446"/>
                    </a:lnTo>
                    <a:cubicBezTo>
                      <a:pt x="1455597" y="96226"/>
                      <a:pt x="1447471" y="103006"/>
                      <a:pt x="1439326" y="108422"/>
                    </a:cubicBezTo>
                    <a:lnTo>
                      <a:pt x="1474248" y="92571"/>
                    </a:lnTo>
                    <a:lnTo>
                      <a:pt x="1466429" y="105038"/>
                    </a:lnTo>
                    <a:cubicBezTo>
                      <a:pt x="1455595" y="113847"/>
                      <a:pt x="1442049" y="119265"/>
                      <a:pt x="1428483" y="119265"/>
                    </a:cubicBezTo>
                    <a:cubicBezTo>
                      <a:pt x="1395989" y="119265"/>
                      <a:pt x="1368868" y="92133"/>
                      <a:pt x="1368868" y="59627"/>
                    </a:cubicBezTo>
                    <a:cubicBezTo>
                      <a:pt x="1368868" y="27121"/>
                      <a:pt x="1395989" y="0"/>
                      <a:pt x="142848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70" name="Google Shape;2370;p56"/>
              <p:cNvSpPr/>
              <p:nvPr/>
            </p:nvSpPr>
            <p:spPr>
              <a:xfrm>
                <a:off x="-3925782" y="1303288"/>
                <a:ext cx="159776" cy="464196"/>
              </a:xfrm>
              <a:custGeom>
                <a:rect b="b" l="l" r="r" t="t"/>
                <a:pathLst>
                  <a:path extrusionOk="0" h="1197926" w="412326">
                    <a:moveTo>
                      <a:pt x="307653" y="1086600"/>
                    </a:moveTo>
                    <a:lnTo>
                      <a:pt x="315408" y="1088977"/>
                    </a:lnTo>
                    <a:cubicBezTo>
                      <a:pt x="318798" y="1090324"/>
                      <a:pt x="322870" y="1091670"/>
                      <a:pt x="328286" y="1091670"/>
                    </a:cubicBezTo>
                    <a:lnTo>
                      <a:pt x="312858" y="1088928"/>
                    </a:lnTo>
                    <a:close/>
                    <a:moveTo>
                      <a:pt x="307231" y="1086470"/>
                    </a:moveTo>
                    <a:lnTo>
                      <a:pt x="307298" y="1086491"/>
                    </a:lnTo>
                    <a:lnTo>
                      <a:pt x="311514" y="1088689"/>
                    </a:lnTo>
                    <a:lnTo>
                      <a:pt x="311196" y="1088633"/>
                    </a:lnTo>
                    <a:close/>
                    <a:moveTo>
                      <a:pt x="306624" y="1086139"/>
                    </a:moveTo>
                    <a:lnTo>
                      <a:pt x="307231" y="1086470"/>
                    </a:lnTo>
                    <a:lnTo>
                      <a:pt x="306624" y="1086284"/>
                    </a:lnTo>
                    <a:close/>
                    <a:moveTo>
                      <a:pt x="306624" y="1086139"/>
                    </a:moveTo>
                    <a:lnTo>
                      <a:pt x="307653" y="1086600"/>
                    </a:lnTo>
                    <a:lnTo>
                      <a:pt x="307298" y="1086491"/>
                    </a:lnTo>
                    <a:close/>
                    <a:moveTo>
                      <a:pt x="286266" y="1084203"/>
                    </a:moveTo>
                    <a:lnTo>
                      <a:pt x="311196" y="1088633"/>
                    </a:lnTo>
                    <a:lnTo>
                      <a:pt x="324493" y="1095884"/>
                    </a:lnTo>
                    <a:lnTo>
                      <a:pt x="332466" y="1101525"/>
                    </a:lnTo>
                    <a:lnTo>
                      <a:pt x="337163" y="1103470"/>
                    </a:lnTo>
                    <a:lnTo>
                      <a:pt x="336416" y="1102387"/>
                    </a:lnTo>
                    <a:lnTo>
                      <a:pt x="324493" y="1095884"/>
                    </a:lnTo>
                    <a:lnTo>
                      <a:pt x="322199" y="1094262"/>
                    </a:lnTo>
                    <a:lnTo>
                      <a:pt x="311514" y="1088689"/>
                    </a:lnTo>
                    <a:lnTo>
                      <a:pt x="312858" y="1088928"/>
                    </a:lnTo>
                    <a:lnTo>
                      <a:pt x="324890" y="1094311"/>
                    </a:lnTo>
                    <a:cubicBezTo>
                      <a:pt x="329632" y="1097028"/>
                      <a:pt x="333702" y="1099736"/>
                      <a:pt x="339118" y="1102429"/>
                    </a:cubicBezTo>
                    <a:lnTo>
                      <a:pt x="340374" y="1104800"/>
                    </a:lnTo>
                    <a:lnTo>
                      <a:pt x="342953" y="1105868"/>
                    </a:lnTo>
                    <a:cubicBezTo>
                      <a:pt x="352711" y="1115627"/>
                      <a:pt x="358747" y="1129109"/>
                      <a:pt x="358747" y="1144000"/>
                    </a:cubicBezTo>
                    <a:cubicBezTo>
                      <a:pt x="358747" y="1158892"/>
                      <a:pt x="352711" y="1172373"/>
                      <a:pt x="342953" y="1182132"/>
                    </a:cubicBezTo>
                    <a:lnTo>
                      <a:pt x="330305" y="1187370"/>
                    </a:lnTo>
                    <a:lnTo>
                      <a:pt x="328286" y="1189188"/>
                    </a:lnTo>
                    <a:lnTo>
                      <a:pt x="325342" y="1189426"/>
                    </a:lnTo>
                    <a:lnTo>
                      <a:pt x="304821" y="1197926"/>
                    </a:lnTo>
                    <a:lnTo>
                      <a:pt x="291006" y="1192204"/>
                    </a:lnTo>
                    <a:lnTo>
                      <a:pt x="286266" y="1192587"/>
                    </a:lnTo>
                    <a:lnTo>
                      <a:pt x="279058" y="1187255"/>
                    </a:lnTo>
                    <a:lnTo>
                      <a:pt x="266689" y="1182132"/>
                    </a:lnTo>
                    <a:lnTo>
                      <a:pt x="261274" y="1174100"/>
                    </a:lnTo>
                    <a:lnTo>
                      <a:pt x="252370" y="1167513"/>
                    </a:lnTo>
                    <a:cubicBezTo>
                      <a:pt x="241539" y="1151297"/>
                      <a:pt x="246997" y="1129622"/>
                      <a:pt x="252370" y="1113333"/>
                    </a:cubicBezTo>
                    <a:cubicBezTo>
                      <a:pt x="260515" y="1097080"/>
                      <a:pt x="272714" y="1087591"/>
                      <a:pt x="286266" y="1084203"/>
                    </a:cubicBezTo>
                    <a:close/>
                    <a:moveTo>
                      <a:pt x="306624" y="668862"/>
                    </a:moveTo>
                    <a:cubicBezTo>
                      <a:pt x="371696" y="668862"/>
                      <a:pt x="371696" y="771838"/>
                      <a:pt x="306624" y="771838"/>
                    </a:cubicBezTo>
                    <a:cubicBezTo>
                      <a:pt x="241539" y="771838"/>
                      <a:pt x="241539" y="668862"/>
                      <a:pt x="306624" y="668862"/>
                    </a:cubicBezTo>
                    <a:close/>
                    <a:moveTo>
                      <a:pt x="328286" y="267669"/>
                    </a:moveTo>
                    <a:cubicBezTo>
                      <a:pt x="393371" y="267669"/>
                      <a:pt x="393371" y="365259"/>
                      <a:pt x="328286" y="365259"/>
                    </a:cubicBezTo>
                    <a:cubicBezTo>
                      <a:pt x="268659" y="365259"/>
                      <a:pt x="268659" y="273054"/>
                      <a:pt x="328286" y="267669"/>
                    </a:cubicBezTo>
                    <a:close/>
                    <a:moveTo>
                      <a:pt x="355407" y="56198"/>
                    </a:moveTo>
                    <a:cubicBezTo>
                      <a:pt x="377082" y="56198"/>
                      <a:pt x="393371" y="67030"/>
                      <a:pt x="404203" y="83319"/>
                    </a:cubicBezTo>
                    <a:cubicBezTo>
                      <a:pt x="415034" y="99536"/>
                      <a:pt x="415034" y="121210"/>
                      <a:pt x="404203" y="137500"/>
                    </a:cubicBezTo>
                    <a:lnTo>
                      <a:pt x="404203" y="142885"/>
                    </a:lnTo>
                    <a:cubicBezTo>
                      <a:pt x="387913" y="175391"/>
                      <a:pt x="333744" y="175391"/>
                      <a:pt x="317455" y="142885"/>
                    </a:cubicBezTo>
                    <a:lnTo>
                      <a:pt x="317455" y="137500"/>
                    </a:lnTo>
                    <a:cubicBezTo>
                      <a:pt x="312069" y="121283"/>
                      <a:pt x="306624" y="104993"/>
                      <a:pt x="306624" y="83319"/>
                    </a:cubicBezTo>
                    <a:cubicBezTo>
                      <a:pt x="317455" y="67030"/>
                      <a:pt x="339118" y="56198"/>
                      <a:pt x="355407" y="56198"/>
                    </a:cubicBezTo>
                    <a:close/>
                    <a:moveTo>
                      <a:pt x="160309" y="2017"/>
                    </a:moveTo>
                    <a:cubicBezTo>
                      <a:pt x="181984" y="-3368"/>
                      <a:pt x="203647" y="2017"/>
                      <a:pt x="214490" y="18307"/>
                    </a:cubicBezTo>
                    <a:lnTo>
                      <a:pt x="219864" y="23692"/>
                    </a:lnTo>
                    <a:lnTo>
                      <a:pt x="220009" y="23620"/>
                    </a:lnTo>
                    <a:cubicBezTo>
                      <a:pt x="220009" y="23620"/>
                      <a:pt x="220009" y="29005"/>
                      <a:pt x="214623" y="29066"/>
                    </a:cubicBezTo>
                    <a:cubicBezTo>
                      <a:pt x="209250" y="39909"/>
                      <a:pt x="203792" y="56198"/>
                      <a:pt x="192960" y="61584"/>
                    </a:cubicBezTo>
                    <a:cubicBezTo>
                      <a:pt x="100827" y="104921"/>
                      <a:pt x="187502" y="197126"/>
                      <a:pt x="214623" y="245921"/>
                    </a:cubicBezTo>
                    <a:cubicBezTo>
                      <a:pt x="230852" y="278427"/>
                      <a:pt x="230852" y="316391"/>
                      <a:pt x="220009" y="348897"/>
                    </a:cubicBezTo>
                    <a:cubicBezTo>
                      <a:pt x="198273" y="435729"/>
                      <a:pt x="35682" y="473681"/>
                      <a:pt x="144092" y="587488"/>
                    </a:cubicBezTo>
                    <a:cubicBezTo>
                      <a:pt x="192888" y="636283"/>
                      <a:pt x="214563" y="685006"/>
                      <a:pt x="192888" y="750103"/>
                    </a:cubicBezTo>
                    <a:cubicBezTo>
                      <a:pt x="176671" y="804344"/>
                      <a:pt x="160382" y="847693"/>
                      <a:pt x="133261" y="891103"/>
                    </a:cubicBezTo>
                    <a:cubicBezTo>
                      <a:pt x="122430" y="912838"/>
                      <a:pt x="100682" y="939899"/>
                      <a:pt x="95309" y="967019"/>
                    </a:cubicBezTo>
                    <a:cubicBezTo>
                      <a:pt x="89851" y="999525"/>
                      <a:pt x="144092" y="1053778"/>
                      <a:pt x="165767" y="1075453"/>
                    </a:cubicBezTo>
                    <a:cubicBezTo>
                      <a:pt x="182057" y="1097116"/>
                      <a:pt x="176599" y="1129622"/>
                      <a:pt x="144092" y="1129622"/>
                    </a:cubicBezTo>
                    <a:cubicBezTo>
                      <a:pt x="30224" y="1124176"/>
                      <a:pt x="-34788" y="1015742"/>
                      <a:pt x="19393" y="912778"/>
                    </a:cubicBezTo>
                    <a:cubicBezTo>
                      <a:pt x="41055" y="863971"/>
                      <a:pt x="138647" y="755549"/>
                      <a:pt x="116972" y="695922"/>
                    </a:cubicBezTo>
                    <a:cubicBezTo>
                      <a:pt x="100682" y="652573"/>
                      <a:pt x="57345" y="630910"/>
                      <a:pt x="41055" y="587488"/>
                    </a:cubicBezTo>
                    <a:cubicBezTo>
                      <a:pt x="19393" y="538693"/>
                      <a:pt x="19393" y="479066"/>
                      <a:pt x="41055" y="430271"/>
                    </a:cubicBezTo>
                    <a:cubicBezTo>
                      <a:pt x="62730" y="381476"/>
                      <a:pt x="182057" y="338126"/>
                      <a:pt x="138647" y="267669"/>
                    </a:cubicBezTo>
                    <a:cubicBezTo>
                      <a:pt x="84393" y="180909"/>
                      <a:pt x="35610" y="61644"/>
                      <a:pt x="160309"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371" name="Google Shape;2371;p56"/>
            <p:cNvGrpSpPr/>
            <p:nvPr/>
          </p:nvGrpSpPr>
          <p:grpSpPr>
            <a:xfrm flipH="1">
              <a:off x="1617152" y="2408297"/>
              <a:ext cx="1707356" cy="2120815"/>
              <a:chOff x="-10598388" y="-9"/>
              <a:chExt cx="2588471" cy="3215305"/>
            </a:xfrm>
          </p:grpSpPr>
          <p:sp>
            <p:nvSpPr>
              <p:cNvPr id="2372" name="Google Shape;2372;p56"/>
              <p:cNvSpPr/>
              <p:nvPr/>
            </p:nvSpPr>
            <p:spPr>
              <a:xfrm>
                <a:off x="-10459899" y="235606"/>
                <a:ext cx="2449982" cy="2979690"/>
              </a:xfrm>
              <a:custGeom>
                <a:rect b="b" l="l" r="r" t="t"/>
                <a:pathLst>
                  <a:path extrusionOk="0" h="636346" w="523221">
                    <a:moveTo>
                      <a:pt x="138467" y="256512"/>
                    </a:moveTo>
                    <a:cubicBezTo>
                      <a:pt x="138467" y="256512"/>
                      <a:pt x="85492" y="225533"/>
                      <a:pt x="78308" y="153246"/>
                    </a:cubicBezTo>
                    <a:cubicBezTo>
                      <a:pt x="70673" y="80960"/>
                      <a:pt x="120510" y="22591"/>
                      <a:pt x="180669" y="4632"/>
                    </a:cubicBezTo>
                    <a:cubicBezTo>
                      <a:pt x="240828" y="-13327"/>
                      <a:pt x="321190" y="23042"/>
                      <a:pt x="346778" y="77370"/>
                    </a:cubicBezTo>
                    <a:cubicBezTo>
                      <a:pt x="384041" y="156842"/>
                      <a:pt x="331060" y="222395"/>
                      <a:pt x="331060" y="222395"/>
                    </a:cubicBezTo>
                    <a:cubicBezTo>
                      <a:pt x="331060" y="222395"/>
                      <a:pt x="423093" y="111493"/>
                      <a:pt x="476074" y="149657"/>
                    </a:cubicBezTo>
                    <a:cubicBezTo>
                      <a:pt x="528603" y="187369"/>
                      <a:pt x="411423" y="325661"/>
                      <a:pt x="410526" y="336881"/>
                    </a:cubicBezTo>
                    <a:cubicBezTo>
                      <a:pt x="409628" y="348107"/>
                      <a:pt x="467541" y="488639"/>
                      <a:pt x="483258" y="491331"/>
                    </a:cubicBezTo>
                    <a:cubicBezTo>
                      <a:pt x="498975" y="494475"/>
                      <a:pt x="546561" y="527700"/>
                      <a:pt x="509297" y="567659"/>
                    </a:cubicBezTo>
                    <a:cubicBezTo>
                      <a:pt x="472033" y="607618"/>
                      <a:pt x="382241" y="633213"/>
                      <a:pt x="363838" y="607618"/>
                    </a:cubicBezTo>
                    <a:cubicBezTo>
                      <a:pt x="345429" y="582474"/>
                      <a:pt x="312657" y="484592"/>
                      <a:pt x="293351" y="482352"/>
                    </a:cubicBezTo>
                    <a:cubicBezTo>
                      <a:pt x="274045" y="480105"/>
                      <a:pt x="259682" y="617500"/>
                      <a:pt x="227357" y="630966"/>
                    </a:cubicBezTo>
                    <a:cubicBezTo>
                      <a:pt x="194586" y="644432"/>
                      <a:pt x="116463" y="629617"/>
                      <a:pt x="103444" y="619289"/>
                    </a:cubicBezTo>
                    <a:cubicBezTo>
                      <a:pt x="89979" y="608961"/>
                      <a:pt x="61694" y="579776"/>
                      <a:pt x="109279" y="530838"/>
                    </a:cubicBezTo>
                    <a:cubicBezTo>
                      <a:pt x="156870" y="481900"/>
                      <a:pt x="132175" y="385813"/>
                      <a:pt x="132175" y="381326"/>
                    </a:cubicBezTo>
                    <a:cubicBezTo>
                      <a:pt x="132175" y="376840"/>
                      <a:pt x="-5655" y="365162"/>
                      <a:pt x="180" y="293773"/>
                    </a:cubicBezTo>
                    <a:cubicBezTo>
                      <a:pt x="6021" y="222384"/>
                      <a:pt x="107930" y="261896"/>
                      <a:pt x="138461" y="25650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3" name="Google Shape;2373;p56"/>
              <p:cNvSpPr/>
              <p:nvPr/>
            </p:nvSpPr>
            <p:spPr>
              <a:xfrm>
                <a:off x="-9724015" y="741784"/>
                <a:ext cx="597454" cy="398242"/>
              </a:xfrm>
              <a:custGeom>
                <a:rect b="b" l="l" r="r" t="t"/>
                <a:pathLst>
                  <a:path extrusionOk="0" h="85049" w="127593">
                    <a:moveTo>
                      <a:pt x="126737" y="20432"/>
                    </a:moveTo>
                    <a:cubicBezTo>
                      <a:pt x="129880" y="15493"/>
                      <a:pt x="123593" y="8309"/>
                      <a:pt x="120450" y="5165"/>
                    </a:cubicBezTo>
                    <a:cubicBezTo>
                      <a:pt x="116409" y="1124"/>
                      <a:pt x="111025" y="-671"/>
                      <a:pt x="105184" y="226"/>
                    </a:cubicBezTo>
                    <a:cubicBezTo>
                      <a:pt x="99795" y="1124"/>
                      <a:pt x="95760" y="4713"/>
                      <a:pt x="93062" y="9206"/>
                    </a:cubicBezTo>
                    <a:cubicBezTo>
                      <a:pt x="90370" y="14596"/>
                      <a:pt x="89467" y="23575"/>
                      <a:pt x="93062" y="28514"/>
                    </a:cubicBezTo>
                    <a:cubicBezTo>
                      <a:pt x="95308" y="31206"/>
                      <a:pt x="101144" y="32109"/>
                      <a:pt x="101589" y="27165"/>
                    </a:cubicBezTo>
                    <a:cubicBezTo>
                      <a:pt x="102487" y="20877"/>
                      <a:pt x="98446" y="11446"/>
                      <a:pt x="107425" y="9657"/>
                    </a:cubicBezTo>
                    <a:cubicBezTo>
                      <a:pt x="110116" y="9212"/>
                      <a:pt x="113711" y="10555"/>
                      <a:pt x="115952" y="11904"/>
                    </a:cubicBezTo>
                    <a:cubicBezTo>
                      <a:pt x="119547" y="14150"/>
                      <a:pt x="120890" y="19540"/>
                      <a:pt x="124930" y="20432"/>
                    </a:cubicBezTo>
                    <a:cubicBezTo>
                      <a:pt x="125382" y="21329"/>
                      <a:pt x="126279" y="20883"/>
                      <a:pt x="126725" y="20432"/>
                    </a:cubicBezTo>
                    <a:close/>
                    <a:moveTo>
                      <a:pt x="5070" y="50068"/>
                    </a:moveTo>
                    <a:cubicBezTo>
                      <a:pt x="7316" y="46924"/>
                      <a:pt x="6419" y="42883"/>
                      <a:pt x="7316" y="39293"/>
                    </a:cubicBezTo>
                    <a:cubicBezTo>
                      <a:pt x="8213" y="35698"/>
                      <a:pt x="10911" y="32109"/>
                      <a:pt x="14049" y="29868"/>
                    </a:cubicBezTo>
                    <a:cubicBezTo>
                      <a:pt x="23027" y="24033"/>
                      <a:pt x="25273" y="36156"/>
                      <a:pt x="28862" y="41094"/>
                    </a:cubicBezTo>
                    <a:cubicBezTo>
                      <a:pt x="31554" y="45135"/>
                      <a:pt x="37390" y="43340"/>
                      <a:pt x="37841" y="38848"/>
                    </a:cubicBezTo>
                    <a:cubicBezTo>
                      <a:pt x="38739" y="32115"/>
                      <a:pt x="32903" y="24478"/>
                      <a:pt x="27514" y="20889"/>
                    </a:cubicBezTo>
                    <a:cubicBezTo>
                      <a:pt x="22576" y="17294"/>
                      <a:pt x="15837" y="18197"/>
                      <a:pt x="10905" y="20443"/>
                    </a:cubicBezTo>
                    <a:cubicBezTo>
                      <a:pt x="5516" y="23135"/>
                      <a:pt x="2378" y="28525"/>
                      <a:pt x="1029" y="33909"/>
                    </a:cubicBezTo>
                    <a:cubicBezTo>
                      <a:pt x="-320" y="38848"/>
                      <a:pt x="-1217" y="48279"/>
                      <a:pt x="4173" y="50519"/>
                    </a:cubicBezTo>
                    <a:cubicBezTo>
                      <a:pt x="4173" y="50971"/>
                      <a:pt x="4618" y="50519"/>
                      <a:pt x="5070" y="50073"/>
                    </a:cubicBezTo>
                    <a:close/>
                    <a:moveTo>
                      <a:pt x="37841" y="59944"/>
                    </a:moveTo>
                    <a:cubicBezTo>
                      <a:pt x="32452" y="80149"/>
                      <a:pt x="61634" y="86883"/>
                      <a:pt x="76002" y="84636"/>
                    </a:cubicBezTo>
                    <a:cubicBezTo>
                      <a:pt x="85427" y="82841"/>
                      <a:pt x="94857" y="78800"/>
                      <a:pt x="101589" y="72067"/>
                    </a:cubicBezTo>
                    <a:cubicBezTo>
                      <a:pt x="107425" y="66232"/>
                      <a:pt x="111917" y="55006"/>
                      <a:pt x="107425" y="47821"/>
                    </a:cubicBezTo>
                    <a:cubicBezTo>
                      <a:pt x="106527" y="46472"/>
                      <a:pt x="104733" y="45129"/>
                      <a:pt x="102938" y="45129"/>
                    </a:cubicBezTo>
                    <a:cubicBezTo>
                      <a:pt x="96651" y="46027"/>
                      <a:pt x="97549" y="58150"/>
                      <a:pt x="94411" y="62636"/>
                    </a:cubicBezTo>
                    <a:cubicBezTo>
                      <a:pt x="90816" y="68472"/>
                      <a:pt x="82735" y="71616"/>
                      <a:pt x="76454" y="72965"/>
                    </a:cubicBezTo>
                    <a:cubicBezTo>
                      <a:pt x="70167" y="74759"/>
                      <a:pt x="63434" y="74314"/>
                      <a:pt x="57147" y="72519"/>
                    </a:cubicBezTo>
                    <a:cubicBezTo>
                      <a:pt x="50415" y="70273"/>
                      <a:pt x="47271" y="63991"/>
                      <a:pt x="42779" y="59053"/>
                    </a:cubicBezTo>
                    <a:cubicBezTo>
                      <a:pt x="40979" y="56807"/>
                      <a:pt x="38287" y="57704"/>
                      <a:pt x="37835" y="599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4" name="Google Shape;2374;p56"/>
              <p:cNvSpPr/>
              <p:nvPr/>
            </p:nvSpPr>
            <p:spPr>
              <a:xfrm>
                <a:off x="-9216934" y="2144868"/>
                <a:ext cx="164023" cy="163953"/>
              </a:xfrm>
              <a:custGeom>
                <a:rect b="b" l="l" r="r" t="t"/>
                <a:pathLst>
                  <a:path extrusionOk="0" h="35014" w="35029">
                    <a:moveTo>
                      <a:pt x="17523" y="35014"/>
                    </a:moveTo>
                    <a:cubicBezTo>
                      <a:pt x="26948" y="35014"/>
                      <a:pt x="35029" y="26932"/>
                      <a:pt x="35029" y="17507"/>
                    </a:cubicBezTo>
                    <a:cubicBezTo>
                      <a:pt x="35029" y="8082"/>
                      <a:pt x="26948" y="0"/>
                      <a:pt x="17523" y="0"/>
                    </a:cubicBezTo>
                    <a:cubicBezTo>
                      <a:pt x="8099" y="0"/>
                      <a:pt x="18" y="8082"/>
                      <a:pt x="18" y="17507"/>
                    </a:cubicBezTo>
                    <a:cubicBezTo>
                      <a:pt x="-428" y="26932"/>
                      <a:pt x="7653" y="35014"/>
                      <a:pt x="17523"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5" name="Google Shape;2375;p56"/>
              <p:cNvSpPr/>
              <p:nvPr/>
            </p:nvSpPr>
            <p:spPr>
              <a:xfrm>
                <a:off x="-9265200" y="1833778"/>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6" name="Google Shape;2376;p56"/>
              <p:cNvSpPr/>
              <p:nvPr/>
            </p:nvSpPr>
            <p:spPr>
              <a:xfrm>
                <a:off x="-9330348" y="1495365"/>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6"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7" name="Google Shape;2377;p56"/>
              <p:cNvSpPr/>
              <p:nvPr/>
            </p:nvSpPr>
            <p:spPr>
              <a:xfrm>
                <a:off x="-10280697" y="1418083"/>
                <a:ext cx="202570" cy="469135"/>
              </a:xfrm>
              <a:custGeom>
                <a:rect b="b" l="l" r="r" t="t"/>
                <a:pathLst>
                  <a:path extrusionOk="0" h="100189" w="43261">
                    <a:moveTo>
                      <a:pt x="40927" y="2133"/>
                    </a:moveTo>
                    <a:cubicBezTo>
                      <a:pt x="37784" y="-559"/>
                      <a:pt x="34194" y="-1011"/>
                      <a:pt x="31051" y="2578"/>
                    </a:cubicBezTo>
                    <a:cubicBezTo>
                      <a:pt x="27456" y="6174"/>
                      <a:pt x="29256" y="12455"/>
                      <a:pt x="29702" y="16948"/>
                    </a:cubicBezTo>
                    <a:cubicBezTo>
                      <a:pt x="30148" y="20091"/>
                      <a:pt x="40475" y="32214"/>
                      <a:pt x="31051" y="30866"/>
                    </a:cubicBezTo>
                    <a:cubicBezTo>
                      <a:pt x="25661" y="29968"/>
                      <a:pt x="22072" y="30866"/>
                      <a:pt x="18929" y="35352"/>
                    </a:cubicBezTo>
                    <a:cubicBezTo>
                      <a:pt x="16237" y="38947"/>
                      <a:pt x="16683" y="44332"/>
                      <a:pt x="19375" y="47921"/>
                    </a:cubicBezTo>
                    <a:cubicBezTo>
                      <a:pt x="21621" y="50613"/>
                      <a:pt x="24764" y="52860"/>
                      <a:pt x="26559" y="55557"/>
                    </a:cubicBezTo>
                    <a:cubicBezTo>
                      <a:pt x="30154" y="60044"/>
                      <a:pt x="22072" y="61393"/>
                      <a:pt x="20272" y="62742"/>
                    </a:cubicBezTo>
                    <a:cubicBezTo>
                      <a:pt x="16231" y="64988"/>
                      <a:pt x="14882" y="70824"/>
                      <a:pt x="15785" y="75311"/>
                    </a:cubicBezTo>
                    <a:cubicBezTo>
                      <a:pt x="17134" y="81147"/>
                      <a:pt x="24764" y="89229"/>
                      <a:pt x="18032" y="92818"/>
                    </a:cubicBezTo>
                    <a:cubicBezTo>
                      <a:pt x="13991" y="95064"/>
                      <a:pt x="16683" y="101346"/>
                      <a:pt x="21175" y="100003"/>
                    </a:cubicBezTo>
                    <a:cubicBezTo>
                      <a:pt x="32851" y="95962"/>
                      <a:pt x="29702" y="86537"/>
                      <a:pt x="25216" y="77551"/>
                    </a:cubicBezTo>
                    <a:cubicBezTo>
                      <a:pt x="21175" y="69469"/>
                      <a:pt x="28359" y="69915"/>
                      <a:pt x="32851" y="65874"/>
                    </a:cubicBezTo>
                    <a:cubicBezTo>
                      <a:pt x="36892" y="62730"/>
                      <a:pt x="35543" y="55546"/>
                      <a:pt x="33297" y="51505"/>
                    </a:cubicBezTo>
                    <a:cubicBezTo>
                      <a:pt x="31503" y="47909"/>
                      <a:pt x="18483" y="38039"/>
                      <a:pt x="31051" y="38936"/>
                    </a:cubicBezTo>
                    <a:cubicBezTo>
                      <a:pt x="36441" y="39382"/>
                      <a:pt x="39132" y="37141"/>
                      <a:pt x="41824" y="32648"/>
                    </a:cubicBezTo>
                    <a:cubicBezTo>
                      <a:pt x="44070" y="29053"/>
                      <a:pt x="43619" y="24567"/>
                      <a:pt x="40927" y="21423"/>
                    </a:cubicBezTo>
                    <a:cubicBezTo>
                      <a:pt x="38235" y="18279"/>
                      <a:pt x="36886" y="16484"/>
                      <a:pt x="35989" y="12443"/>
                    </a:cubicBezTo>
                    <a:cubicBezTo>
                      <a:pt x="35092" y="7957"/>
                      <a:pt x="37338" y="7957"/>
                      <a:pt x="40030" y="5259"/>
                    </a:cubicBezTo>
                    <a:cubicBezTo>
                      <a:pt x="41824" y="3916"/>
                      <a:pt x="41824" y="2567"/>
                      <a:pt x="40927" y="2121"/>
                    </a:cubicBezTo>
                    <a:close/>
                    <a:moveTo>
                      <a:pt x="6355" y="89686"/>
                    </a:moveTo>
                    <a:cubicBezTo>
                      <a:pt x="10842" y="89686"/>
                      <a:pt x="10842" y="82953"/>
                      <a:pt x="6355" y="82953"/>
                    </a:cubicBezTo>
                    <a:cubicBezTo>
                      <a:pt x="1869" y="82953"/>
                      <a:pt x="1869" y="89686"/>
                      <a:pt x="6355" y="89686"/>
                    </a:cubicBezTo>
                    <a:close/>
                    <a:moveTo>
                      <a:pt x="3663" y="72625"/>
                    </a:moveTo>
                    <a:cubicBezTo>
                      <a:pt x="5458" y="72625"/>
                      <a:pt x="7258" y="70830"/>
                      <a:pt x="7258" y="69029"/>
                    </a:cubicBezTo>
                    <a:cubicBezTo>
                      <a:pt x="7258" y="67235"/>
                      <a:pt x="5464" y="65434"/>
                      <a:pt x="3663" y="65434"/>
                    </a:cubicBezTo>
                    <a:cubicBezTo>
                      <a:pt x="1869" y="65434"/>
                      <a:pt x="68" y="67229"/>
                      <a:pt x="68" y="69029"/>
                    </a:cubicBezTo>
                    <a:cubicBezTo>
                      <a:pt x="-377" y="71276"/>
                      <a:pt x="1417" y="72625"/>
                      <a:pt x="3663" y="72625"/>
                    </a:cubicBezTo>
                    <a:close/>
                    <a:moveTo>
                      <a:pt x="9053" y="56906"/>
                    </a:moveTo>
                    <a:cubicBezTo>
                      <a:pt x="9950" y="57352"/>
                      <a:pt x="10848" y="57352"/>
                      <a:pt x="11745" y="57352"/>
                    </a:cubicBezTo>
                    <a:cubicBezTo>
                      <a:pt x="13539" y="56906"/>
                      <a:pt x="14888" y="54660"/>
                      <a:pt x="14437" y="52865"/>
                    </a:cubicBezTo>
                    <a:cubicBezTo>
                      <a:pt x="13991" y="50619"/>
                      <a:pt x="10842" y="49270"/>
                      <a:pt x="9047" y="50619"/>
                    </a:cubicBezTo>
                    <a:cubicBezTo>
                      <a:pt x="6801" y="51516"/>
                      <a:pt x="6349" y="55557"/>
                      <a:pt x="9047" y="56906"/>
                    </a:cubicBezTo>
                    <a:close/>
                    <a:moveTo>
                      <a:pt x="8156" y="36701"/>
                    </a:moveTo>
                    <a:cubicBezTo>
                      <a:pt x="10402" y="36701"/>
                      <a:pt x="11751" y="34907"/>
                      <a:pt x="11751" y="33106"/>
                    </a:cubicBezTo>
                    <a:cubicBezTo>
                      <a:pt x="11751" y="30860"/>
                      <a:pt x="9956" y="29511"/>
                      <a:pt x="8156" y="29511"/>
                    </a:cubicBezTo>
                    <a:cubicBezTo>
                      <a:pt x="5909" y="29511"/>
                      <a:pt x="4561" y="31305"/>
                      <a:pt x="4561" y="33106"/>
                    </a:cubicBezTo>
                    <a:cubicBezTo>
                      <a:pt x="4561" y="34907"/>
                      <a:pt x="6355" y="36701"/>
                      <a:pt x="8156" y="36701"/>
                    </a:cubicBezTo>
                    <a:close/>
                    <a:moveTo>
                      <a:pt x="21175" y="23681"/>
                    </a:moveTo>
                    <a:cubicBezTo>
                      <a:pt x="25661" y="23681"/>
                      <a:pt x="25661" y="16948"/>
                      <a:pt x="21175" y="16948"/>
                    </a:cubicBezTo>
                    <a:cubicBezTo>
                      <a:pt x="16689" y="16948"/>
                      <a:pt x="16689" y="23681"/>
                      <a:pt x="21175" y="23681"/>
                    </a:cubicBezTo>
                    <a:close/>
                    <a:moveTo>
                      <a:pt x="17586" y="9763"/>
                    </a:moveTo>
                    <a:cubicBezTo>
                      <a:pt x="19380" y="9763"/>
                      <a:pt x="21181" y="7968"/>
                      <a:pt x="21181" y="6168"/>
                    </a:cubicBezTo>
                    <a:cubicBezTo>
                      <a:pt x="21181" y="4373"/>
                      <a:pt x="19386" y="2573"/>
                      <a:pt x="17586" y="2573"/>
                    </a:cubicBezTo>
                    <a:cubicBezTo>
                      <a:pt x="15791" y="2573"/>
                      <a:pt x="13991" y="4367"/>
                      <a:pt x="13991" y="6168"/>
                    </a:cubicBezTo>
                    <a:cubicBezTo>
                      <a:pt x="13991" y="7963"/>
                      <a:pt x="15785" y="9763"/>
                      <a:pt x="17586" y="97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8" name="Google Shape;2378;p56"/>
              <p:cNvSpPr/>
              <p:nvPr/>
            </p:nvSpPr>
            <p:spPr>
              <a:xfrm>
                <a:off x="-9798577" y="1036546"/>
                <a:ext cx="134893" cy="70968"/>
              </a:xfrm>
              <a:custGeom>
                <a:rect b="b" l="l" r="r" t="t"/>
                <a:pathLst>
                  <a:path extrusionOk="0" h="15156" w="28808">
                    <a:moveTo>
                      <a:pt x="24586" y="571"/>
                    </a:moveTo>
                    <a:cubicBezTo>
                      <a:pt x="20545" y="-778"/>
                      <a:pt x="16504" y="571"/>
                      <a:pt x="12909" y="1468"/>
                    </a:cubicBezTo>
                    <a:cubicBezTo>
                      <a:pt x="8869" y="2365"/>
                      <a:pt x="4828" y="2365"/>
                      <a:pt x="1685" y="5063"/>
                    </a:cubicBezTo>
                    <a:cubicBezTo>
                      <a:pt x="-562" y="7310"/>
                      <a:pt x="-562" y="10899"/>
                      <a:pt x="1685" y="12700"/>
                    </a:cubicBezTo>
                    <a:cubicBezTo>
                      <a:pt x="5280" y="15843"/>
                      <a:pt x="9320" y="15392"/>
                      <a:pt x="13807" y="14494"/>
                    </a:cubicBezTo>
                    <a:cubicBezTo>
                      <a:pt x="17847" y="13597"/>
                      <a:pt x="22785" y="12700"/>
                      <a:pt x="25929" y="10453"/>
                    </a:cubicBezTo>
                    <a:cubicBezTo>
                      <a:pt x="29970" y="7755"/>
                      <a:pt x="29970" y="1920"/>
                      <a:pt x="24580" y="5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9" name="Google Shape;2379;p56"/>
              <p:cNvSpPr/>
              <p:nvPr/>
            </p:nvSpPr>
            <p:spPr>
              <a:xfrm>
                <a:off x="-9160774" y="867852"/>
                <a:ext cx="128286" cy="86533"/>
              </a:xfrm>
              <a:custGeom>
                <a:rect b="b" l="l" r="r" t="t"/>
                <a:pathLst>
                  <a:path extrusionOk="0" h="18480" w="27397">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8423" y="6523"/>
                      <a:pt x="27977" y="688"/>
                      <a:pt x="23485" y="2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0" name="Google Shape;2380;p56"/>
              <p:cNvSpPr/>
              <p:nvPr/>
            </p:nvSpPr>
            <p:spPr>
              <a:xfrm>
                <a:off x="-8763923" y="1201050"/>
                <a:ext cx="69362" cy="71483"/>
              </a:xfrm>
              <a:custGeom>
                <a:rect b="b" l="l" r="r" t="t"/>
                <a:pathLst>
                  <a:path extrusionOk="0" h="15266" w="14813">
                    <a:moveTo>
                      <a:pt x="7407" y="0"/>
                    </a:moveTo>
                    <a:cubicBezTo>
                      <a:pt x="-2469" y="0"/>
                      <a:pt x="-2469" y="15267"/>
                      <a:pt x="7407" y="15267"/>
                    </a:cubicBezTo>
                    <a:cubicBezTo>
                      <a:pt x="17283" y="15267"/>
                      <a:pt x="17283" y="0"/>
                      <a:pt x="74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1" name="Google Shape;2381;p56"/>
              <p:cNvSpPr/>
              <p:nvPr/>
            </p:nvSpPr>
            <p:spPr>
              <a:xfrm>
                <a:off x="-8664067" y="1224920"/>
                <a:ext cx="62497" cy="61640"/>
              </a:xfrm>
              <a:custGeom>
                <a:rect b="b" l="l" r="r" t="t"/>
                <a:pathLst>
                  <a:path extrusionOk="0" h="13164" w="13347">
                    <a:moveTo>
                      <a:pt x="13013" y="4784"/>
                    </a:moveTo>
                    <a:cubicBezTo>
                      <a:pt x="12568" y="2989"/>
                      <a:pt x="11665" y="1640"/>
                      <a:pt x="9870" y="743"/>
                    </a:cubicBezTo>
                    <a:cubicBezTo>
                      <a:pt x="8521" y="-155"/>
                      <a:pt x="6727" y="-155"/>
                      <a:pt x="4932" y="297"/>
                    </a:cubicBezTo>
                    <a:cubicBezTo>
                      <a:pt x="4932" y="297"/>
                      <a:pt x="4486" y="297"/>
                      <a:pt x="4486" y="297"/>
                    </a:cubicBezTo>
                    <a:cubicBezTo>
                      <a:pt x="1795" y="1194"/>
                      <a:pt x="0" y="3441"/>
                      <a:pt x="0" y="6584"/>
                    </a:cubicBezTo>
                    <a:cubicBezTo>
                      <a:pt x="0" y="9276"/>
                      <a:pt x="1795" y="11974"/>
                      <a:pt x="4486" y="12872"/>
                    </a:cubicBezTo>
                    <a:cubicBezTo>
                      <a:pt x="4486" y="12872"/>
                      <a:pt x="4932" y="12872"/>
                      <a:pt x="4932" y="12872"/>
                    </a:cubicBezTo>
                    <a:cubicBezTo>
                      <a:pt x="6727" y="13317"/>
                      <a:pt x="8527" y="13317"/>
                      <a:pt x="9870" y="12426"/>
                    </a:cubicBezTo>
                    <a:cubicBezTo>
                      <a:pt x="11219" y="11529"/>
                      <a:pt x="12116" y="10180"/>
                      <a:pt x="13013" y="8385"/>
                    </a:cubicBezTo>
                    <a:cubicBezTo>
                      <a:pt x="13459" y="7488"/>
                      <a:pt x="13459" y="5693"/>
                      <a:pt x="13013" y="4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2" name="Google Shape;2382;p56"/>
              <p:cNvSpPr/>
              <p:nvPr/>
            </p:nvSpPr>
            <p:spPr>
              <a:xfrm>
                <a:off x="-10072290" y="1747558"/>
                <a:ext cx="75665" cy="77772"/>
              </a:xfrm>
              <a:custGeom>
                <a:rect b="b" l="l" r="r" t="t"/>
                <a:pathLst>
                  <a:path extrusionOk="0" h="16609" w="16159">
                    <a:moveTo>
                      <a:pt x="8080" y="0"/>
                    </a:moveTo>
                    <a:cubicBezTo>
                      <a:pt x="-2693" y="0"/>
                      <a:pt x="-2693" y="16610"/>
                      <a:pt x="8080" y="16610"/>
                    </a:cubicBezTo>
                    <a:cubicBezTo>
                      <a:pt x="18853" y="16610"/>
                      <a:pt x="18853" y="0"/>
                      <a:pt x="80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3" name="Google Shape;2383;p56"/>
              <p:cNvSpPr/>
              <p:nvPr/>
            </p:nvSpPr>
            <p:spPr>
              <a:xfrm>
                <a:off x="-9057401" y="1221320"/>
                <a:ext cx="67461" cy="66187"/>
              </a:xfrm>
              <a:custGeom>
                <a:rect b="b" l="l" r="r" t="t"/>
                <a:pathLst>
                  <a:path extrusionOk="0" h="14135" w="14407">
                    <a:moveTo>
                      <a:pt x="12629" y="1958"/>
                    </a:moveTo>
                    <a:cubicBezTo>
                      <a:pt x="10834" y="163"/>
                      <a:pt x="8142" y="-289"/>
                      <a:pt x="5896" y="163"/>
                    </a:cubicBezTo>
                    <a:cubicBezTo>
                      <a:pt x="4102" y="609"/>
                      <a:pt x="3204" y="1512"/>
                      <a:pt x="1855" y="2855"/>
                    </a:cubicBezTo>
                    <a:cubicBezTo>
                      <a:pt x="-836" y="5101"/>
                      <a:pt x="-391" y="9588"/>
                      <a:pt x="1855" y="12280"/>
                    </a:cubicBezTo>
                    <a:cubicBezTo>
                      <a:pt x="4102" y="14527"/>
                      <a:pt x="8588" y="14972"/>
                      <a:pt x="10834" y="12280"/>
                    </a:cubicBezTo>
                    <a:lnTo>
                      <a:pt x="11280" y="11834"/>
                    </a:lnTo>
                    <a:cubicBezTo>
                      <a:pt x="12177" y="11389"/>
                      <a:pt x="12629" y="10485"/>
                      <a:pt x="13074" y="9588"/>
                    </a:cubicBezTo>
                    <a:cubicBezTo>
                      <a:pt x="15321" y="6896"/>
                      <a:pt x="14423" y="3752"/>
                      <a:pt x="12629" y="1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4" name="Google Shape;2384;p56"/>
              <p:cNvSpPr/>
              <p:nvPr/>
            </p:nvSpPr>
            <p:spPr>
              <a:xfrm>
                <a:off x="-8972568" y="1110690"/>
                <a:ext cx="53629" cy="54678"/>
              </a:xfrm>
              <a:custGeom>
                <a:rect b="b" l="l" r="r" t="t"/>
                <a:pathLst>
                  <a:path extrusionOk="0" h="11677" w="11453">
                    <a:moveTo>
                      <a:pt x="5727" y="0"/>
                    </a:moveTo>
                    <a:cubicBezTo>
                      <a:pt x="-1909" y="0"/>
                      <a:pt x="-1909" y="11677"/>
                      <a:pt x="5727" y="11677"/>
                    </a:cubicBezTo>
                    <a:cubicBezTo>
                      <a:pt x="13362" y="11677"/>
                      <a:pt x="13362" y="0"/>
                      <a:pt x="572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5" name="Google Shape;2385;p56"/>
              <p:cNvSpPr/>
              <p:nvPr/>
            </p:nvSpPr>
            <p:spPr>
              <a:xfrm>
                <a:off x="-9969284" y="1108576"/>
                <a:ext cx="71038" cy="67283"/>
              </a:xfrm>
              <a:custGeom>
                <a:rect b="b" l="l" r="r" t="t"/>
                <a:pathLst>
                  <a:path extrusionOk="0" h="14369" w="15171">
                    <a:moveTo>
                      <a:pt x="14814" y="5836"/>
                    </a:moveTo>
                    <a:lnTo>
                      <a:pt x="14814" y="5836"/>
                    </a:lnTo>
                    <a:cubicBezTo>
                      <a:pt x="14368" y="3144"/>
                      <a:pt x="12568" y="897"/>
                      <a:pt x="9876" y="446"/>
                    </a:cubicBezTo>
                    <a:cubicBezTo>
                      <a:pt x="8979" y="446"/>
                      <a:pt x="8081" y="0"/>
                      <a:pt x="7184" y="0"/>
                    </a:cubicBezTo>
                    <a:cubicBezTo>
                      <a:pt x="5390" y="0"/>
                      <a:pt x="3143" y="897"/>
                      <a:pt x="2246" y="2246"/>
                    </a:cubicBezTo>
                    <a:cubicBezTo>
                      <a:pt x="897" y="3595"/>
                      <a:pt x="0" y="5390"/>
                      <a:pt x="0" y="7185"/>
                    </a:cubicBezTo>
                    <a:cubicBezTo>
                      <a:pt x="0" y="8979"/>
                      <a:pt x="897" y="10780"/>
                      <a:pt x="2246" y="12123"/>
                    </a:cubicBezTo>
                    <a:cubicBezTo>
                      <a:pt x="3595" y="13472"/>
                      <a:pt x="5390" y="14369"/>
                      <a:pt x="7184" y="14369"/>
                    </a:cubicBezTo>
                    <a:cubicBezTo>
                      <a:pt x="7184" y="14369"/>
                      <a:pt x="7630" y="14369"/>
                      <a:pt x="7630" y="14369"/>
                    </a:cubicBezTo>
                    <a:cubicBezTo>
                      <a:pt x="8979" y="14369"/>
                      <a:pt x="9876" y="13924"/>
                      <a:pt x="10773" y="13472"/>
                    </a:cubicBezTo>
                    <a:cubicBezTo>
                      <a:pt x="11671" y="13026"/>
                      <a:pt x="12122" y="12575"/>
                      <a:pt x="13019" y="12123"/>
                    </a:cubicBezTo>
                    <a:cubicBezTo>
                      <a:pt x="14820" y="10774"/>
                      <a:pt x="15717" y="8082"/>
                      <a:pt x="14820" y="5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6" name="Google Shape;2386;p56"/>
              <p:cNvSpPr/>
              <p:nvPr/>
            </p:nvSpPr>
            <p:spPr>
              <a:xfrm>
                <a:off x="-8632578" y="2920453"/>
                <a:ext cx="96717" cy="96722"/>
              </a:xfrm>
              <a:custGeom>
                <a:rect b="b" l="l" r="r" t="t"/>
                <a:pathLst>
                  <a:path extrusionOk="0" h="20656" w="20655">
                    <a:moveTo>
                      <a:pt x="10328" y="0"/>
                    </a:moveTo>
                    <a:cubicBezTo>
                      <a:pt x="4938" y="0"/>
                      <a:pt x="0" y="4487"/>
                      <a:pt x="0" y="10328"/>
                    </a:cubicBezTo>
                    <a:cubicBezTo>
                      <a:pt x="0" y="15718"/>
                      <a:pt x="4486" y="20657"/>
                      <a:pt x="10328" y="20657"/>
                    </a:cubicBezTo>
                    <a:cubicBezTo>
                      <a:pt x="15717" y="20657"/>
                      <a:pt x="20655" y="16170"/>
                      <a:pt x="20655" y="10328"/>
                    </a:cubicBezTo>
                    <a:cubicBezTo>
                      <a:pt x="20655" y="4938"/>
                      <a:pt x="16169" y="0"/>
                      <a:pt x="103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7" name="Google Shape;2387;p56"/>
              <p:cNvSpPr/>
              <p:nvPr/>
            </p:nvSpPr>
            <p:spPr>
              <a:xfrm>
                <a:off x="-8358187" y="2833849"/>
                <a:ext cx="32506" cy="34051"/>
              </a:xfrm>
              <a:custGeom>
                <a:rect b="b" l="l" r="r" t="t"/>
                <a:pathLst>
                  <a:path extrusionOk="0" h="7272" w="6942">
                    <a:moveTo>
                      <a:pt x="6937" y="2780"/>
                    </a:moveTo>
                    <a:cubicBezTo>
                      <a:pt x="6937" y="985"/>
                      <a:pt x="5588" y="-364"/>
                      <a:pt x="3793" y="88"/>
                    </a:cubicBezTo>
                    <a:cubicBezTo>
                      <a:pt x="2444" y="88"/>
                      <a:pt x="1101" y="534"/>
                      <a:pt x="650" y="1437"/>
                    </a:cubicBezTo>
                    <a:cubicBezTo>
                      <a:pt x="204" y="1883"/>
                      <a:pt x="204" y="2334"/>
                      <a:pt x="204" y="2786"/>
                    </a:cubicBezTo>
                    <a:cubicBezTo>
                      <a:pt x="-693" y="5032"/>
                      <a:pt x="1553" y="7273"/>
                      <a:pt x="3348" y="7273"/>
                    </a:cubicBezTo>
                    <a:cubicBezTo>
                      <a:pt x="5142" y="7273"/>
                      <a:pt x="6943" y="5478"/>
                      <a:pt x="6943" y="3677"/>
                    </a:cubicBezTo>
                    <a:cubicBezTo>
                      <a:pt x="6943" y="3232"/>
                      <a:pt x="6943" y="2786"/>
                      <a:pt x="6943" y="2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8" name="Google Shape;2388;p56"/>
              <p:cNvSpPr/>
              <p:nvPr/>
            </p:nvSpPr>
            <p:spPr>
              <a:xfrm>
                <a:off x="-8853289" y="2471930"/>
                <a:ext cx="77795" cy="78629"/>
              </a:xfrm>
              <a:custGeom>
                <a:rect b="b" l="l" r="r" t="t"/>
                <a:pathLst>
                  <a:path extrusionOk="0" h="16792" w="16614">
                    <a:moveTo>
                      <a:pt x="16614" y="8705"/>
                    </a:moveTo>
                    <a:cubicBezTo>
                      <a:pt x="16614" y="8705"/>
                      <a:pt x="16614" y="8259"/>
                      <a:pt x="16614" y="8259"/>
                    </a:cubicBezTo>
                    <a:lnTo>
                      <a:pt x="16614" y="8259"/>
                    </a:lnTo>
                    <a:cubicBezTo>
                      <a:pt x="16614" y="5116"/>
                      <a:pt x="15266" y="2424"/>
                      <a:pt x="12574" y="1075"/>
                    </a:cubicBezTo>
                    <a:cubicBezTo>
                      <a:pt x="10779" y="177"/>
                      <a:pt x="8533" y="-274"/>
                      <a:pt x="6287" y="177"/>
                    </a:cubicBezTo>
                    <a:cubicBezTo>
                      <a:pt x="4041" y="623"/>
                      <a:pt x="2692" y="1972"/>
                      <a:pt x="1349" y="3772"/>
                    </a:cubicBezTo>
                    <a:cubicBezTo>
                      <a:pt x="452" y="5121"/>
                      <a:pt x="0" y="6916"/>
                      <a:pt x="0" y="8711"/>
                    </a:cubicBezTo>
                    <a:cubicBezTo>
                      <a:pt x="0" y="13198"/>
                      <a:pt x="3595" y="16793"/>
                      <a:pt x="8081" y="16793"/>
                    </a:cubicBezTo>
                    <a:cubicBezTo>
                      <a:pt x="12568" y="16793"/>
                      <a:pt x="16608" y="12752"/>
                      <a:pt x="16608" y="8711"/>
                    </a:cubicBezTo>
                    <a:lnTo>
                      <a:pt x="16608" y="8711"/>
                    </a:lnTo>
                    <a:lnTo>
                      <a:pt x="16608" y="87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9" name="Google Shape;2389;p56"/>
              <p:cNvSpPr/>
              <p:nvPr/>
            </p:nvSpPr>
            <p:spPr>
              <a:xfrm>
                <a:off x="-9606499" y="1345572"/>
                <a:ext cx="74424" cy="74634"/>
              </a:xfrm>
              <a:custGeom>
                <a:rect b="b" l="l" r="r" t="t"/>
                <a:pathLst>
                  <a:path extrusionOk="0" h="15939" w="15894">
                    <a:moveTo>
                      <a:pt x="12294" y="1012"/>
                    </a:moveTo>
                    <a:cubicBezTo>
                      <a:pt x="9602" y="-337"/>
                      <a:pt x="6904" y="-337"/>
                      <a:pt x="4658" y="1012"/>
                    </a:cubicBezTo>
                    <a:lnTo>
                      <a:pt x="4212" y="1012"/>
                    </a:lnTo>
                    <a:lnTo>
                      <a:pt x="4212" y="1012"/>
                    </a:lnTo>
                    <a:cubicBezTo>
                      <a:pt x="4212" y="1012"/>
                      <a:pt x="3766" y="1012"/>
                      <a:pt x="3766" y="1457"/>
                    </a:cubicBezTo>
                    <a:lnTo>
                      <a:pt x="3766" y="1457"/>
                    </a:lnTo>
                    <a:cubicBezTo>
                      <a:pt x="2869" y="1903"/>
                      <a:pt x="1972" y="2806"/>
                      <a:pt x="1075" y="4149"/>
                    </a:cubicBezTo>
                    <a:cubicBezTo>
                      <a:pt x="177" y="5498"/>
                      <a:pt x="-274" y="8191"/>
                      <a:pt x="177" y="9985"/>
                    </a:cubicBezTo>
                    <a:cubicBezTo>
                      <a:pt x="623" y="11334"/>
                      <a:pt x="1075" y="12677"/>
                      <a:pt x="2423" y="13580"/>
                    </a:cubicBezTo>
                    <a:cubicBezTo>
                      <a:pt x="4670" y="15375"/>
                      <a:pt x="7361" y="16273"/>
                      <a:pt x="10059" y="15827"/>
                    </a:cubicBezTo>
                    <a:cubicBezTo>
                      <a:pt x="13654" y="14929"/>
                      <a:pt x="15894" y="11786"/>
                      <a:pt x="15894" y="8191"/>
                    </a:cubicBezTo>
                    <a:cubicBezTo>
                      <a:pt x="15894" y="5047"/>
                      <a:pt x="14546" y="2355"/>
                      <a:pt x="12299" y="10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0" name="Google Shape;2390;p56"/>
              <p:cNvSpPr/>
              <p:nvPr/>
            </p:nvSpPr>
            <p:spPr>
              <a:xfrm>
                <a:off x="-9588892" y="1350310"/>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1" name="Google Shape;2391;p56"/>
              <p:cNvSpPr/>
              <p:nvPr/>
            </p:nvSpPr>
            <p:spPr>
              <a:xfrm>
                <a:off x="-9588892" y="1350310"/>
                <a:ext cx="2744" cy="2084"/>
              </a:xfrm>
              <a:custGeom>
                <a:rect b="b" l="l" r="r" t="t"/>
                <a:pathLst>
                  <a:path extrusionOk="0" h="445" w="586">
                    <a:moveTo>
                      <a:pt x="0" y="0"/>
                    </a:moveTo>
                    <a:lnTo>
                      <a:pt x="0" y="446"/>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2" name="Google Shape;2392;p56"/>
              <p:cNvSpPr/>
              <p:nvPr/>
            </p:nvSpPr>
            <p:spPr>
              <a:xfrm>
                <a:off x="-9428626" y="2621964"/>
                <a:ext cx="78839" cy="79926"/>
              </a:xfrm>
              <a:custGeom>
                <a:rect b="b" l="l" r="r" t="t"/>
                <a:pathLst>
                  <a:path extrusionOk="0" h="17069" w="16837">
                    <a:moveTo>
                      <a:pt x="8419" y="0"/>
                    </a:moveTo>
                    <a:cubicBezTo>
                      <a:pt x="-2806" y="0"/>
                      <a:pt x="-2806" y="17061"/>
                      <a:pt x="8419" y="17061"/>
                    </a:cubicBezTo>
                    <a:cubicBezTo>
                      <a:pt x="19643" y="17507"/>
                      <a:pt x="19643" y="0"/>
                      <a:pt x="84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3" name="Google Shape;2393;p56"/>
              <p:cNvSpPr/>
              <p:nvPr/>
            </p:nvSpPr>
            <p:spPr>
              <a:xfrm>
                <a:off x="-9475365" y="1376258"/>
                <a:ext cx="52828" cy="49705"/>
              </a:xfrm>
              <a:custGeom>
                <a:rect b="b" l="l" r="r" t="t"/>
                <a:pathLst>
                  <a:path extrusionOk="0" h="10615" w="11282">
                    <a:moveTo>
                      <a:pt x="6733" y="293"/>
                    </a:moveTo>
                    <a:cubicBezTo>
                      <a:pt x="5384" y="-153"/>
                      <a:pt x="4041" y="-153"/>
                      <a:pt x="2692" y="739"/>
                    </a:cubicBezTo>
                    <a:cubicBezTo>
                      <a:pt x="897" y="1636"/>
                      <a:pt x="0" y="3431"/>
                      <a:pt x="0" y="5225"/>
                    </a:cubicBezTo>
                    <a:cubicBezTo>
                      <a:pt x="0" y="6574"/>
                      <a:pt x="446" y="7917"/>
                      <a:pt x="1349" y="8821"/>
                    </a:cubicBezTo>
                    <a:cubicBezTo>
                      <a:pt x="2246" y="9718"/>
                      <a:pt x="3143" y="10170"/>
                      <a:pt x="4041" y="10170"/>
                    </a:cubicBezTo>
                    <a:cubicBezTo>
                      <a:pt x="4938" y="10615"/>
                      <a:pt x="5390" y="10615"/>
                      <a:pt x="6287" y="10615"/>
                    </a:cubicBezTo>
                    <a:cubicBezTo>
                      <a:pt x="8979" y="10615"/>
                      <a:pt x="11225" y="8369"/>
                      <a:pt x="11225" y="5677"/>
                    </a:cubicBezTo>
                    <a:cubicBezTo>
                      <a:pt x="11676" y="2985"/>
                      <a:pt x="9430" y="739"/>
                      <a:pt x="6738" y="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4" name="Google Shape;2394;p56"/>
              <p:cNvSpPr/>
              <p:nvPr/>
            </p:nvSpPr>
            <p:spPr>
              <a:xfrm>
                <a:off x="-10432054" y="266864"/>
                <a:ext cx="1632821" cy="1733457"/>
              </a:xfrm>
              <a:custGeom>
                <a:rect b="b" l="l" r="r" t="t"/>
                <a:pathLst>
                  <a:path extrusionOk="0" h="370199" w="348707">
                    <a:moveTo>
                      <a:pt x="323324" y="219753"/>
                    </a:moveTo>
                    <a:cubicBezTo>
                      <a:pt x="340830" y="186979"/>
                      <a:pt x="352506" y="150159"/>
                      <a:pt x="347568" y="112892"/>
                    </a:cubicBezTo>
                    <a:cubicBezTo>
                      <a:pt x="343973" y="85502"/>
                      <a:pt x="330508" y="60359"/>
                      <a:pt x="311202" y="41057"/>
                    </a:cubicBezTo>
                    <a:cubicBezTo>
                      <a:pt x="293245" y="23098"/>
                      <a:pt x="270349" y="10523"/>
                      <a:pt x="246105" y="3790"/>
                    </a:cubicBezTo>
                    <a:cubicBezTo>
                      <a:pt x="221415" y="-2943"/>
                      <a:pt x="198068" y="-251"/>
                      <a:pt x="174276" y="8277"/>
                    </a:cubicBezTo>
                    <a:cubicBezTo>
                      <a:pt x="152729" y="15914"/>
                      <a:pt x="131628" y="27585"/>
                      <a:pt x="117260" y="45544"/>
                    </a:cubicBezTo>
                    <a:cubicBezTo>
                      <a:pt x="105138" y="60359"/>
                      <a:pt x="96159" y="77420"/>
                      <a:pt x="89872" y="95379"/>
                    </a:cubicBezTo>
                    <a:cubicBezTo>
                      <a:pt x="80448" y="122317"/>
                      <a:pt x="79996" y="151056"/>
                      <a:pt x="89427" y="177994"/>
                    </a:cubicBezTo>
                    <a:cubicBezTo>
                      <a:pt x="95262" y="195056"/>
                      <a:pt x="105589" y="210322"/>
                      <a:pt x="117260" y="223788"/>
                    </a:cubicBezTo>
                    <a:cubicBezTo>
                      <a:pt x="123095" y="230521"/>
                      <a:pt x="130279" y="235911"/>
                      <a:pt x="135669" y="242644"/>
                    </a:cubicBezTo>
                    <a:cubicBezTo>
                      <a:pt x="138812" y="246686"/>
                      <a:pt x="141504" y="250281"/>
                      <a:pt x="144648" y="254322"/>
                    </a:cubicBezTo>
                    <a:cubicBezTo>
                      <a:pt x="145093" y="253424"/>
                      <a:pt x="145093" y="252527"/>
                      <a:pt x="145545" y="251630"/>
                    </a:cubicBezTo>
                    <a:cubicBezTo>
                      <a:pt x="136566" y="252979"/>
                      <a:pt x="128039" y="255225"/>
                      <a:pt x="119055" y="254773"/>
                    </a:cubicBezTo>
                    <a:cubicBezTo>
                      <a:pt x="101549" y="254328"/>
                      <a:pt x="84489" y="249835"/>
                      <a:pt x="66977" y="247589"/>
                    </a:cubicBezTo>
                    <a:cubicBezTo>
                      <a:pt x="40041" y="244445"/>
                      <a:pt x="7270" y="250732"/>
                      <a:pt x="983" y="281712"/>
                    </a:cubicBezTo>
                    <a:cubicBezTo>
                      <a:pt x="-4853" y="308650"/>
                      <a:pt x="16248" y="333348"/>
                      <a:pt x="39144" y="344567"/>
                    </a:cubicBezTo>
                    <a:cubicBezTo>
                      <a:pt x="68326" y="358485"/>
                      <a:pt x="101994" y="361629"/>
                      <a:pt x="132977" y="370157"/>
                    </a:cubicBezTo>
                    <a:cubicBezTo>
                      <a:pt x="135223" y="370602"/>
                      <a:pt x="136120" y="367464"/>
                      <a:pt x="133874" y="367013"/>
                    </a:cubicBezTo>
                    <a:cubicBezTo>
                      <a:pt x="106041" y="358931"/>
                      <a:pt x="77756" y="355336"/>
                      <a:pt x="50368" y="345465"/>
                    </a:cubicBezTo>
                    <a:cubicBezTo>
                      <a:pt x="23878" y="336039"/>
                      <a:pt x="-1709" y="311342"/>
                      <a:pt x="4578" y="280808"/>
                    </a:cubicBezTo>
                    <a:cubicBezTo>
                      <a:pt x="12213" y="244891"/>
                      <a:pt x="57107" y="248932"/>
                      <a:pt x="84043" y="253419"/>
                    </a:cubicBezTo>
                    <a:cubicBezTo>
                      <a:pt x="97960" y="255665"/>
                      <a:pt x="111431" y="258357"/>
                      <a:pt x="125347" y="258357"/>
                    </a:cubicBezTo>
                    <a:cubicBezTo>
                      <a:pt x="132531" y="258357"/>
                      <a:pt x="139715" y="256111"/>
                      <a:pt x="146448" y="255213"/>
                    </a:cubicBezTo>
                    <a:cubicBezTo>
                      <a:pt x="147797" y="254768"/>
                      <a:pt x="147797" y="253419"/>
                      <a:pt x="147345" y="252521"/>
                    </a:cubicBezTo>
                    <a:cubicBezTo>
                      <a:pt x="137921" y="240398"/>
                      <a:pt x="126245" y="230070"/>
                      <a:pt x="116369" y="217953"/>
                    </a:cubicBezTo>
                    <a:cubicBezTo>
                      <a:pt x="102903" y="201343"/>
                      <a:pt x="93022" y="182035"/>
                      <a:pt x="88535" y="161378"/>
                    </a:cubicBezTo>
                    <a:cubicBezTo>
                      <a:pt x="82248" y="130845"/>
                      <a:pt x="90330" y="98968"/>
                      <a:pt x="104698" y="72030"/>
                    </a:cubicBezTo>
                    <a:cubicBezTo>
                      <a:pt x="114574" y="54071"/>
                      <a:pt x="126245" y="39702"/>
                      <a:pt x="142859" y="28476"/>
                    </a:cubicBezTo>
                    <a:cubicBezTo>
                      <a:pt x="168000" y="11867"/>
                      <a:pt x="200326" y="641"/>
                      <a:pt x="230851" y="5128"/>
                    </a:cubicBezTo>
                    <a:cubicBezTo>
                      <a:pt x="269012" y="10518"/>
                      <a:pt x="305824" y="33861"/>
                      <a:pt x="326925" y="66189"/>
                    </a:cubicBezTo>
                    <a:cubicBezTo>
                      <a:pt x="358353" y="113784"/>
                      <a:pt x="346231" y="172152"/>
                      <a:pt x="321090" y="219742"/>
                    </a:cubicBezTo>
                    <a:cubicBezTo>
                      <a:pt x="319289" y="219742"/>
                      <a:pt x="322433" y="221536"/>
                      <a:pt x="323330" y="219742"/>
                    </a:cubicBezTo>
                    <a:lnTo>
                      <a:pt x="323330" y="2197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5" name="Google Shape;2395;p56"/>
              <p:cNvSpPr/>
              <p:nvPr/>
            </p:nvSpPr>
            <p:spPr>
              <a:xfrm>
                <a:off x="-10023673" y="940223"/>
                <a:ext cx="1994731" cy="2236676"/>
              </a:xfrm>
              <a:custGeom>
                <a:rect b="b" l="l" r="r" t="t"/>
                <a:pathLst>
                  <a:path extrusionOk="0" h="477667" w="425997">
                    <a:moveTo>
                      <a:pt x="43938" y="223191"/>
                    </a:moveTo>
                    <a:cubicBezTo>
                      <a:pt x="53362" y="261355"/>
                      <a:pt x="58306" y="302211"/>
                      <a:pt x="47081" y="340826"/>
                    </a:cubicBezTo>
                    <a:cubicBezTo>
                      <a:pt x="41692" y="359236"/>
                      <a:pt x="31364" y="379887"/>
                      <a:pt x="17453" y="393359"/>
                    </a:cubicBezTo>
                    <a:cubicBezTo>
                      <a:pt x="-3196" y="412215"/>
                      <a:pt x="-8134" y="444995"/>
                      <a:pt x="17008" y="462057"/>
                    </a:cubicBezTo>
                    <a:cubicBezTo>
                      <a:pt x="28684" y="470139"/>
                      <a:pt x="43944" y="473282"/>
                      <a:pt x="57415" y="475077"/>
                    </a:cubicBezTo>
                    <a:cubicBezTo>
                      <a:pt x="74023" y="477323"/>
                      <a:pt x="91083" y="478221"/>
                      <a:pt x="107698" y="477323"/>
                    </a:cubicBezTo>
                    <a:cubicBezTo>
                      <a:pt x="117122" y="476878"/>
                      <a:pt x="128347" y="475529"/>
                      <a:pt x="135983" y="469241"/>
                    </a:cubicBezTo>
                    <a:cubicBezTo>
                      <a:pt x="143167" y="463406"/>
                      <a:pt x="146310" y="454426"/>
                      <a:pt x="149002" y="445892"/>
                    </a:cubicBezTo>
                    <a:cubicBezTo>
                      <a:pt x="155289" y="427036"/>
                      <a:pt x="158878" y="407283"/>
                      <a:pt x="163816" y="387975"/>
                    </a:cubicBezTo>
                    <a:cubicBezTo>
                      <a:pt x="166508" y="376749"/>
                      <a:pt x="170549" y="365975"/>
                      <a:pt x="175492" y="355647"/>
                    </a:cubicBezTo>
                    <a:cubicBezTo>
                      <a:pt x="179533" y="346668"/>
                      <a:pt x="184019" y="337237"/>
                      <a:pt x="191655" y="330955"/>
                    </a:cubicBezTo>
                    <a:cubicBezTo>
                      <a:pt x="214105" y="310750"/>
                      <a:pt x="243287" y="385283"/>
                      <a:pt x="249568" y="398749"/>
                    </a:cubicBezTo>
                    <a:cubicBezTo>
                      <a:pt x="253609" y="408174"/>
                      <a:pt x="257649" y="418057"/>
                      <a:pt x="262136" y="427036"/>
                    </a:cubicBezTo>
                    <a:cubicBezTo>
                      <a:pt x="264828" y="431975"/>
                      <a:pt x="268423" y="436462"/>
                      <a:pt x="270663" y="441851"/>
                    </a:cubicBezTo>
                    <a:cubicBezTo>
                      <a:pt x="273806" y="448585"/>
                      <a:pt x="277847" y="454872"/>
                      <a:pt x="284580" y="458461"/>
                    </a:cubicBezTo>
                    <a:cubicBezTo>
                      <a:pt x="294004" y="463400"/>
                      <a:pt x="309270" y="460708"/>
                      <a:pt x="319146" y="459810"/>
                    </a:cubicBezTo>
                    <a:cubicBezTo>
                      <a:pt x="336206" y="458016"/>
                      <a:pt x="353711" y="453975"/>
                      <a:pt x="369874" y="447241"/>
                    </a:cubicBezTo>
                    <a:cubicBezTo>
                      <a:pt x="385140" y="440508"/>
                      <a:pt x="398159" y="431077"/>
                      <a:pt x="409384" y="418954"/>
                    </a:cubicBezTo>
                    <a:cubicBezTo>
                      <a:pt x="418363" y="409078"/>
                      <a:pt x="428239" y="394708"/>
                      <a:pt x="425547" y="380790"/>
                    </a:cubicBezTo>
                    <a:cubicBezTo>
                      <a:pt x="421952" y="361934"/>
                      <a:pt x="404898" y="357893"/>
                      <a:pt x="390078" y="350257"/>
                    </a:cubicBezTo>
                    <a:cubicBezTo>
                      <a:pt x="380202" y="345319"/>
                      <a:pt x="374812" y="328709"/>
                      <a:pt x="369874" y="319724"/>
                    </a:cubicBezTo>
                    <a:cubicBezTo>
                      <a:pt x="353266" y="288744"/>
                      <a:pt x="337103" y="257765"/>
                      <a:pt x="322283" y="225437"/>
                    </a:cubicBezTo>
                    <a:cubicBezTo>
                      <a:pt x="317797" y="215560"/>
                      <a:pt x="313756" y="204786"/>
                      <a:pt x="312859" y="194006"/>
                    </a:cubicBezTo>
                    <a:cubicBezTo>
                      <a:pt x="311510" y="181883"/>
                      <a:pt x="316899" y="172904"/>
                      <a:pt x="323186" y="162575"/>
                    </a:cubicBezTo>
                    <a:cubicBezTo>
                      <a:pt x="332165" y="147760"/>
                      <a:pt x="342944" y="134288"/>
                      <a:pt x="353266" y="120822"/>
                    </a:cubicBezTo>
                    <a:cubicBezTo>
                      <a:pt x="363142" y="108253"/>
                      <a:pt x="371223" y="94330"/>
                      <a:pt x="377510" y="79966"/>
                    </a:cubicBezTo>
                    <a:cubicBezTo>
                      <a:pt x="384243" y="64248"/>
                      <a:pt x="390975" y="47192"/>
                      <a:pt x="387838" y="30131"/>
                    </a:cubicBezTo>
                    <a:cubicBezTo>
                      <a:pt x="383351" y="3193"/>
                      <a:pt x="351471" y="-6238"/>
                      <a:pt x="329027" y="4090"/>
                    </a:cubicBezTo>
                    <a:cubicBezTo>
                      <a:pt x="313762" y="10823"/>
                      <a:pt x="300297" y="22946"/>
                      <a:pt x="287277" y="33720"/>
                    </a:cubicBezTo>
                    <a:cubicBezTo>
                      <a:pt x="268868" y="48987"/>
                      <a:pt x="250911" y="65151"/>
                      <a:pt x="232954" y="80864"/>
                    </a:cubicBezTo>
                    <a:cubicBezTo>
                      <a:pt x="231159" y="82213"/>
                      <a:pt x="233851" y="84459"/>
                      <a:pt x="235200" y="83110"/>
                    </a:cubicBezTo>
                    <a:cubicBezTo>
                      <a:pt x="253157" y="67392"/>
                      <a:pt x="271115" y="51233"/>
                      <a:pt x="289524" y="35967"/>
                    </a:cubicBezTo>
                    <a:cubicBezTo>
                      <a:pt x="302989" y="24741"/>
                      <a:pt x="318254" y="10823"/>
                      <a:pt x="335314" y="4987"/>
                    </a:cubicBezTo>
                    <a:cubicBezTo>
                      <a:pt x="351031" y="-402"/>
                      <a:pt x="371229" y="5433"/>
                      <a:pt x="380208" y="19803"/>
                    </a:cubicBezTo>
                    <a:cubicBezTo>
                      <a:pt x="391884" y="38213"/>
                      <a:pt x="380653" y="62905"/>
                      <a:pt x="373024" y="80864"/>
                    </a:cubicBezTo>
                    <a:cubicBezTo>
                      <a:pt x="359107" y="113192"/>
                      <a:pt x="333514" y="138781"/>
                      <a:pt x="315111" y="168863"/>
                    </a:cubicBezTo>
                    <a:cubicBezTo>
                      <a:pt x="305235" y="185473"/>
                      <a:pt x="308824" y="203431"/>
                      <a:pt x="316008" y="220499"/>
                    </a:cubicBezTo>
                    <a:cubicBezTo>
                      <a:pt x="322295" y="236217"/>
                      <a:pt x="330376" y="251032"/>
                      <a:pt x="337555" y="266293"/>
                    </a:cubicBezTo>
                    <a:cubicBezTo>
                      <a:pt x="351020" y="293231"/>
                      <a:pt x="365388" y="319724"/>
                      <a:pt x="379756" y="345764"/>
                    </a:cubicBezTo>
                    <a:cubicBezTo>
                      <a:pt x="382900" y="351154"/>
                      <a:pt x="388735" y="353846"/>
                      <a:pt x="394124" y="356093"/>
                    </a:cubicBezTo>
                    <a:cubicBezTo>
                      <a:pt x="405349" y="360579"/>
                      <a:pt x="416574" y="365969"/>
                      <a:pt x="421060" y="378544"/>
                    </a:cubicBezTo>
                    <a:cubicBezTo>
                      <a:pt x="427347" y="396503"/>
                      <a:pt x="409384" y="414913"/>
                      <a:pt x="397713" y="425687"/>
                    </a:cubicBezTo>
                    <a:cubicBezTo>
                      <a:pt x="371675" y="449482"/>
                      <a:pt x="332617" y="458913"/>
                      <a:pt x="297599" y="458016"/>
                    </a:cubicBezTo>
                    <a:cubicBezTo>
                      <a:pt x="290867" y="458016"/>
                      <a:pt x="285031" y="457118"/>
                      <a:pt x="280093" y="452180"/>
                    </a:cubicBezTo>
                    <a:cubicBezTo>
                      <a:pt x="273806" y="445892"/>
                      <a:pt x="271566" y="436913"/>
                      <a:pt x="267074" y="429728"/>
                    </a:cubicBezTo>
                    <a:cubicBezTo>
                      <a:pt x="262136" y="422092"/>
                      <a:pt x="258992" y="414010"/>
                      <a:pt x="255397" y="405934"/>
                    </a:cubicBezTo>
                    <a:cubicBezTo>
                      <a:pt x="249111" y="391565"/>
                      <a:pt x="242378" y="376749"/>
                      <a:pt x="234748" y="362832"/>
                    </a:cubicBezTo>
                    <a:cubicBezTo>
                      <a:pt x="228461" y="351154"/>
                      <a:pt x="221729" y="338586"/>
                      <a:pt x="211401" y="330058"/>
                    </a:cubicBezTo>
                    <a:cubicBezTo>
                      <a:pt x="182671" y="305366"/>
                      <a:pt x="162913" y="378098"/>
                      <a:pt x="158872" y="394262"/>
                    </a:cubicBezTo>
                    <a:cubicBezTo>
                      <a:pt x="154386" y="412673"/>
                      <a:pt x="150791" y="431529"/>
                      <a:pt x="144504" y="449488"/>
                    </a:cubicBezTo>
                    <a:cubicBezTo>
                      <a:pt x="141360" y="459364"/>
                      <a:pt x="136422" y="468344"/>
                      <a:pt x="126546" y="472385"/>
                    </a:cubicBezTo>
                    <a:cubicBezTo>
                      <a:pt x="112630" y="478221"/>
                      <a:pt x="95570" y="476426"/>
                      <a:pt x="81202" y="475529"/>
                    </a:cubicBezTo>
                    <a:cubicBezTo>
                      <a:pt x="65039" y="474631"/>
                      <a:pt x="48876" y="473282"/>
                      <a:pt x="33610" y="467892"/>
                    </a:cubicBezTo>
                    <a:cubicBezTo>
                      <a:pt x="22837" y="464297"/>
                      <a:pt x="12064" y="458016"/>
                      <a:pt x="6223" y="447687"/>
                    </a:cubicBezTo>
                    <a:cubicBezTo>
                      <a:pt x="-961" y="435118"/>
                      <a:pt x="3977" y="417605"/>
                      <a:pt x="11612" y="405934"/>
                    </a:cubicBezTo>
                    <a:cubicBezTo>
                      <a:pt x="15653" y="399647"/>
                      <a:pt x="22385" y="394708"/>
                      <a:pt x="27329" y="388427"/>
                    </a:cubicBezTo>
                    <a:cubicBezTo>
                      <a:pt x="31370" y="383037"/>
                      <a:pt x="35411" y="377653"/>
                      <a:pt x="38554" y="371817"/>
                    </a:cubicBezTo>
                    <a:cubicBezTo>
                      <a:pt x="64593" y="327366"/>
                      <a:pt x="59203" y="272140"/>
                      <a:pt x="47533" y="223648"/>
                    </a:cubicBezTo>
                    <a:cubicBezTo>
                      <a:pt x="46630" y="220053"/>
                      <a:pt x="43492" y="220950"/>
                      <a:pt x="43938" y="223197"/>
                    </a:cubicBezTo>
                    <a:lnTo>
                      <a:pt x="43938" y="22319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6" name="Google Shape;2396;p56"/>
              <p:cNvSpPr/>
              <p:nvPr/>
            </p:nvSpPr>
            <p:spPr>
              <a:xfrm>
                <a:off x="-10384346" y="-9"/>
                <a:ext cx="1319805" cy="825342"/>
              </a:xfrm>
              <a:custGeom>
                <a:rect b="b" l="l" r="r" t="t"/>
                <a:pathLst>
                  <a:path extrusionOk="0" h="176261" w="281859">
                    <a:moveTo>
                      <a:pt x="15030" y="68433"/>
                    </a:moveTo>
                    <a:cubicBezTo>
                      <a:pt x="26255" y="59008"/>
                      <a:pt x="40618" y="67536"/>
                      <a:pt x="43315" y="80111"/>
                    </a:cubicBezTo>
                    <a:cubicBezTo>
                      <a:pt x="46007" y="94926"/>
                      <a:pt x="43315" y="109741"/>
                      <a:pt x="41521" y="124562"/>
                    </a:cubicBezTo>
                    <a:cubicBezTo>
                      <a:pt x="39726" y="139377"/>
                      <a:pt x="35685" y="164972"/>
                      <a:pt x="51397" y="174397"/>
                    </a:cubicBezTo>
                    <a:cubicBezTo>
                      <a:pt x="57684" y="177992"/>
                      <a:pt x="65313" y="175746"/>
                      <a:pt x="71600" y="173048"/>
                    </a:cubicBezTo>
                    <a:cubicBezTo>
                      <a:pt x="84620" y="167212"/>
                      <a:pt x="96742" y="155987"/>
                      <a:pt x="108864" y="148356"/>
                    </a:cubicBezTo>
                    <a:cubicBezTo>
                      <a:pt x="134451" y="131746"/>
                      <a:pt x="162290" y="113788"/>
                      <a:pt x="191021" y="102562"/>
                    </a:cubicBezTo>
                    <a:cubicBezTo>
                      <a:pt x="213916" y="93583"/>
                      <a:pt x="238612" y="91788"/>
                      <a:pt x="262405" y="87295"/>
                    </a:cubicBezTo>
                    <a:cubicBezTo>
                      <a:pt x="278122" y="84603"/>
                      <a:pt x="287095" y="73829"/>
                      <a:pt x="278568" y="58562"/>
                    </a:cubicBezTo>
                    <a:cubicBezTo>
                      <a:pt x="267794" y="38803"/>
                      <a:pt x="244447" y="24440"/>
                      <a:pt x="224244" y="15460"/>
                    </a:cubicBezTo>
                    <a:cubicBezTo>
                      <a:pt x="202697" y="5583"/>
                      <a:pt x="178899" y="1542"/>
                      <a:pt x="155106" y="193"/>
                    </a:cubicBezTo>
                    <a:cubicBezTo>
                      <a:pt x="123678" y="-1155"/>
                      <a:pt x="93153" y="4680"/>
                      <a:pt x="63073" y="13660"/>
                    </a:cubicBezTo>
                    <a:cubicBezTo>
                      <a:pt x="41075" y="19947"/>
                      <a:pt x="5160" y="31167"/>
                      <a:pt x="222" y="57659"/>
                    </a:cubicBezTo>
                    <a:cubicBezTo>
                      <a:pt x="-675" y="61700"/>
                      <a:pt x="1120" y="67084"/>
                      <a:pt x="6058" y="67987"/>
                    </a:cubicBezTo>
                    <a:cubicBezTo>
                      <a:pt x="16831" y="69782"/>
                      <a:pt x="27604" y="66639"/>
                      <a:pt x="36589" y="74275"/>
                    </a:cubicBezTo>
                    <a:cubicBezTo>
                      <a:pt x="43773" y="80562"/>
                      <a:pt x="44670" y="93583"/>
                      <a:pt x="47362" y="102110"/>
                    </a:cubicBezTo>
                    <a:cubicBezTo>
                      <a:pt x="49608" y="110192"/>
                      <a:pt x="62627" y="108844"/>
                      <a:pt x="62176" y="100316"/>
                    </a:cubicBezTo>
                    <a:cubicBezTo>
                      <a:pt x="61279" y="88193"/>
                      <a:pt x="58581" y="74275"/>
                      <a:pt x="50054" y="64844"/>
                    </a:cubicBezTo>
                    <a:cubicBezTo>
                      <a:pt x="45116" y="59454"/>
                      <a:pt x="39726" y="55419"/>
                      <a:pt x="32994" y="53618"/>
                    </a:cubicBezTo>
                    <a:cubicBezTo>
                      <a:pt x="25809" y="51824"/>
                      <a:pt x="18180" y="53618"/>
                      <a:pt x="10996" y="52269"/>
                    </a:cubicBezTo>
                    <a:cubicBezTo>
                      <a:pt x="12790" y="55864"/>
                      <a:pt x="15036" y="59002"/>
                      <a:pt x="16831" y="62598"/>
                    </a:cubicBezTo>
                    <a:cubicBezTo>
                      <a:pt x="20872" y="46433"/>
                      <a:pt x="46459" y="39249"/>
                      <a:pt x="59930" y="34762"/>
                    </a:cubicBezTo>
                    <a:cubicBezTo>
                      <a:pt x="78339" y="28475"/>
                      <a:pt x="98091" y="23988"/>
                      <a:pt x="117397" y="20844"/>
                    </a:cubicBezTo>
                    <a:cubicBezTo>
                      <a:pt x="164988" y="13660"/>
                      <a:pt x="218860" y="21290"/>
                      <a:pt x="255672" y="54515"/>
                    </a:cubicBezTo>
                    <a:cubicBezTo>
                      <a:pt x="258816" y="57208"/>
                      <a:pt x="273630" y="69331"/>
                      <a:pt x="265548" y="72474"/>
                    </a:cubicBezTo>
                    <a:cubicBezTo>
                      <a:pt x="257467" y="75618"/>
                      <a:pt x="247591" y="76070"/>
                      <a:pt x="239058" y="76961"/>
                    </a:cubicBezTo>
                    <a:cubicBezTo>
                      <a:pt x="210327" y="81002"/>
                      <a:pt x="184288" y="89530"/>
                      <a:pt x="159147" y="103002"/>
                    </a:cubicBezTo>
                    <a:cubicBezTo>
                      <a:pt x="131759" y="117817"/>
                      <a:pt x="105720" y="133981"/>
                      <a:pt x="80579" y="151494"/>
                    </a:cubicBezTo>
                    <a:cubicBezTo>
                      <a:pt x="76984" y="154186"/>
                      <a:pt x="61273" y="168104"/>
                      <a:pt x="56335" y="161822"/>
                    </a:cubicBezTo>
                    <a:cubicBezTo>
                      <a:pt x="50945" y="154186"/>
                      <a:pt x="52740" y="139823"/>
                      <a:pt x="53191" y="131289"/>
                    </a:cubicBezTo>
                    <a:cubicBezTo>
                      <a:pt x="54540" y="110638"/>
                      <a:pt x="59027" y="85940"/>
                      <a:pt x="46459" y="67982"/>
                    </a:cubicBezTo>
                    <a:cubicBezTo>
                      <a:pt x="37932" y="55859"/>
                      <a:pt x="20420" y="54064"/>
                      <a:pt x="9647" y="63941"/>
                    </a:cubicBezTo>
                    <a:cubicBezTo>
                      <a:pt x="6949" y="66633"/>
                      <a:pt x="11887" y="71125"/>
                      <a:pt x="15030" y="684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7" name="Google Shape;2397;p56"/>
              <p:cNvSpPr/>
              <p:nvPr/>
            </p:nvSpPr>
            <p:spPr>
              <a:xfrm>
                <a:off x="-10289106" y="63762"/>
                <a:ext cx="1169019" cy="410894"/>
              </a:xfrm>
              <a:custGeom>
                <a:rect b="b" l="l" r="r" t="t"/>
                <a:pathLst>
                  <a:path extrusionOk="0" h="87751" w="249657">
                    <a:moveTo>
                      <a:pt x="2316" y="43134"/>
                    </a:moveTo>
                    <a:cubicBezTo>
                      <a:pt x="8151" y="35949"/>
                      <a:pt x="18033" y="32805"/>
                      <a:pt x="26560" y="29216"/>
                    </a:cubicBezTo>
                    <a:cubicBezTo>
                      <a:pt x="38237" y="24729"/>
                      <a:pt x="50805" y="21579"/>
                      <a:pt x="62927" y="19339"/>
                    </a:cubicBezTo>
                    <a:cubicBezTo>
                      <a:pt x="93006" y="13503"/>
                      <a:pt x="122188" y="13949"/>
                      <a:pt x="152268" y="14401"/>
                    </a:cubicBezTo>
                    <a:cubicBezTo>
                      <a:pt x="168431" y="14846"/>
                      <a:pt x="181450" y="22037"/>
                      <a:pt x="194915" y="30565"/>
                    </a:cubicBezTo>
                    <a:cubicBezTo>
                      <a:pt x="205688" y="37298"/>
                      <a:pt x="217811" y="41339"/>
                      <a:pt x="228584" y="48072"/>
                    </a:cubicBezTo>
                    <a:cubicBezTo>
                      <a:pt x="241603" y="56154"/>
                      <a:pt x="215119" y="57497"/>
                      <a:pt x="210175" y="58400"/>
                    </a:cubicBezTo>
                    <a:cubicBezTo>
                      <a:pt x="201648" y="59749"/>
                      <a:pt x="192669" y="63790"/>
                      <a:pt x="184588" y="66928"/>
                    </a:cubicBezTo>
                    <a:cubicBezTo>
                      <a:pt x="177403" y="70072"/>
                      <a:pt x="169322" y="72764"/>
                      <a:pt x="164830" y="79948"/>
                    </a:cubicBezTo>
                    <a:cubicBezTo>
                      <a:pt x="162584" y="83544"/>
                      <a:pt x="165727" y="87133"/>
                      <a:pt x="169316" y="87585"/>
                    </a:cubicBezTo>
                    <a:cubicBezTo>
                      <a:pt x="178741" y="88934"/>
                      <a:pt x="189965" y="81749"/>
                      <a:pt x="198944" y="78605"/>
                    </a:cubicBezTo>
                    <a:cubicBezTo>
                      <a:pt x="207923" y="75462"/>
                      <a:pt x="216004" y="74119"/>
                      <a:pt x="225435" y="72770"/>
                    </a:cubicBezTo>
                    <a:cubicBezTo>
                      <a:pt x="236659" y="70975"/>
                      <a:pt x="253719" y="62893"/>
                      <a:pt x="248781" y="48078"/>
                    </a:cubicBezTo>
                    <a:cubicBezTo>
                      <a:pt x="244741" y="35509"/>
                      <a:pt x="230824" y="30119"/>
                      <a:pt x="219599" y="25626"/>
                    </a:cubicBezTo>
                    <a:cubicBezTo>
                      <a:pt x="202539" y="18442"/>
                      <a:pt x="188171" y="6319"/>
                      <a:pt x="169768" y="1832"/>
                    </a:cubicBezTo>
                    <a:cubicBezTo>
                      <a:pt x="160343" y="-414"/>
                      <a:pt x="150462" y="37"/>
                      <a:pt x="140586" y="37"/>
                    </a:cubicBezTo>
                    <a:cubicBezTo>
                      <a:pt x="128018" y="37"/>
                      <a:pt x="114998" y="37"/>
                      <a:pt x="102425" y="934"/>
                    </a:cubicBezTo>
                    <a:cubicBezTo>
                      <a:pt x="89405" y="1832"/>
                      <a:pt x="76386" y="4078"/>
                      <a:pt x="63818" y="6770"/>
                    </a:cubicBezTo>
                    <a:cubicBezTo>
                      <a:pt x="44060" y="10811"/>
                      <a:pt x="5008" y="17996"/>
                      <a:pt x="70" y="42688"/>
                    </a:cubicBezTo>
                    <a:cubicBezTo>
                      <a:pt x="-376" y="43139"/>
                      <a:pt x="1419" y="44488"/>
                      <a:pt x="2316" y="431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8" name="Google Shape;2398;p56"/>
              <p:cNvSpPr/>
              <p:nvPr/>
            </p:nvSpPr>
            <p:spPr>
              <a:xfrm>
                <a:off x="-10275959" y="94810"/>
                <a:ext cx="1099001" cy="706538"/>
              </a:xfrm>
              <a:custGeom>
                <a:rect b="b" l="l" r="r" t="t"/>
                <a:pathLst>
                  <a:path extrusionOk="0" h="150889" w="234704">
                    <a:moveTo>
                      <a:pt x="226679" y="30666"/>
                    </a:moveTo>
                    <a:cubicBezTo>
                      <a:pt x="215905" y="29769"/>
                      <a:pt x="206475" y="24379"/>
                      <a:pt x="196599" y="19441"/>
                    </a:cubicBezTo>
                    <a:cubicBezTo>
                      <a:pt x="187175" y="14954"/>
                      <a:pt x="177293" y="11804"/>
                      <a:pt x="167869" y="8667"/>
                    </a:cubicBezTo>
                    <a:cubicBezTo>
                      <a:pt x="145870" y="1030"/>
                      <a:pt x="125221" y="-2108"/>
                      <a:pt x="101874" y="1482"/>
                    </a:cubicBezTo>
                    <a:cubicBezTo>
                      <a:pt x="82568" y="4625"/>
                      <a:pt x="64165" y="10907"/>
                      <a:pt x="44859" y="14502"/>
                    </a:cubicBezTo>
                    <a:cubicBezTo>
                      <a:pt x="30942" y="17194"/>
                      <a:pt x="12087" y="19441"/>
                      <a:pt x="2211" y="31112"/>
                    </a:cubicBezTo>
                    <a:cubicBezTo>
                      <a:pt x="-932" y="34707"/>
                      <a:pt x="-932" y="40537"/>
                      <a:pt x="3560" y="43235"/>
                    </a:cubicBezTo>
                    <a:cubicBezTo>
                      <a:pt x="21518" y="54009"/>
                      <a:pt x="25558" y="72420"/>
                      <a:pt x="27804" y="92173"/>
                    </a:cubicBezTo>
                    <a:cubicBezTo>
                      <a:pt x="30051" y="106988"/>
                      <a:pt x="19277" y="125399"/>
                      <a:pt x="28250" y="139316"/>
                    </a:cubicBezTo>
                    <a:cubicBezTo>
                      <a:pt x="28250" y="139762"/>
                      <a:pt x="28696" y="139762"/>
                      <a:pt x="29147" y="140214"/>
                    </a:cubicBezTo>
                    <a:cubicBezTo>
                      <a:pt x="26456" y="149639"/>
                      <a:pt x="39921" y="155029"/>
                      <a:pt x="45310" y="146947"/>
                    </a:cubicBezTo>
                    <a:cubicBezTo>
                      <a:pt x="54289" y="131680"/>
                      <a:pt x="71349" y="123152"/>
                      <a:pt x="86615" y="115516"/>
                    </a:cubicBezTo>
                    <a:cubicBezTo>
                      <a:pt x="105469" y="106091"/>
                      <a:pt x="123878" y="97106"/>
                      <a:pt x="142287" y="87229"/>
                    </a:cubicBezTo>
                    <a:cubicBezTo>
                      <a:pt x="160245" y="77804"/>
                      <a:pt x="178202" y="71065"/>
                      <a:pt x="197057" y="64777"/>
                    </a:cubicBezTo>
                    <a:cubicBezTo>
                      <a:pt x="209624" y="60291"/>
                      <a:pt x="226239" y="55352"/>
                      <a:pt x="233423" y="43229"/>
                    </a:cubicBezTo>
                    <a:cubicBezTo>
                      <a:pt x="237012" y="36942"/>
                      <a:pt x="232520" y="31106"/>
                      <a:pt x="226690" y="30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9" name="Google Shape;2399;p56"/>
              <p:cNvSpPr/>
              <p:nvPr/>
            </p:nvSpPr>
            <p:spPr>
              <a:xfrm>
                <a:off x="-10286666" y="215274"/>
                <a:ext cx="1425849" cy="766586"/>
              </a:xfrm>
              <a:custGeom>
                <a:rect b="b" l="l" r="r" t="t"/>
                <a:pathLst>
                  <a:path extrusionOk="0" h="163713" w="304506">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7054" y="152211"/>
                      <a:pt x="20198" y="154006"/>
                      <a:pt x="22895" y="154006"/>
                    </a:cubicBezTo>
                    <a:cubicBezTo>
                      <a:pt x="23341" y="157601"/>
                      <a:pt x="25587" y="159842"/>
                      <a:pt x="28285" y="162088"/>
                    </a:cubicBezTo>
                    <a:cubicBezTo>
                      <a:pt x="31880" y="164780"/>
                      <a:pt x="36812" y="163883"/>
                      <a:pt x="39961" y="161191"/>
                    </a:cubicBezTo>
                    <a:cubicBezTo>
                      <a:pt x="40407" y="160745"/>
                      <a:pt x="40859" y="160745"/>
                      <a:pt x="41310" y="160293"/>
                    </a:cubicBezTo>
                    <a:cubicBezTo>
                      <a:pt x="43556" y="160739"/>
                      <a:pt x="45797" y="160739"/>
                      <a:pt x="48043" y="159847"/>
                    </a:cubicBezTo>
                    <a:cubicBezTo>
                      <a:pt x="50289" y="158950"/>
                      <a:pt x="52529" y="158053"/>
                      <a:pt x="54330" y="156704"/>
                    </a:cubicBezTo>
                    <a:cubicBezTo>
                      <a:pt x="54330" y="156704"/>
                      <a:pt x="54330" y="156704"/>
                      <a:pt x="54330" y="156704"/>
                    </a:cubicBezTo>
                    <a:cubicBezTo>
                      <a:pt x="60616" y="154457"/>
                      <a:pt x="65103" y="149971"/>
                      <a:pt x="70047" y="145478"/>
                    </a:cubicBezTo>
                    <a:cubicBezTo>
                      <a:pt x="74533" y="145924"/>
                      <a:pt x="78574" y="145924"/>
                      <a:pt x="83512" y="142334"/>
                    </a:cubicBezTo>
                    <a:cubicBezTo>
                      <a:pt x="85758" y="140540"/>
                      <a:pt x="88901" y="137396"/>
                      <a:pt x="90696" y="134698"/>
                    </a:cubicBezTo>
                    <a:cubicBezTo>
                      <a:pt x="94291" y="133801"/>
                      <a:pt x="97428" y="133349"/>
                      <a:pt x="100572" y="132006"/>
                    </a:cubicBezTo>
                    <a:cubicBezTo>
                      <a:pt x="101018" y="132006"/>
                      <a:pt x="101469" y="132006"/>
                      <a:pt x="101921" y="132006"/>
                    </a:cubicBezTo>
                    <a:lnTo>
                      <a:pt x="102824" y="132012"/>
                    </a:lnTo>
                    <a:cubicBezTo>
                      <a:pt x="113151" y="132012"/>
                      <a:pt x="121679" y="125279"/>
                      <a:pt x="124822" y="115848"/>
                    </a:cubicBezTo>
                    <a:cubicBezTo>
                      <a:pt x="128417" y="115848"/>
                      <a:pt x="132006" y="115848"/>
                      <a:pt x="134698" y="114950"/>
                    </a:cubicBezTo>
                    <a:cubicBezTo>
                      <a:pt x="137390" y="114505"/>
                      <a:pt x="139636" y="113156"/>
                      <a:pt x="141882" y="111807"/>
                    </a:cubicBezTo>
                    <a:cubicBezTo>
                      <a:pt x="145923" y="114053"/>
                      <a:pt x="149963" y="115402"/>
                      <a:pt x="154901" y="115402"/>
                    </a:cubicBezTo>
                    <a:cubicBezTo>
                      <a:pt x="165229" y="115402"/>
                      <a:pt x="174208" y="108217"/>
                      <a:pt x="176900" y="98792"/>
                    </a:cubicBezTo>
                    <a:cubicBezTo>
                      <a:pt x="180043" y="100141"/>
                      <a:pt x="184084" y="100587"/>
                      <a:pt x="188124" y="98347"/>
                    </a:cubicBezTo>
                    <a:cubicBezTo>
                      <a:pt x="193062" y="95655"/>
                      <a:pt x="196206" y="90710"/>
                      <a:pt x="199801" y="86223"/>
                    </a:cubicBezTo>
                    <a:cubicBezTo>
                      <a:pt x="206088" y="92511"/>
                      <a:pt x="214615" y="94306"/>
                      <a:pt x="223593" y="88018"/>
                    </a:cubicBezTo>
                    <a:cubicBezTo>
                      <a:pt x="224491" y="87572"/>
                      <a:pt x="225388" y="86669"/>
                      <a:pt x="226737" y="85772"/>
                    </a:cubicBezTo>
                    <a:cubicBezTo>
                      <a:pt x="228531" y="86218"/>
                      <a:pt x="230332" y="86669"/>
                      <a:pt x="232126" y="86669"/>
                    </a:cubicBezTo>
                    <a:lnTo>
                      <a:pt x="233024" y="86669"/>
                    </a:lnTo>
                    <a:cubicBezTo>
                      <a:pt x="237510" y="86669"/>
                      <a:pt x="242002" y="85320"/>
                      <a:pt x="245591" y="83074"/>
                    </a:cubicBezTo>
                    <a:cubicBezTo>
                      <a:pt x="247838" y="83520"/>
                      <a:pt x="250078" y="83971"/>
                      <a:pt x="252776" y="83971"/>
                    </a:cubicBezTo>
                    <a:cubicBezTo>
                      <a:pt x="259062" y="83971"/>
                      <a:pt x="264000" y="80828"/>
                      <a:pt x="267590" y="75889"/>
                    </a:cubicBezTo>
                    <a:cubicBezTo>
                      <a:pt x="271185" y="75889"/>
                      <a:pt x="274322" y="74540"/>
                      <a:pt x="277014" y="72294"/>
                    </a:cubicBezTo>
                    <a:cubicBezTo>
                      <a:pt x="277460" y="72294"/>
                      <a:pt x="277911" y="72294"/>
                      <a:pt x="278809" y="72294"/>
                    </a:cubicBezTo>
                    <a:lnTo>
                      <a:pt x="281055" y="72294"/>
                    </a:lnTo>
                    <a:cubicBezTo>
                      <a:pt x="293622" y="72294"/>
                      <a:pt x="304402" y="61520"/>
                      <a:pt x="304402" y="48945"/>
                    </a:cubicBezTo>
                    <a:cubicBezTo>
                      <a:pt x="305299" y="41315"/>
                      <a:pt x="300361" y="33679"/>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0" name="Google Shape;2400;p56"/>
              <p:cNvSpPr/>
              <p:nvPr/>
            </p:nvSpPr>
            <p:spPr>
              <a:xfrm>
                <a:off x="-10286666" y="215274"/>
                <a:ext cx="1425358" cy="706411"/>
              </a:xfrm>
              <a:custGeom>
                <a:rect b="b" l="l" r="r" t="t"/>
                <a:pathLst>
                  <a:path extrusionOk="0" h="150862" w="304401">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5260" y="150411"/>
                      <a:pt x="15705" y="150411"/>
                      <a:pt x="16157" y="150862"/>
                    </a:cubicBezTo>
                    <a:cubicBezTo>
                      <a:pt x="17952" y="150417"/>
                      <a:pt x="19752" y="149513"/>
                      <a:pt x="21547" y="148616"/>
                    </a:cubicBezTo>
                    <a:cubicBezTo>
                      <a:pt x="21992" y="148170"/>
                      <a:pt x="22444" y="148170"/>
                      <a:pt x="22895" y="147719"/>
                    </a:cubicBezTo>
                    <a:cubicBezTo>
                      <a:pt x="25587" y="148164"/>
                      <a:pt x="28285" y="148164"/>
                      <a:pt x="30531" y="147273"/>
                    </a:cubicBezTo>
                    <a:cubicBezTo>
                      <a:pt x="33223" y="146375"/>
                      <a:pt x="35469" y="145026"/>
                      <a:pt x="37715" y="143677"/>
                    </a:cubicBezTo>
                    <a:cubicBezTo>
                      <a:pt x="37715" y="143677"/>
                      <a:pt x="37715" y="143677"/>
                      <a:pt x="37715" y="143677"/>
                    </a:cubicBezTo>
                    <a:cubicBezTo>
                      <a:pt x="44448" y="140985"/>
                      <a:pt x="50283" y="136041"/>
                      <a:pt x="55673" y="131109"/>
                    </a:cubicBezTo>
                    <a:cubicBezTo>
                      <a:pt x="60611" y="131554"/>
                      <a:pt x="65549" y="132006"/>
                      <a:pt x="70938" y="127965"/>
                    </a:cubicBezTo>
                    <a:cubicBezTo>
                      <a:pt x="73630" y="125719"/>
                      <a:pt x="76773" y="122575"/>
                      <a:pt x="79020" y="118986"/>
                    </a:cubicBezTo>
                    <a:cubicBezTo>
                      <a:pt x="83060" y="118088"/>
                      <a:pt x="86655" y="117191"/>
                      <a:pt x="90244" y="115842"/>
                    </a:cubicBezTo>
                    <a:cubicBezTo>
                      <a:pt x="90690" y="115842"/>
                      <a:pt x="91593" y="115842"/>
                      <a:pt x="92039" y="115842"/>
                    </a:cubicBezTo>
                    <a:lnTo>
                      <a:pt x="93388" y="115842"/>
                    </a:lnTo>
                    <a:cubicBezTo>
                      <a:pt x="105064" y="115842"/>
                      <a:pt x="114934" y="108206"/>
                      <a:pt x="118078" y="97883"/>
                    </a:cubicBezTo>
                    <a:cubicBezTo>
                      <a:pt x="122118" y="97883"/>
                      <a:pt x="126159" y="97883"/>
                      <a:pt x="129303" y="96986"/>
                    </a:cubicBezTo>
                    <a:cubicBezTo>
                      <a:pt x="132446" y="96540"/>
                      <a:pt x="135138" y="95191"/>
                      <a:pt x="137384" y="93391"/>
                    </a:cubicBezTo>
                    <a:cubicBezTo>
                      <a:pt x="141870" y="96083"/>
                      <a:pt x="146808" y="97432"/>
                      <a:pt x="151752" y="97432"/>
                    </a:cubicBezTo>
                    <a:cubicBezTo>
                      <a:pt x="163429" y="97432"/>
                      <a:pt x="173299" y="89350"/>
                      <a:pt x="176894" y="79021"/>
                    </a:cubicBezTo>
                    <a:cubicBezTo>
                      <a:pt x="180489" y="80816"/>
                      <a:pt x="184975" y="80816"/>
                      <a:pt x="189461" y="78575"/>
                    </a:cubicBezTo>
                    <a:cubicBezTo>
                      <a:pt x="195297" y="75432"/>
                      <a:pt x="198440" y="70048"/>
                      <a:pt x="202481" y="65109"/>
                    </a:cubicBezTo>
                    <a:cubicBezTo>
                      <a:pt x="209665" y="72294"/>
                      <a:pt x="219541" y="74534"/>
                      <a:pt x="229417" y="66904"/>
                    </a:cubicBezTo>
                    <a:cubicBezTo>
                      <a:pt x="230314" y="66007"/>
                      <a:pt x="231663" y="65109"/>
                      <a:pt x="232560" y="64212"/>
                    </a:cubicBezTo>
                    <a:cubicBezTo>
                      <a:pt x="234807" y="64658"/>
                      <a:pt x="236601" y="65109"/>
                      <a:pt x="238847" y="65109"/>
                    </a:cubicBezTo>
                    <a:lnTo>
                      <a:pt x="240196" y="65109"/>
                    </a:lnTo>
                    <a:cubicBezTo>
                      <a:pt x="245586" y="65109"/>
                      <a:pt x="250524" y="63315"/>
                      <a:pt x="254564" y="60623"/>
                    </a:cubicBezTo>
                    <a:cubicBezTo>
                      <a:pt x="257256" y="61520"/>
                      <a:pt x="259954" y="61520"/>
                      <a:pt x="262646" y="61520"/>
                    </a:cubicBezTo>
                    <a:cubicBezTo>
                      <a:pt x="269830" y="61520"/>
                      <a:pt x="275214" y="57925"/>
                      <a:pt x="279706" y="52541"/>
                    </a:cubicBezTo>
                    <a:cubicBezTo>
                      <a:pt x="283747" y="52541"/>
                      <a:pt x="287342" y="51192"/>
                      <a:pt x="290033" y="48500"/>
                    </a:cubicBezTo>
                    <a:cubicBezTo>
                      <a:pt x="290479" y="48500"/>
                      <a:pt x="291382" y="48500"/>
                      <a:pt x="291828" y="48500"/>
                    </a:cubicBezTo>
                    <a:lnTo>
                      <a:pt x="294074" y="48500"/>
                    </a:lnTo>
                    <a:cubicBezTo>
                      <a:pt x="297669" y="48500"/>
                      <a:pt x="301258" y="47602"/>
                      <a:pt x="304402" y="46253"/>
                    </a:cubicBezTo>
                    <a:cubicBezTo>
                      <a:pt x="303956" y="39520"/>
                      <a:pt x="299464" y="33233"/>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1" name="Google Shape;2401;p56"/>
              <p:cNvSpPr/>
              <p:nvPr/>
            </p:nvSpPr>
            <p:spPr>
              <a:xfrm>
                <a:off x="-9272569" y="1533173"/>
                <a:ext cx="31532" cy="33639"/>
              </a:xfrm>
              <a:custGeom>
                <a:rect b="b" l="l" r="r" t="t"/>
                <a:pathLst>
                  <a:path extrusionOk="0" h="7184" w="6734">
                    <a:moveTo>
                      <a:pt x="3369" y="7185"/>
                    </a:moveTo>
                    <a:cubicBezTo>
                      <a:pt x="7856" y="7185"/>
                      <a:pt x="7856" y="0"/>
                      <a:pt x="3369" y="0"/>
                    </a:cubicBezTo>
                    <a:cubicBezTo>
                      <a:pt x="-1123" y="0"/>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2" name="Google Shape;2402;p56"/>
              <p:cNvSpPr/>
              <p:nvPr/>
            </p:nvSpPr>
            <p:spPr>
              <a:xfrm>
                <a:off x="-9259947" y="1589928"/>
                <a:ext cx="31509" cy="33639"/>
              </a:xfrm>
              <a:custGeom>
                <a:rect b="b" l="l" r="r" t="t"/>
                <a:pathLst>
                  <a:path extrusionOk="0" h="7184" w="6729">
                    <a:moveTo>
                      <a:pt x="3365" y="7185"/>
                    </a:moveTo>
                    <a:cubicBezTo>
                      <a:pt x="7851" y="7185"/>
                      <a:pt x="7851" y="0"/>
                      <a:pt x="3365" y="0"/>
                    </a:cubicBezTo>
                    <a:cubicBezTo>
                      <a:pt x="-1122" y="0"/>
                      <a:pt x="-1122" y="7185"/>
                      <a:pt x="3365"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3" name="Google Shape;2403;p56"/>
              <p:cNvSpPr/>
              <p:nvPr/>
            </p:nvSpPr>
            <p:spPr>
              <a:xfrm>
                <a:off x="-9305625" y="1574334"/>
                <a:ext cx="32070" cy="30900"/>
              </a:xfrm>
              <a:custGeom>
                <a:rect b="b" l="l" r="r" t="t"/>
                <a:pathLst>
                  <a:path extrusionOk="0" h="6599" w="6849">
                    <a:moveTo>
                      <a:pt x="5938" y="5126"/>
                    </a:moveTo>
                    <a:cubicBezTo>
                      <a:pt x="6389" y="4680"/>
                      <a:pt x="5938" y="4680"/>
                      <a:pt x="5938" y="5126"/>
                    </a:cubicBezTo>
                    <a:cubicBezTo>
                      <a:pt x="5938" y="5126"/>
                      <a:pt x="6383" y="4680"/>
                      <a:pt x="6383" y="4228"/>
                    </a:cubicBezTo>
                    <a:cubicBezTo>
                      <a:pt x="7281" y="2879"/>
                      <a:pt x="6829" y="1085"/>
                      <a:pt x="5486" y="633"/>
                    </a:cubicBezTo>
                    <a:cubicBezTo>
                      <a:pt x="4589" y="187"/>
                      <a:pt x="3240" y="-264"/>
                      <a:pt x="2343" y="187"/>
                    </a:cubicBezTo>
                    <a:cubicBezTo>
                      <a:pt x="548" y="1085"/>
                      <a:pt x="-801" y="2879"/>
                      <a:pt x="548" y="4674"/>
                    </a:cubicBezTo>
                    <a:cubicBezTo>
                      <a:pt x="1451" y="6920"/>
                      <a:pt x="5040" y="7366"/>
                      <a:pt x="5938" y="512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4" name="Google Shape;2404;p56"/>
              <p:cNvSpPr/>
              <p:nvPr/>
            </p:nvSpPr>
            <p:spPr>
              <a:xfrm>
                <a:off x="-9233706" y="1552063"/>
                <a:ext cx="33662" cy="33667"/>
              </a:xfrm>
              <a:custGeom>
                <a:rect b="b" l="l" r="r" t="t"/>
                <a:pathLst>
                  <a:path extrusionOk="0" h="7190" w="7189">
                    <a:moveTo>
                      <a:pt x="3595" y="7191"/>
                    </a:moveTo>
                    <a:cubicBezTo>
                      <a:pt x="5390" y="7191"/>
                      <a:pt x="7190" y="5396"/>
                      <a:pt x="7190" y="3595"/>
                    </a:cubicBezTo>
                    <a:cubicBezTo>
                      <a:pt x="7190" y="1801"/>
                      <a:pt x="5395" y="0"/>
                      <a:pt x="3595" y="0"/>
                    </a:cubicBezTo>
                    <a:cubicBezTo>
                      <a:pt x="1800" y="0"/>
                      <a:pt x="0" y="1795"/>
                      <a:pt x="0" y="3595"/>
                    </a:cubicBezTo>
                    <a:cubicBezTo>
                      <a:pt x="0" y="5390"/>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5" name="Google Shape;2405;p56"/>
              <p:cNvSpPr/>
              <p:nvPr/>
            </p:nvSpPr>
            <p:spPr>
              <a:xfrm>
                <a:off x="-9182187" y="1863153"/>
                <a:ext cx="31527" cy="33639"/>
              </a:xfrm>
              <a:custGeom>
                <a:rect b="b" l="l" r="r" t="t"/>
                <a:pathLst>
                  <a:path extrusionOk="0" h="7184" w="6733">
                    <a:moveTo>
                      <a:pt x="3369" y="7185"/>
                    </a:moveTo>
                    <a:cubicBezTo>
                      <a:pt x="7856" y="7185"/>
                      <a:pt x="7856" y="0"/>
                      <a:pt x="3369" y="0"/>
                    </a:cubicBezTo>
                    <a:cubicBezTo>
                      <a:pt x="-1123" y="452"/>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6" name="Google Shape;2406;p56"/>
              <p:cNvSpPr/>
              <p:nvPr/>
            </p:nvSpPr>
            <p:spPr>
              <a:xfrm>
                <a:off x="-9216876" y="1932510"/>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390"/>
                      <a:pt x="1349"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7" name="Google Shape;2407;p56"/>
              <p:cNvSpPr/>
              <p:nvPr/>
            </p:nvSpPr>
            <p:spPr>
              <a:xfrm>
                <a:off x="-9233706" y="1879960"/>
                <a:ext cx="33662" cy="33667"/>
              </a:xfrm>
              <a:custGeom>
                <a:rect b="b" l="l" r="r" t="t"/>
                <a:pathLst>
                  <a:path extrusionOk="0" h="7190" w="7189">
                    <a:moveTo>
                      <a:pt x="3595" y="7191"/>
                    </a:moveTo>
                    <a:cubicBezTo>
                      <a:pt x="5390" y="7191"/>
                      <a:pt x="7190" y="5842"/>
                      <a:pt x="7190" y="3595"/>
                    </a:cubicBezTo>
                    <a:cubicBezTo>
                      <a:pt x="7190" y="1801"/>
                      <a:pt x="5841" y="0"/>
                      <a:pt x="3595" y="0"/>
                    </a:cubicBezTo>
                    <a:cubicBezTo>
                      <a:pt x="1800" y="0"/>
                      <a:pt x="0" y="1349"/>
                      <a:pt x="0" y="3595"/>
                    </a:cubicBezTo>
                    <a:cubicBezTo>
                      <a:pt x="452"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8" name="Google Shape;2408;p56"/>
              <p:cNvSpPr/>
              <p:nvPr/>
            </p:nvSpPr>
            <p:spPr>
              <a:xfrm>
                <a:off x="-9168525" y="1915709"/>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1795"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9" name="Google Shape;2409;p56"/>
              <p:cNvSpPr/>
              <p:nvPr/>
            </p:nvSpPr>
            <p:spPr>
              <a:xfrm>
                <a:off x="-9183244" y="2237285"/>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0" name="Google Shape;2410;p56"/>
              <p:cNvSpPr/>
              <p:nvPr/>
            </p:nvSpPr>
            <p:spPr>
              <a:xfrm>
                <a:off x="-9132811" y="2182647"/>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800"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1" name="Google Shape;2411;p56"/>
              <p:cNvSpPr/>
              <p:nvPr/>
            </p:nvSpPr>
            <p:spPr>
              <a:xfrm>
                <a:off x="-9166429" y="2193189"/>
                <a:ext cx="12601" cy="12605"/>
              </a:xfrm>
              <a:custGeom>
                <a:rect b="b" l="l" r="r" t="t"/>
                <a:pathLst>
                  <a:path extrusionOk="0" h="2692" w="2691">
                    <a:moveTo>
                      <a:pt x="1346" y="2692"/>
                    </a:moveTo>
                    <a:cubicBezTo>
                      <a:pt x="3140" y="2692"/>
                      <a:pt x="3140" y="0"/>
                      <a:pt x="1346" y="0"/>
                    </a:cubicBezTo>
                    <a:cubicBezTo>
                      <a:pt x="-449" y="0"/>
                      <a:pt x="-449" y="2692"/>
                      <a:pt x="1346"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2" name="Google Shape;2412;p56"/>
              <p:cNvSpPr/>
              <p:nvPr/>
            </p:nvSpPr>
            <p:spPr>
              <a:xfrm>
                <a:off x="-9179045" y="2180560"/>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2246"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3" name="Google Shape;2413;p56"/>
              <p:cNvSpPr/>
              <p:nvPr/>
            </p:nvSpPr>
            <p:spPr>
              <a:xfrm>
                <a:off x="-9139080" y="2230455"/>
                <a:ext cx="37273" cy="37085"/>
              </a:xfrm>
              <a:custGeom>
                <a:rect b="b" l="l" r="r" t="t"/>
                <a:pathLst>
                  <a:path extrusionOk="0" h="7920" w="7960">
                    <a:moveTo>
                      <a:pt x="7626" y="5054"/>
                    </a:moveTo>
                    <a:cubicBezTo>
                      <a:pt x="7180" y="6403"/>
                      <a:pt x="7180" y="5952"/>
                      <a:pt x="7626" y="5054"/>
                    </a:cubicBezTo>
                    <a:cubicBezTo>
                      <a:pt x="8072" y="4157"/>
                      <a:pt x="8072" y="3259"/>
                      <a:pt x="7626" y="2808"/>
                    </a:cubicBezTo>
                    <a:cubicBezTo>
                      <a:pt x="7180" y="1459"/>
                      <a:pt x="6277" y="562"/>
                      <a:pt x="4934" y="116"/>
                    </a:cubicBezTo>
                    <a:cubicBezTo>
                      <a:pt x="3140" y="-330"/>
                      <a:pt x="1339" y="562"/>
                      <a:pt x="448" y="1911"/>
                    </a:cubicBezTo>
                    <a:cubicBezTo>
                      <a:pt x="-449" y="3705"/>
                      <a:pt x="2" y="6397"/>
                      <a:pt x="1797" y="7301"/>
                    </a:cubicBezTo>
                    <a:cubicBezTo>
                      <a:pt x="4043" y="8650"/>
                      <a:pt x="7186" y="7752"/>
                      <a:pt x="7632" y="505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4" name="Google Shape;2414;p56"/>
              <p:cNvSpPr/>
              <p:nvPr/>
            </p:nvSpPr>
            <p:spPr>
              <a:xfrm>
                <a:off x="-9782768" y="2529214"/>
                <a:ext cx="9473" cy="8677"/>
              </a:xfrm>
              <a:custGeom>
                <a:rect b="b" l="l" r="r" t="t"/>
                <a:pathLst>
                  <a:path extrusionOk="0" h="1853" w="2023">
                    <a:moveTo>
                      <a:pt x="1012" y="1853"/>
                    </a:moveTo>
                    <a:cubicBezTo>
                      <a:pt x="2360" y="1853"/>
                      <a:pt x="2360" y="59"/>
                      <a:pt x="1012" y="59"/>
                    </a:cubicBezTo>
                    <a:cubicBezTo>
                      <a:pt x="-337" y="-387"/>
                      <a:pt x="-337" y="1853"/>
                      <a:pt x="1012" y="1853"/>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5" name="Google Shape;2415;p56"/>
              <p:cNvSpPr/>
              <p:nvPr/>
            </p:nvSpPr>
            <p:spPr>
              <a:xfrm>
                <a:off x="-10005022" y="1290616"/>
                <a:ext cx="1492210" cy="1136092"/>
              </a:xfrm>
              <a:custGeom>
                <a:rect b="b" l="l" r="r" t="t"/>
                <a:pathLst>
                  <a:path extrusionOk="0" h="242625" w="318678">
                    <a:moveTo>
                      <a:pt x="308428" y="178427"/>
                    </a:moveTo>
                    <a:cubicBezTo>
                      <a:pt x="303942" y="182022"/>
                      <a:pt x="299450" y="186063"/>
                      <a:pt x="295409" y="190104"/>
                    </a:cubicBezTo>
                    <a:cubicBezTo>
                      <a:pt x="292717" y="192796"/>
                      <a:pt x="287328" y="196837"/>
                      <a:pt x="288225" y="200878"/>
                    </a:cubicBezTo>
                    <a:cubicBezTo>
                      <a:pt x="288225" y="201324"/>
                      <a:pt x="289122" y="201776"/>
                      <a:pt x="289574" y="201776"/>
                    </a:cubicBezTo>
                    <a:cubicBezTo>
                      <a:pt x="293614" y="200878"/>
                      <a:pt x="296306" y="194140"/>
                      <a:pt x="298998" y="191447"/>
                    </a:cubicBezTo>
                    <a:cubicBezTo>
                      <a:pt x="302593" y="187406"/>
                      <a:pt x="306634" y="183811"/>
                      <a:pt x="310675" y="180222"/>
                    </a:cubicBezTo>
                    <a:cubicBezTo>
                      <a:pt x="311572" y="179319"/>
                      <a:pt x="309777" y="177524"/>
                      <a:pt x="308428" y="178421"/>
                    </a:cubicBezTo>
                    <a:close/>
                    <a:moveTo>
                      <a:pt x="183618" y="44628"/>
                    </a:moveTo>
                    <a:cubicBezTo>
                      <a:pt x="186310" y="43730"/>
                      <a:pt x="188105" y="41484"/>
                      <a:pt x="189905" y="39689"/>
                    </a:cubicBezTo>
                    <a:cubicBezTo>
                      <a:pt x="193500" y="36094"/>
                      <a:pt x="197986" y="32956"/>
                      <a:pt x="202027" y="29813"/>
                    </a:cubicBezTo>
                    <a:cubicBezTo>
                      <a:pt x="208314" y="24423"/>
                      <a:pt x="219087" y="18135"/>
                      <a:pt x="222676" y="10505"/>
                    </a:cubicBezTo>
                    <a:cubicBezTo>
                      <a:pt x="223122" y="9607"/>
                      <a:pt x="222231" y="8710"/>
                      <a:pt x="221327" y="9156"/>
                    </a:cubicBezTo>
                    <a:cubicBezTo>
                      <a:pt x="218184" y="11402"/>
                      <a:pt x="215938" y="14546"/>
                      <a:pt x="212800" y="17238"/>
                    </a:cubicBezTo>
                    <a:cubicBezTo>
                      <a:pt x="208314" y="21725"/>
                      <a:pt x="203376" y="24874"/>
                      <a:pt x="198432" y="28915"/>
                    </a:cubicBezTo>
                    <a:cubicBezTo>
                      <a:pt x="193494" y="32511"/>
                      <a:pt x="184515" y="37895"/>
                      <a:pt x="183167" y="44182"/>
                    </a:cubicBezTo>
                    <a:cubicBezTo>
                      <a:pt x="182715" y="44182"/>
                      <a:pt x="183167" y="45079"/>
                      <a:pt x="183612" y="44628"/>
                    </a:cubicBezTo>
                    <a:close/>
                    <a:moveTo>
                      <a:pt x="176434" y="81894"/>
                    </a:moveTo>
                    <a:cubicBezTo>
                      <a:pt x="190802" y="75607"/>
                      <a:pt x="202021" y="58997"/>
                      <a:pt x="211452" y="46874"/>
                    </a:cubicBezTo>
                    <a:cubicBezTo>
                      <a:pt x="222676" y="32956"/>
                      <a:pt x="233901" y="20382"/>
                      <a:pt x="247366" y="9162"/>
                    </a:cubicBezTo>
                    <a:cubicBezTo>
                      <a:pt x="248715" y="7813"/>
                      <a:pt x="246921" y="5567"/>
                      <a:pt x="245572" y="6470"/>
                    </a:cubicBezTo>
                    <a:cubicBezTo>
                      <a:pt x="231655" y="15895"/>
                      <a:pt x="221327" y="29367"/>
                      <a:pt x="211006" y="41942"/>
                    </a:cubicBezTo>
                    <a:cubicBezTo>
                      <a:pt x="205616" y="48229"/>
                      <a:pt x="200678" y="54962"/>
                      <a:pt x="194843" y="61249"/>
                    </a:cubicBezTo>
                    <a:cubicBezTo>
                      <a:pt x="188556" y="67982"/>
                      <a:pt x="181378" y="73372"/>
                      <a:pt x="175537" y="80557"/>
                    </a:cubicBezTo>
                    <a:cubicBezTo>
                      <a:pt x="174634" y="81009"/>
                      <a:pt x="175537" y="81906"/>
                      <a:pt x="176434" y="81906"/>
                    </a:cubicBezTo>
                    <a:close/>
                    <a:moveTo>
                      <a:pt x="162066" y="116017"/>
                    </a:moveTo>
                    <a:cubicBezTo>
                      <a:pt x="170593" y="107489"/>
                      <a:pt x="180023" y="100299"/>
                      <a:pt x="189453" y="93120"/>
                    </a:cubicBezTo>
                    <a:cubicBezTo>
                      <a:pt x="200678" y="84141"/>
                      <a:pt x="210554" y="72018"/>
                      <a:pt x="220430" y="61689"/>
                    </a:cubicBezTo>
                    <a:cubicBezTo>
                      <a:pt x="230306" y="51361"/>
                      <a:pt x="241079" y="42833"/>
                      <a:pt x="250961" y="32956"/>
                    </a:cubicBezTo>
                    <a:cubicBezTo>
                      <a:pt x="261289" y="23079"/>
                      <a:pt x="267570" y="10505"/>
                      <a:pt x="279692" y="2874"/>
                    </a:cubicBezTo>
                    <a:cubicBezTo>
                      <a:pt x="281486" y="1977"/>
                      <a:pt x="279692" y="-721"/>
                      <a:pt x="278343" y="182"/>
                    </a:cubicBezTo>
                    <a:cubicBezTo>
                      <a:pt x="268467" y="6916"/>
                      <a:pt x="262180" y="17244"/>
                      <a:pt x="254099" y="25772"/>
                    </a:cubicBezTo>
                    <a:cubicBezTo>
                      <a:pt x="243771" y="36546"/>
                      <a:pt x="231203" y="45531"/>
                      <a:pt x="220876" y="56305"/>
                    </a:cubicBezTo>
                    <a:cubicBezTo>
                      <a:pt x="209651" y="67982"/>
                      <a:pt x="198878" y="79654"/>
                      <a:pt x="187207" y="90428"/>
                    </a:cubicBezTo>
                    <a:cubicBezTo>
                      <a:pt x="179231" y="97982"/>
                      <a:pt x="168118" y="103184"/>
                      <a:pt x="161937" y="112639"/>
                    </a:cubicBezTo>
                    <a:cubicBezTo>
                      <a:pt x="144232" y="126938"/>
                      <a:pt x="127365" y="141295"/>
                      <a:pt x="111337" y="157330"/>
                    </a:cubicBezTo>
                    <a:cubicBezTo>
                      <a:pt x="102810" y="165858"/>
                      <a:pt x="94277" y="174838"/>
                      <a:pt x="85750" y="183823"/>
                    </a:cubicBezTo>
                    <a:cubicBezTo>
                      <a:pt x="78114" y="191905"/>
                      <a:pt x="69587" y="199987"/>
                      <a:pt x="63752" y="209412"/>
                    </a:cubicBezTo>
                    <a:cubicBezTo>
                      <a:pt x="62403" y="211207"/>
                      <a:pt x="65101" y="213007"/>
                      <a:pt x="66895" y="211658"/>
                    </a:cubicBezTo>
                    <a:cubicBezTo>
                      <a:pt x="75422" y="204925"/>
                      <a:pt x="82161" y="195494"/>
                      <a:pt x="89791" y="187412"/>
                    </a:cubicBezTo>
                    <a:cubicBezTo>
                      <a:pt x="98318" y="178433"/>
                      <a:pt x="106851" y="169454"/>
                      <a:pt x="115378" y="160920"/>
                    </a:cubicBezTo>
                    <a:cubicBezTo>
                      <a:pt x="130080" y="145806"/>
                      <a:pt x="145158" y="130691"/>
                      <a:pt x="160951" y="116252"/>
                    </a:cubicBezTo>
                    <a:cubicBezTo>
                      <a:pt x="161315" y="116381"/>
                      <a:pt x="161749" y="116340"/>
                      <a:pt x="162072" y="116023"/>
                    </a:cubicBezTo>
                    <a:close/>
                    <a:moveTo>
                      <a:pt x="293609" y="10053"/>
                    </a:moveTo>
                    <a:cubicBezTo>
                      <a:pt x="284630" y="12745"/>
                      <a:pt x="278343" y="21731"/>
                      <a:pt x="272508" y="28012"/>
                    </a:cubicBezTo>
                    <a:cubicBezTo>
                      <a:pt x="263981" y="37437"/>
                      <a:pt x="255448" y="46868"/>
                      <a:pt x="247366" y="56299"/>
                    </a:cubicBezTo>
                    <a:cubicBezTo>
                      <a:pt x="229860" y="77847"/>
                      <a:pt x="207411" y="94463"/>
                      <a:pt x="189002" y="115114"/>
                    </a:cubicBezTo>
                    <a:cubicBezTo>
                      <a:pt x="188556" y="116011"/>
                      <a:pt x="189448" y="116463"/>
                      <a:pt x="189899" y="116011"/>
                    </a:cubicBezTo>
                    <a:cubicBezTo>
                      <a:pt x="204713" y="94463"/>
                      <a:pt x="230306" y="80991"/>
                      <a:pt x="247812" y="62135"/>
                    </a:cubicBezTo>
                    <a:cubicBezTo>
                      <a:pt x="263077" y="45525"/>
                      <a:pt x="277440" y="27115"/>
                      <a:pt x="294952" y="12300"/>
                    </a:cubicBezTo>
                    <a:cubicBezTo>
                      <a:pt x="295849" y="11396"/>
                      <a:pt x="294506" y="9607"/>
                      <a:pt x="293603" y="10053"/>
                    </a:cubicBezTo>
                    <a:close/>
                    <a:moveTo>
                      <a:pt x="300793" y="29813"/>
                    </a:moveTo>
                    <a:cubicBezTo>
                      <a:pt x="280589" y="45977"/>
                      <a:pt x="263529" y="65730"/>
                      <a:pt x="244674" y="83243"/>
                    </a:cubicBezTo>
                    <a:cubicBezTo>
                      <a:pt x="235696" y="91771"/>
                      <a:pt x="227614" y="100750"/>
                      <a:pt x="219087" y="109736"/>
                    </a:cubicBezTo>
                    <a:cubicBezTo>
                      <a:pt x="212800" y="116023"/>
                      <a:pt x="201581" y="120510"/>
                      <a:pt x="197986" y="129043"/>
                    </a:cubicBezTo>
                    <a:cubicBezTo>
                      <a:pt x="197541" y="130392"/>
                      <a:pt x="198432" y="131735"/>
                      <a:pt x="199781" y="130838"/>
                    </a:cubicBezTo>
                    <a:cubicBezTo>
                      <a:pt x="217738" y="117818"/>
                      <a:pt x="231655" y="101208"/>
                      <a:pt x="247818" y="86387"/>
                    </a:cubicBezTo>
                    <a:cubicBezTo>
                      <a:pt x="266672" y="68880"/>
                      <a:pt x="285081" y="50018"/>
                      <a:pt x="301244" y="30264"/>
                    </a:cubicBezTo>
                    <a:cubicBezTo>
                      <a:pt x="302141" y="29818"/>
                      <a:pt x="301244" y="29367"/>
                      <a:pt x="300793" y="29818"/>
                    </a:cubicBezTo>
                    <a:close/>
                    <a:moveTo>
                      <a:pt x="161620" y="213447"/>
                    </a:moveTo>
                    <a:cubicBezTo>
                      <a:pt x="159826" y="214796"/>
                      <a:pt x="157579" y="215242"/>
                      <a:pt x="155785" y="216139"/>
                    </a:cubicBezTo>
                    <a:cubicBezTo>
                      <a:pt x="153539" y="217488"/>
                      <a:pt x="151744" y="219283"/>
                      <a:pt x="149949" y="220626"/>
                    </a:cubicBezTo>
                    <a:cubicBezTo>
                      <a:pt x="146355" y="223770"/>
                      <a:pt x="141868" y="226913"/>
                      <a:pt x="140525" y="231400"/>
                    </a:cubicBezTo>
                    <a:cubicBezTo>
                      <a:pt x="140079" y="232298"/>
                      <a:pt x="141422" y="232749"/>
                      <a:pt x="141874" y="232298"/>
                    </a:cubicBezTo>
                    <a:cubicBezTo>
                      <a:pt x="145469" y="230051"/>
                      <a:pt x="148161" y="226462"/>
                      <a:pt x="151298" y="223770"/>
                    </a:cubicBezTo>
                    <a:cubicBezTo>
                      <a:pt x="153093" y="221975"/>
                      <a:pt x="154893" y="220626"/>
                      <a:pt x="156688" y="219283"/>
                    </a:cubicBezTo>
                    <a:cubicBezTo>
                      <a:pt x="158482" y="217934"/>
                      <a:pt x="160283" y="215242"/>
                      <a:pt x="162077" y="213893"/>
                    </a:cubicBezTo>
                    <a:cubicBezTo>
                      <a:pt x="162529" y="213441"/>
                      <a:pt x="162083" y="212990"/>
                      <a:pt x="161632" y="213441"/>
                    </a:cubicBezTo>
                    <a:close/>
                    <a:moveTo>
                      <a:pt x="13017" y="41936"/>
                    </a:moveTo>
                    <a:cubicBezTo>
                      <a:pt x="9422" y="43285"/>
                      <a:pt x="7182" y="45977"/>
                      <a:pt x="4490" y="49120"/>
                    </a:cubicBezTo>
                    <a:cubicBezTo>
                      <a:pt x="2695" y="50915"/>
                      <a:pt x="-1345" y="55408"/>
                      <a:pt x="449" y="58100"/>
                    </a:cubicBezTo>
                    <a:cubicBezTo>
                      <a:pt x="449" y="58546"/>
                      <a:pt x="895" y="58546"/>
                      <a:pt x="1347" y="58546"/>
                    </a:cubicBezTo>
                    <a:cubicBezTo>
                      <a:pt x="4038" y="58546"/>
                      <a:pt x="5387" y="54059"/>
                      <a:pt x="6736" y="52258"/>
                    </a:cubicBezTo>
                    <a:cubicBezTo>
                      <a:pt x="8982" y="49114"/>
                      <a:pt x="11674" y="46422"/>
                      <a:pt x="13920" y="43279"/>
                    </a:cubicBezTo>
                    <a:cubicBezTo>
                      <a:pt x="13920" y="42381"/>
                      <a:pt x="13475" y="41484"/>
                      <a:pt x="13023" y="41930"/>
                    </a:cubicBezTo>
                    <a:close/>
                    <a:moveTo>
                      <a:pt x="22893" y="42833"/>
                    </a:moveTo>
                    <a:cubicBezTo>
                      <a:pt x="20201" y="48223"/>
                      <a:pt x="16606" y="53161"/>
                      <a:pt x="13017" y="58100"/>
                    </a:cubicBezTo>
                    <a:cubicBezTo>
                      <a:pt x="9874" y="62586"/>
                      <a:pt x="5381" y="66627"/>
                      <a:pt x="4038" y="72018"/>
                    </a:cubicBezTo>
                    <a:cubicBezTo>
                      <a:pt x="4038" y="72463"/>
                      <a:pt x="4484" y="72915"/>
                      <a:pt x="4936" y="72915"/>
                    </a:cubicBezTo>
                    <a:cubicBezTo>
                      <a:pt x="9874" y="70223"/>
                      <a:pt x="12571" y="64387"/>
                      <a:pt x="15709" y="59894"/>
                    </a:cubicBezTo>
                    <a:cubicBezTo>
                      <a:pt x="19304" y="54504"/>
                      <a:pt x="21996" y="49566"/>
                      <a:pt x="24236" y="43285"/>
                    </a:cubicBezTo>
                    <a:cubicBezTo>
                      <a:pt x="24688" y="42833"/>
                      <a:pt x="23339" y="41936"/>
                      <a:pt x="22887" y="42833"/>
                    </a:cubicBezTo>
                    <a:close/>
                    <a:moveTo>
                      <a:pt x="48932" y="41936"/>
                    </a:moveTo>
                    <a:cubicBezTo>
                      <a:pt x="39056" y="39689"/>
                      <a:pt x="32769" y="50915"/>
                      <a:pt x="28728" y="57654"/>
                    </a:cubicBezTo>
                    <a:cubicBezTo>
                      <a:pt x="25133" y="63490"/>
                      <a:pt x="21544" y="69331"/>
                      <a:pt x="17052" y="75161"/>
                    </a:cubicBezTo>
                    <a:cubicBezTo>
                      <a:pt x="11662" y="82346"/>
                      <a:pt x="4033" y="89976"/>
                      <a:pt x="2684" y="98956"/>
                    </a:cubicBezTo>
                    <a:cubicBezTo>
                      <a:pt x="2684" y="99853"/>
                      <a:pt x="3581" y="100750"/>
                      <a:pt x="4478" y="99853"/>
                    </a:cubicBezTo>
                    <a:cubicBezTo>
                      <a:pt x="8965" y="96258"/>
                      <a:pt x="12114" y="90874"/>
                      <a:pt x="15703" y="85935"/>
                    </a:cubicBezTo>
                    <a:cubicBezTo>
                      <a:pt x="20190" y="80100"/>
                      <a:pt x="25128" y="74258"/>
                      <a:pt x="29620" y="67976"/>
                    </a:cubicBezTo>
                    <a:cubicBezTo>
                      <a:pt x="35907" y="58997"/>
                      <a:pt x="39044" y="49566"/>
                      <a:pt x="49823" y="44628"/>
                    </a:cubicBezTo>
                    <a:cubicBezTo>
                      <a:pt x="50721" y="44176"/>
                      <a:pt x="50269" y="41936"/>
                      <a:pt x="48926" y="41936"/>
                    </a:cubicBezTo>
                    <a:close/>
                    <a:moveTo>
                      <a:pt x="64643" y="49120"/>
                    </a:moveTo>
                    <a:cubicBezTo>
                      <a:pt x="53870" y="60798"/>
                      <a:pt x="43542" y="72915"/>
                      <a:pt x="32769" y="84592"/>
                    </a:cubicBezTo>
                    <a:cubicBezTo>
                      <a:pt x="25133" y="93120"/>
                      <a:pt x="11668" y="102099"/>
                      <a:pt x="8525" y="113325"/>
                    </a:cubicBezTo>
                    <a:cubicBezTo>
                      <a:pt x="8079" y="114222"/>
                      <a:pt x="9422" y="115120"/>
                      <a:pt x="10319" y="114222"/>
                    </a:cubicBezTo>
                    <a:cubicBezTo>
                      <a:pt x="19298" y="104797"/>
                      <a:pt x="28277" y="94463"/>
                      <a:pt x="37256" y="84592"/>
                    </a:cubicBezTo>
                    <a:cubicBezTo>
                      <a:pt x="47131" y="73366"/>
                      <a:pt x="57013" y="62141"/>
                      <a:pt x="65986" y="50024"/>
                    </a:cubicBezTo>
                    <a:cubicBezTo>
                      <a:pt x="66889" y="49572"/>
                      <a:pt x="65540" y="48675"/>
                      <a:pt x="64637" y="49126"/>
                    </a:cubicBezTo>
                    <a:close/>
                    <a:moveTo>
                      <a:pt x="89785" y="45079"/>
                    </a:moveTo>
                    <a:cubicBezTo>
                      <a:pt x="75416" y="49120"/>
                      <a:pt x="69581" y="68428"/>
                      <a:pt x="60602" y="78751"/>
                    </a:cubicBezTo>
                    <a:cubicBezTo>
                      <a:pt x="47583" y="92668"/>
                      <a:pt x="29626" y="105689"/>
                      <a:pt x="22442" y="123648"/>
                    </a:cubicBezTo>
                    <a:cubicBezTo>
                      <a:pt x="21996" y="124545"/>
                      <a:pt x="23339" y="125442"/>
                      <a:pt x="24236" y="124996"/>
                    </a:cubicBezTo>
                    <a:cubicBezTo>
                      <a:pt x="30071" y="121401"/>
                      <a:pt x="33215" y="114668"/>
                      <a:pt x="37256" y="108832"/>
                    </a:cubicBezTo>
                    <a:cubicBezTo>
                      <a:pt x="43988" y="99853"/>
                      <a:pt x="52973" y="92223"/>
                      <a:pt x="61048" y="84141"/>
                    </a:cubicBezTo>
                    <a:cubicBezTo>
                      <a:pt x="72725" y="72915"/>
                      <a:pt x="79457" y="57648"/>
                      <a:pt x="90230" y="45531"/>
                    </a:cubicBezTo>
                    <a:cubicBezTo>
                      <a:pt x="90676" y="45531"/>
                      <a:pt x="90230" y="44634"/>
                      <a:pt x="89779" y="45085"/>
                    </a:cubicBezTo>
                    <a:close/>
                    <a:moveTo>
                      <a:pt x="111783" y="48669"/>
                    </a:moveTo>
                    <a:cubicBezTo>
                      <a:pt x="97414" y="59443"/>
                      <a:pt x="89333" y="75607"/>
                      <a:pt x="77663" y="89079"/>
                    </a:cubicBezTo>
                    <a:cubicBezTo>
                      <a:pt x="71376" y="96264"/>
                      <a:pt x="63294" y="102545"/>
                      <a:pt x="56116" y="108838"/>
                    </a:cubicBezTo>
                    <a:cubicBezTo>
                      <a:pt x="49829" y="114228"/>
                      <a:pt x="41748" y="120064"/>
                      <a:pt x="38159" y="127694"/>
                    </a:cubicBezTo>
                    <a:cubicBezTo>
                      <a:pt x="37713" y="128592"/>
                      <a:pt x="38604" y="130386"/>
                      <a:pt x="39953" y="129489"/>
                    </a:cubicBezTo>
                    <a:cubicBezTo>
                      <a:pt x="46240" y="125002"/>
                      <a:pt x="51178" y="119161"/>
                      <a:pt x="56562" y="113771"/>
                    </a:cubicBezTo>
                    <a:cubicBezTo>
                      <a:pt x="63746" y="107483"/>
                      <a:pt x="71376" y="101202"/>
                      <a:pt x="78560" y="94463"/>
                    </a:cubicBezTo>
                    <a:cubicBezTo>
                      <a:pt x="91579" y="81443"/>
                      <a:pt x="101455" y="64381"/>
                      <a:pt x="112680" y="49566"/>
                    </a:cubicBezTo>
                    <a:cubicBezTo>
                      <a:pt x="113126" y="49114"/>
                      <a:pt x="112680" y="48217"/>
                      <a:pt x="111783" y="48663"/>
                    </a:cubicBezTo>
                    <a:close/>
                    <a:moveTo>
                      <a:pt x="135130" y="50018"/>
                    </a:moveTo>
                    <a:cubicBezTo>
                      <a:pt x="120761" y="65736"/>
                      <a:pt x="108639" y="83243"/>
                      <a:pt x="92482" y="97613"/>
                    </a:cubicBezTo>
                    <a:cubicBezTo>
                      <a:pt x="79915" y="108838"/>
                      <a:pt x="60157" y="122756"/>
                      <a:pt x="55219" y="139817"/>
                    </a:cubicBezTo>
                    <a:cubicBezTo>
                      <a:pt x="54773" y="141612"/>
                      <a:pt x="57013" y="143413"/>
                      <a:pt x="58814" y="141612"/>
                    </a:cubicBezTo>
                    <a:cubicBezTo>
                      <a:pt x="65546" y="134879"/>
                      <a:pt x="70490" y="126345"/>
                      <a:pt x="77668" y="119161"/>
                    </a:cubicBezTo>
                    <a:cubicBezTo>
                      <a:pt x="84401" y="111976"/>
                      <a:pt x="91585" y="105695"/>
                      <a:pt x="98769" y="98510"/>
                    </a:cubicBezTo>
                    <a:cubicBezTo>
                      <a:pt x="114035" y="84141"/>
                      <a:pt x="123911" y="67079"/>
                      <a:pt x="136479" y="50469"/>
                    </a:cubicBezTo>
                    <a:cubicBezTo>
                      <a:pt x="136924" y="50469"/>
                      <a:pt x="136027" y="49120"/>
                      <a:pt x="135130" y="50018"/>
                    </a:cubicBezTo>
                    <a:close/>
                    <a:moveTo>
                      <a:pt x="134232" y="89530"/>
                    </a:moveTo>
                    <a:cubicBezTo>
                      <a:pt x="120767" y="100305"/>
                      <a:pt x="107742" y="111530"/>
                      <a:pt x="95174" y="123202"/>
                    </a:cubicBezTo>
                    <a:cubicBezTo>
                      <a:pt x="83949" y="133530"/>
                      <a:pt x="69587" y="145653"/>
                      <a:pt x="62403" y="159571"/>
                    </a:cubicBezTo>
                    <a:cubicBezTo>
                      <a:pt x="61506" y="161366"/>
                      <a:pt x="63752" y="162715"/>
                      <a:pt x="65095" y="161817"/>
                    </a:cubicBezTo>
                    <a:cubicBezTo>
                      <a:pt x="70930" y="156427"/>
                      <a:pt x="75868" y="149694"/>
                      <a:pt x="81258" y="143858"/>
                    </a:cubicBezTo>
                    <a:cubicBezTo>
                      <a:pt x="86647" y="138023"/>
                      <a:pt x="92482" y="132181"/>
                      <a:pt x="98318" y="126797"/>
                    </a:cubicBezTo>
                    <a:cubicBezTo>
                      <a:pt x="110440" y="114674"/>
                      <a:pt x="123459" y="103448"/>
                      <a:pt x="135581" y="91325"/>
                    </a:cubicBezTo>
                    <a:cubicBezTo>
                      <a:pt x="136479" y="89976"/>
                      <a:pt x="135130" y="88633"/>
                      <a:pt x="134232" y="89530"/>
                    </a:cubicBezTo>
                    <a:close/>
                    <a:moveTo>
                      <a:pt x="162969" y="87736"/>
                    </a:moveTo>
                    <a:cubicBezTo>
                      <a:pt x="143663" y="98962"/>
                      <a:pt x="130643" y="117818"/>
                      <a:pt x="115378" y="133530"/>
                    </a:cubicBezTo>
                    <a:cubicBezTo>
                      <a:pt x="106851" y="142510"/>
                      <a:pt x="97420" y="150592"/>
                      <a:pt x="88887" y="159119"/>
                    </a:cubicBezTo>
                    <a:cubicBezTo>
                      <a:pt x="81252" y="166756"/>
                      <a:pt x="71382" y="175729"/>
                      <a:pt x="67341" y="186057"/>
                    </a:cubicBezTo>
                    <a:cubicBezTo>
                      <a:pt x="66895" y="187406"/>
                      <a:pt x="68690" y="188304"/>
                      <a:pt x="70033" y="187406"/>
                    </a:cubicBezTo>
                    <a:cubicBezTo>
                      <a:pt x="78560" y="180673"/>
                      <a:pt x="85298" y="170797"/>
                      <a:pt x="92928" y="162715"/>
                    </a:cubicBezTo>
                    <a:cubicBezTo>
                      <a:pt x="101009" y="154633"/>
                      <a:pt x="109091" y="146996"/>
                      <a:pt x="117172" y="139366"/>
                    </a:cubicBezTo>
                    <a:cubicBezTo>
                      <a:pt x="133335" y="123202"/>
                      <a:pt x="146355" y="103448"/>
                      <a:pt x="164763" y="89976"/>
                    </a:cubicBezTo>
                    <a:cubicBezTo>
                      <a:pt x="166106" y="89079"/>
                      <a:pt x="164763" y="86833"/>
                      <a:pt x="162963" y="87730"/>
                    </a:cubicBezTo>
                    <a:close/>
                    <a:moveTo>
                      <a:pt x="152196" y="145653"/>
                    </a:moveTo>
                    <a:cubicBezTo>
                      <a:pt x="144114" y="150140"/>
                      <a:pt x="138279" y="157776"/>
                      <a:pt x="131992" y="164509"/>
                    </a:cubicBezTo>
                    <a:cubicBezTo>
                      <a:pt x="125260" y="172146"/>
                      <a:pt x="117624" y="178879"/>
                      <a:pt x="109994" y="185612"/>
                    </a:cubicBezTo>
                    <a:cubicBezTo>
                      <a:pt x="97872" y="195940"/>
                      <a:pt x="79017" y="207160"/>
                      <a:pt x="72730" y="222427"/>
                    </a:cubicBezTo>
                    <a:cubicBezTo>
                      <a:pt x="72285" y="223324"/>
                      <a:pt x="73628" y="224221"/>
                      <a:pt x="74525" y="223776"/>
                    </a:cubicBezTo>
                    <a:cubicBezTo>
                      <a:pt x="80360" y="219289"/>
                      <a:pt x="85298" y="213001"/>
                      <a:pt x="90688" y="207612"/>
                    </a:cubicBezTo>
                    <a:cubicBezTo>
                      <a:pt x="97872" y="200878"/>
                      <a:pt x="105502" y="195043"/>
                      <a:pt x="113137" y="188755"/>
                    </a:cubicBezTo>
                    <a:cubicBezTo>
                      <a:pt x="127951" y="176632"/>
                      <a:pt x="141868" y="162263"/>
                      <a:pt x="153544" y="147002"/>
                    </a:cubicBezTo>
                    <a:cubicBezTo>
                      <a:pt x="153996" y="146105"/>
                      <a:pt x="152647" y="145207"/>
                      <a:pt x="152196" y="145653"/>
                    </a:cubicBezTo>
                    <a:close/>
                    <a:moveTo>
                      <a:pt x="167913" y="155084"/>
                    </a:moveTo>
                    <a:cubicBezTo>
                      <a:pt x="159831" y="158679"/>
                      <a:pt x="153099" y="165858"/>
                      <a:pt x="146812" y="171694"/>
                    </a:cubicBezTo>
                    <a:cubicBezTo>
                      <a:pt x="138731" y="179330"/>
                      <a:pt x="131095" y="187858"/>
                      <a:pt x="123465" y="196386"/>
                    </a:cubicBezTo>
                    <a:cubicBezTo>
                      <a:pt x="116732" y="204022"/>
                      <a:pt x="109548" y="211652"/>
                      <a:pt x="102816" y="219283"/>
                    </a:cubicBezTo>
                    <a:cubicBezTo>
                      <a:pt x="95180" y="227365"/>
                      <a:pt x="85756" y="233201"/>
                      <a:pt x="78126" y="240831"/>
                    </a:cubicBezTo>
                    <a:cubicBezTo>
                      <a:pt x="77680" y="241277"/>
                      <a:pt x="78126" y="242626"/>
                      <a:pt x="79023" y="242626"/>
                    </a:cubicBezTo>
                    <a:cubicBezTo>
                      <a:pt x="86659" y="239934"/>
                      <a:pt x="92940" y="233646"/>
                      <a:pt x="98781" y="228256"/>
                    </a:cubicBezTo>
                    <a:cubicBezTo>
                      <a:pt x="107308" y="221072"/>
                      <a:pt x="115389" y="212990"/>
                      <a:pt x="123025" y="204462"/>
                    </a:cubicBezTo>
                    <a:cubicBezTo>
                      <a:pt x="130661" y="195934"/>
                      <a:pt x="137839" y="187401"/>
                      <a:pt x="145921" y="178873"/>
                    </a:cubicBezTo>
                    <a:cubicBezTo>
                      <a:pt x="153105" y="170791"/>
                      <a:pt x="162529" y="164503"/>
                      <a:pt x="169267" y="156421"/>
                    </a:cubicBezTo>
                    <a:cubicBezTo>
                      <a:pt x="170159" y="155976"/>
                      <a:pt x="169262" y="154627"/>
                      <a:pt x="167919" y="155072"/>
                    </a:cubicBezTo>
                    <a:close/>
                    <a:moveTo>
                      <a:pt x="317413" y="33859"/>
                    </a:moveTo>
                    <a:cubicBezTo>
                      <a:pt x="303496" y="35208"/>
                      <a:pt x="297209" y="57208"/>
                      <a:pt x="289580" y="66188"/>
                    </a:cubicBezTo>
                    <a:cubicBezTo>
                      <a:pt x="271622" y="87290"/>
                      <a:pt x="249173" y="104351"/>
                      <a:pt x="228523" y="122762"/>
                    </a:cubicBezTo>
                    <a:cubicBezTo>
                      <a:pt x="206525" y="141618"/>
                      <a:pt x="184076" y="161371"/>
                      <a:pt x="164324" y="182474"/>
                    </a:cubicBezTo>
                    <a:cubicBezTo>
                      <a:pt x="156688" y="190556"/>
                      <a:pt x="146366" y="196843"/>
                      <a:pt x="137833" y="204925"/>
                    </a:cubicBezTo>
                    <a:cubicBezTo>
                      <a:pt x="129306" y="213007"/>
                      <a:pt x="120773" y="221089"/>
                      <a:pt x="115384" y="231863"/>
                    </a:cubicBezTo>
                    <a:cubicBezTo>
                      <a:pt x="114486" y="233658"/>
                      <a:pt x="116732" y="235007"/>
                      <a:pt x="117630" y="233212"/>
                    </a:cubicBezTo>
                    <a:cubicBezTo>
                      <a:pt x="131095" y="213453"/>
                      <a:pt x="149955" y="196843"/>
                      <a:pt x="169262" y="182925"/>
                    </a:cubicBezTo>
                    <a:cubicBezTo>
                      <a:pt x="190808" y="167207"/>
                      <a:pt x="209217" y="146111"/>
                      <a:pt x="228523" y="128598"/>
                    </a:cubicBezTo>
                    <a:cubicBezTo>
                      <a:pt x="247378" y="111536"/>
                      <a:pt x="266684" y="95372"/>
                      <a:pt x="284196" y="76962"/>
                    </a:cubicBezTo>
                    <a:cubicBezTo>
                      <a:pt x="290928" y="70229"/>
                      <a:pt x="295872" y="62592"/>
                      <a:pt x="301702" y="55414"/>
                    </a:cubicBezTo>
                    <a:cubicBezTo>
                      <a:pt x="306640" y="49578"/>
                      <a:pt x="310680" y="40598"/>
                      <a:pt x="317865" y="37003"/>
                    </a:cubicBezTo>
                    <a:cubicBezTo>
                      <a:pt x="319213" y="36106"/>
                      <a:pt x="318762" y="33859"/>
                      <a:pt x="317419" y="33859"/>
                    </a:cubicBezTo>
                    <a:close/>
                    <a:moveTo>
                      <a:pt x="303496" y="77859"/>
                    </a:moveTo>
                    <a:cubicBezTo>
                      <a:pt x="298107" y="77413"/>
                      <a:pt x="292271" y="85941"/>
                      <a:pt x="289128" y="89085"/>
                    </a:cubicBezTo>
                    <a:cubicBezTo>
                      <a:pt x="281492" y="96721"/>
                      <a:pt x="273411" y="103900"/>
                      <a:pt x="265335" y="111085"/>
                    </a:cubicBezTo>
                    <a:cubicBezTo>
                      <a:pt x="243337" y="130392"/>
                      <a:pt x="220442" y="153289"/>
                      <a:pt x="204279" y="177536"/>
                    </a:cubicBezTo>
                    <a:cubicBezTo>
                      <a:pt x="203833" y="177981"/>
                      <a:pt x="204725" y="178885"/>
                      <a:pt x="205176" y="178433"/>
                    </a:cubicBezTo>
                    <a:cubicBezTo>
                      <a:pt x="215052" y="169454"/>
                      <a:pt x="223585" y="158228"/>
                      <a:pt x="232564" y="148351"/>
                    </a:cubicBezTo>
                    <a:cubicBezTo>
                      <a:pt x="241988" y="138023"/>
                      <a:pt x="251870" y="128146"/>
                      <a:pt x="263095" y="119167"/>
                    </a:cubicBezTo>
                    <a:cubicBezTo>
                      <a:pt x="271622" y="112434"/>
                      <a:pt x="280155" y="105700"/>
                      <a:pt x="287339" y="98064"/>
                    </a:cubicBezTo>
                    <a:cubicBezTo>
                      <a:pt x="292729" y="92674"/>
                      <a:pt x="297667" y="85941"/>
                      <a:pt x="303948" y="81900"/>
                    </a:cubicBezTo>
                    <a:cubicBezTo>
                      <a:pt x="305742" y="80105"/>
                      <a:pt x="305297" y="77859"/>
                      <a:pt x="303502" y="77859"/>
                    </a:cubicBezTo>
                    <a:close/>
                    <a:moveTo>
                      <a:pt x="289580" y="115126"/>
                    </a:moveTo>
                    <a:cubicBezTo>
                      <a:pt x="279704" y="129043"/>
                      <a:pt x="265335" y="140715"/>
                      <a:pt x="252768" y="151495"/>
                    </a:cubicBezTo>
                    <a:cubicBezTo>
                      <a:pt x="239302" y="163172"/>
                      <a:pt x="227180" y="175741"/>
                      <a:pt x="215504" y="189207"/>
                    </a:cubicBezTo>
                    <a:cubicBezTo>
                      <a:pt x="215504" y="189207"/>
                      <a:pt x="215504" y="189653"/>
                      <a:pt x="215950" y="189653"/>
                    </a:cubicBezTo>
                    <a:cubicBezTo>
                      <a:pt x="227174" y="176187"/>
                      <a:pt x="242886" y="166304"/>
                      <a:pt x="256357" y="155084"/>
                    </a:cubicBezTo>
                    <a:cubicBezTo>
                      <a:pt x="270273" y="143407"/>
                      <a:pt x="281944" y="131290"/>
                      <a:pt x="291826" y="116474"/>
                    </a:cubicBezTo>
                    <a:cubicBezTo>
                      <a:pt x="292277" y="115126"/>
                      <a:pt x="290477" y="114228"/>
                      <a:pt x="289580" y="115126"/>
                    </a:cubicBezTo>
                    <a:close/>
                    <a:moveTo>
                      <a:pt x="299907" y="132633"/>
                    </a:moveTo>
                    <a:cubicBezTo>
                      <a:pt x="292271" y="138023"/>
                      <a:pt x="285990" y="145653"/>
                      <a:pt x="278806" y="152392"/>
                    </a:cubicBezTo>
                    <a:cubicBezTo>
                      <a:pt x="270725" y="160474"/>
                      <a:pt x="261746" y="167659"/>
                      <a:pt x="252768" y="174843"/>
                    </a:cubicBezTo>
                    <a:cubicBezTo>
                      <a:pt x="240200" y="184720"/>
                      <a:pt x="218202" y="197295"/>
                      <a:pt x="213709" y="213905"/>
                    </a:cubicBezTo>
                    <a:cubicBezTo>
                      <a:pt x="213709" y="214802"/>
                      <a:pt x="214607" y="215699"/>
                      <a:pt x="215504" y="215254"/>
                    </a:cubicBezTo>
                    <a:cubicBezTo>
                      <a:pt x="222236" y="210315"/>
                      <a:pt x="227626" y="202685"/>
                      <a:pt x="233913" y="196843"/>
                    </a:cubicBezTo>
                    <a:cubicBezTo>
                      <a:pt x="241097" y="190110"/>
                      <a:pt x="248727" y="184274"/>
                      <a:pt x="256363" y="177987"/>
                    </a:cubicBezTo>
                    <a:cubicBezTo>
                      <a:pt x="271628" y="165864"/>
                      <a:pt x="291380" y="151049"/>
                      <a:pt x="300359" y="133090"/>
                    </a:cubicBezTo>
                    <a:cubicBezTo>
                      <a:pt x="300359" y="133090"/>
                      <a:pt x="300359" y="132639"/>
                      <a:pt x="299913" y="132639"/>
                    </a:cubicBezTo>
                    <a:close/>
                    <a:moveTo>
                      <a:pt x="304399" y="158674"/>
                    </a:moveTo>
                    <a:cubicBezTo>
                      <a:pt x="294072" y="162269"/>
                      <a:pt x="287791" y="173043"/>
                      <a:pt x="280155" y="180673"/>
                    </a:cubicBezTo>
                    <a:cubicBezTo>
                      <a:pt x="269382" y="191899"/>
                      <a:pt x="253219" y="199981"/>
                      <a:pt x="244240" y="212550"/>
                    </a:cubicBezTo>
                    <a:cubicBezTo>
                      <a:pt x="243343" y="213447"/>
                      <a:pt x="244686" y="214796"/>
                      <a:pt x="246035" y="214345"/>
                    </a:cubicBezTo>
                    <a:cubicBezTo>
                      <a:pt x="257711" y="208955"/>
                      <a:pt x="268485" y="197735"/>
                      <a:pt x="277909" y="189201"/>
                    </a:cubicBezTo>
                    <a:cubicBezTo>
                      <a:pt x="287785" y="180222"/>
                      <a:pt x="294518" y="168550"/>
                      <a:pt x="304845" y="160468"/>
                    </a:cubicBezTo>
                    <a:cubicBezTo>
                      <a:pt x="306194" y="159565"/>
                      <a:pt x="305291" y="158222"/>
                      <a:pt x="304394" y="1586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6" name="Google Shape;2416;p56"/>
              <p:cNvSpPr/>
              <p:nvPr/>
            </p:nvSpPr>
            <p:spPr>
              <a:xfrm>
                <a:off x="-10277041" y="51282"/>
                <a:ext cx="1092577" cy="565543"/>
              </a:xfrm>
              <a:custGeom>
                <a:rect b="b" l="l" r="r" t="t"/>
                <a:pathLst>
                  <a:path extrusionOk="0" h="120778" w="233332">
                    <a:moveTo>
                      <a:pt x="19045" y="13472"/>
                    </a:moveTo>
                    <a:cubicBezTo>
                      <a:pt x="34311" y="11226"/>
                      <a:pt x="49576" y="6739"/>
                      <a:pt x="64836" y="4944"/>
                    </a:cubicBezTo>
                    <a:cubicBezTo>
                      <a:pt x="77404" y="3150"/>
                      <a:pt x="89977" y="2698"/>
                      <a:pt x="102997" y="2252"/>
                    </a:cubicBezTo>
                    <a:cubicBezTo>
                      <a:pt x="124543" y="1806"/>
                      <a:pt x="146096" y="5396"/>
                      <a:pt x="166745" y="10780"/>
                    </a:cubicBezTo>
                    <a:cubicBezTo>
                      <a:pt x="186948" y="16170"/>
                      <a:pt x="217473" y="25595"/>
                      <a:pt x="229150" y="45349"/>
                    </a:cubicBezTo>
                    <a:cubicBezTo>
                      <a:pt x="230499" y="48041"/>
                      <a:pt x="234088" y="45794"/>
                      <a:pt x="233191" y="43102"/>
                    </a:cubicBezTo>
                    <a:cubicBezTo>
                      <a:pt x="229596" y="35917"/>
                      <a:pt x="221514" y="30533"/>
                      <a:pt x="215233" y="26492"/>
                    </a:cubicBezTo>
                    <a:cubicBezTo>
                      <a:pt x="202214" y="17965"/>
                      <a:pt x="187400" y="12123"/>
                      <a:pt x="172134" y="8082"/>
                    </a:cubicBezTo>
                    <a:cubicBezTo>
                      <a:pt x="150588" y="1795"/>
                      <a:pt x="128584" y="446"/>
                      <a:pt x="106140" y="0"/>
                    </a:cubicBezTo>
                    <a:cubicBezTo>
                      <a:pt x="77855" y="0"/>
                      <a:pt x="45530" y="2692"/>
                      <a:pt x="19045" y="13020"/>
                    </a:cubicBezTo>
                    <a:cubicBezTo>
                      <a:pt x="18593" y="13020"/>
                      <a:pt x="19045" y="13466"/>
                      <a:pt x="19045" y="13466"/>
                    </a:cubicBezTo>
                    <a:close/>
                    <a:moveTo>
                      <a:pt x="636" y="52533"/>
                    </a:moveTo>
                    <a:cubicBezTo>
                      <a:pt x="6923" y="51184"/>
                      <a:pt x="12758" y="52087"/>
                      <a:pt x="18593" y="55225"/>
                    </a:cubicBezTo>
                    <a:cubicBezTo>
                      <a:pt x="27121" y="59712"/>
                      <a:pt x="29367" y="65999"/>
                      <a:pt x="30716" y="74985"/>
                    </a:cubicBezTo>
                    <a:cubicBezTo>
                      <a:pt x="33407" y="90251"/>
                      <a:pt x="28024" y="105518"/>
                      <a:pt x="30716" y="120779"/>
                    </a:cubicBezTo>
                    <a:lnTo>
                      <a:pt x="31161" y="120779"/>
                    </a:lnTo>
                    <a:cubicBezTo>
                      <a:pt x="35648" y="102820"/>
                      <a:pt x="37448" y="79026"/>
                      <a:pt x="28469" y="61964"/>
                    </a:cubicBezTo>
                    <a:cubicBezTo>
                      <a:pt x="24429" y="54328"/>
                      <a:pt x="7369" y="46246"/>
                      <a:pt x="184" y="52087"/>
                    </a:cubicBezTo>
                    <a:cubicBezTo>
                      <a:pt x="-261" y="52087"/>
                      <a:pt x="184" y="52985"/>
                      <a:pt x="636" y="52533"/>
                    </a:cubicBezTo>
                    <a:close/>
                    <a:moveTo>
                      <a:pt x="1985" y="47143"/>
                    </a:moveTo>
                    <a:cubicBezTo>
                      <a:pt x="10964" y="47143"/>
                      <a:pt x="18593" y="44451"/>
                      <a:pt x="27572" y="48492"/>
                    </a:cubicBezTo>
                    <a:cubicBezTo>
                      <a:pt x="36997" y="52979"/>
                      <a:pt x="44632" y="63759"/>
                      <a:pt x="47330" y="73636"/>
                    </a:cubicBezTo>
                    <a:cubicBezTo>
                      <a:pt x="50473" y="84410"/>
                      <a:pt x="48679" y="104615"/>
                      <a:pt x="58555" y="111800"/>
                    </a:cubicBezTo>
                    <a:cubicBezTo>
                      <a:pt x="59452" y="112697"/>
                      <a:pt x="60349" y="111354"/>
                      <a:pt x="60349" y="110451"/>
                    </a:cubicBezTo>
                    <a:cubicBezTo>
                      <a:pt x="59000" y="101923"/>
                      <a:pt x="54960" y="93389"/>
                      <a:pt x="53165" y="84410"/>
                    </a:cubicBezTo>
                    <a:cubicBezTo>
                      <a:pt x="50919" y="74985"/>
                      <a:pt x="48227" y="66451"/>
                      <a:pt x="42392" y="58821"/>
                    </a:cubicBezTo>
                    <a:cubicBezTo>
                      <a:pt x="38351" y="52985"/>
                      <a:pt x="32064" y="48492"/>
                      <a:pt x="25783" y="45354"/>
                    </a:cubicBezTo>
                    <a:cubicBezTo>
                      <a:pt x="18148" y="41759"/>
                      <a:pt x="9621" y="44909"/>
                      <a:pt x="1991" y="45354"/>
                    </a:cubicBezTo>
                    <a:cubicBezTo>
                      <a:pt x="1093" y="45354"/>
                      <a:pt x="1093" y="47149"/>
                      <a:pt x="1991" y="47149"/>
                    </a:cubicBezTo>
                    <a:close/>
                    <a:moveTo>
                      <a:pt x="6923" y="39061"/>
                    </a:moveTo>
                    <a:cubicBezTo>
                      <a:pt x="24429" y="32328"/>
                      <a:pt x="42392" y="40856"/>
                      <a:pt x="56309" y="51184"/>
                    </a:cubicBezTo>
                    <a:cubicBezTo>
                      <a:pt x="63493" y="56123"/>
                      <a:pt x="69328" y="62862"/>
                      <a:pt x="73814" y="70040"/>
                    </a:cubicBezTo>
                    <a:cubicBezTo>
                      <a:pt x="78752" y="77677"/>
                      <a:pt x="80999" y="86204"/>
                      <a:pt x="86382" y="93835"/>
                    </a:cubicBezTo>
                    <a:cubicBezTo>
                      <a:pt x="87280" y="94732"/>
                      <a:pt x="88628" y="94281"/>
                      <a:pt x="88628" y="92937"/>
                    </a:cubicBezTo>
                    <a:cubicBezTo>
                      <a:pt x="84588" y="74527"/>
                      <a:pt x="71123" y="57020"/>
                      <a:pt x="55405" y="46692"/>
                    </a:cubicBezTo>
                    <a:cubicBezTo>
                      <a:pt x="41940" y="37261"/>
                      <a:pt x="21737" y="30076"/>
                      <a:pt x="6923" y="39055"/>
                    </a:cubicBezTo>
                    <a:cubicBezTo>
                      <a:pt x="6471" y="38604"/>
                      <a:pt x="6471" y="39055"/>
                      <a:pt x="6923" y="39055"/>
                    </a:cubicBezTo>
                    <a:close/>
                    <a:moveTo>
                      <a:pt x="7369" y="30979"/>
                    </a:moveTo>
                    <a:cubicBezTo>
                      <a:pt x="37448" y="27384"/>
                      <a:pt x="65733" y="31425"/>
                      <a:pt x="91772" y="48041"/>
                    </a:cubicBezTo>
                    <a:cubicBezTo>
                      <a:pt x="99853" y="53431"/>
                      <a:pt x="107489" y="59718"/>
                      <a:pt x="114221" y="66897"/>
                    </a:cubicBezTo>
                    <a:cubicBezTo>
                      <a:pt x="116913" y="70040"/>
                      <a:pt x="119611" y="75424"/>
                      <a:pt x="123200" y="77225"/>
                    </a:cubicBezTo>
                    <a:cubicBezTo>
                      <a:pt x="124097" y="77671"/>
                      <a:pt x="125446" y="77225"/>
                      <a:pt x="124995" y="75876"/>
                    </a:cubicBezTo>
                    <a:cubicBezTo>
                      <a:pt x="124995" y="71389"/>
                      <a:pt x="119605" y="66897"/>
                      <a:pt x="116468" y="63753"/>
                    </a:cubicBezTo>
                    <a:cubicBezTo>
                      <a:pt x="109735" y="56117"/>
                      <a:pt x="101654" y="49835"/>
                      <a:pt x="93572" y="44445"/>
                    </a:cubicBezTo>
                    <a:cubicBezTo>
                      <a:pt x="68431" y="27835"/>
                      <a:pt x="36105" y="23343"/>
                      <a:pt x="6923" y="29630"/>
                    </a:cubicBezTo>
                    <a:cubicBezTo>
                      <a:pt x="6471" y="30076"/>
                      <a:pt x="6923" y="30979"/>
                      <a:pt x="7369" y="30979"/>
                    </a:cubicBezTo>
                    <a:close/>
                    <a:moveTo>
                      <a:pt x="12758" y="24246"/>
                    </a:moveTo>
                    <a:cubicBezTo>
                      <a:pt x="20840" y="21554"/>
                      <a:pt x="32516" y="23349"/>
                      <a:pt x="40592" y="23800"/>
                    </a:cubicBezTo>
                    <a:cubicBezTo>
                      <a:pt x="55857" y="24246"/>
                      <a:pt x="70671" y="26047"/>
                      <a:pt x="85937" y="28287"/>
                    </a:cubicBezTo>
                    <a:cubicBezTo>
                      <a:pt x="101202" y="30979"/>
                      <a:pt x="116468" y="34574"/>
                      <a:pt x="131282" y="40410"/>
                    </a:cubicBezTo>
                    <a:cubicBezTo>
                      <a:pt x="138917" y="43554"/>
                      <a:pt x="146096" y="47595"/>
                      <a:pt x="152828" y="52533"/>
                    </a:cubicBezTo>
                    <a:cubicBezTo>
                      <a:pt x="157315" y="56128"/>
                      <a:pt x="160464" y="61958"/>
                      <a:pt x="165396" y="65102"/>
                    </a:cubicBezTo>
                    <a:cubicBezTo>
                      <a:pt x="166293" y="65548"/>
                      <a:pt x="167190" y="65102"/>
                      <a:pt x="167190" y="64205"/>
                    </a:cubicBezTo>
                    <a:cubicBezTo>
                      <a:pt x="166293" y="53431"/>
                      <a:pt x="148781" y="44897"/>
                      <a:pt x="140700" y="40410"/>
                    </a:cubicBezTo>
                    <a:cubicBezTo>
                      <a:pt x="125435" y="32774"/>
                      <a:pt x="108374" y="28733"/>
                      <a:pt x="91766" y="26041"/>
                    </a:cubicBezTo>
                    <a:cubicBezTo>
                      <a:pt x="64824" y="21554"/>
                      <a:pt x="39237" y="21554"/>
                      <a:pt x="12746" y="24246"/>
                    </a:cubicBezTo>
                    <a:lnTo>
                      <a:pt x="12746" y="24246"/>
                    </a:lnTo>
                    <a:close/>
                    <a:moveTo>
                      <a:pt x="14107" y="18410"/>
                    </a:moveTo>
                    <a:cubicBezTo>
                      <a:pt x="55857" y="11677"/>
                      <a:pt x="95818" y="13924"/>
                      <a:pt x="136671" y="24698"/>
                    </a:cubicBezTo>
                    <a:cubicBezTo>
                      <a:pt x="157772" y="30088"/>
                      <a:pt x="183811" y="37266"/>
                      <a:pt x="200419" y="52533"/>
                    </a:cubicBezTo>
                    <a:cubicBezTo>
                      <a:pt x="201768" y="53882"/>
                      <a:pt x="204906" y="52087"/>
                      <a:pt x="203563" y="50287"/>
                    </a:cubicBezTo>
                    <a:cubicBezTo>
                      <a:pt x="199522" y="44000"/>
                      <a:pt x="190543" y="40410"/>
                      <a:pt x="183805" y="37718"/>
                    </a:cubicBezTo>
                    <a:cubicBezTo>
                      <a:pt x="169888" y="30985"/>
                      <a:pt x="155074" y="26492"/>
                      <a:pt x="140254" y="22451"/>
                    </a:cubicBezTo>
                    <a:cubicBezTo>
                      <a:pt x="99847" y="11226"/>
                      <a:pt x="54502" y="8985"/>
                      <a:pt x="13650" y="18410"/>
                    </a:cubicBezTo>
                    <a:cubicBezTo>
                      <a:pt x="13204" y="17959"/>
                      <a:pt x="13204" y="18410"/>
                      <a:pt x="14101" y="184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7" name="Google Shape;2417;p56"/>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8" name="Google Shape;2418;p56"/>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9" name="Google Shape;2419;p56"/>
              <p:cNvSpPr/>
              <p:nvPr/>
            </p:nvSpPr>
            <p:spPr>
              <a:xfrm>
                <a:off x="-10595645" y="126953"/>
                <a:ext cx="336367" cy="304840"/>
              </a:xfrm>
              <a:custGeom>
                <a:rect b="b" l="l" r="r" t="t"/>
                <a:pathLst>
                  <a:path extrusionOk="0" h="65102" w="71835">
                    <a:moveTo>
                      <a:pt x="71835" y="27390"/>
                    </a:moveTo>
                    <a:cubicBezTo>
                      <a:pt x="70041" y="25595"/>
                      <a:pt x="68240" y="23795"/>
                      <a:pt x="66446" y="22451"/>
                    </a:cubicBezTo>
                    <a:cubicBezTo>
                      <a:pt x="66000" y="10328"/>
                      <a:pt x="55673" y="0"/>
                      <a:pt x="43099" y="0"/>
                    </a:cubicBezTo>
                    <a:cubicBezTo>
                      <a:pt x="33674" y="0"/>
                      <a:pt x="25593" y="5836"/>
                      <a:pt x="21998" y="13918"/>
                    </a:cubicBezTo>
                    <a:cubicBezTo>
                      <a:pt x="20204" y="13918"/>
                      <a:pt x="18403" y="14815"/>
                      <a:pt x="17060" y="15712"/>
                    </a:cubicBezTo>
                    <a:cubicBezTo>
                      <a:pt x="5835" y="17959"/>
                      <a:pt x="0" y="27835"/>
                      <a:pt x="0" y="37712"/>
                    </a:cubicBezTo>
                    <a:cubicBezTo>
                      <a:pt x="897" y="38610"/>
                      <a:pt x="1795" y="39507"/>
                      <a:pt x="2692" y="40404"/>
                    </a:cubicBezTo>
                    <a:cubicBezTo>
                      <a:pt x="2692" y="40850"/>
                      <a:pt x="2692" y="41302"/>
                      <a:pt x="2692" y="41753"/>
                    </a:cubicBezTo>
                    <a:cubicBezTo>
                      <a:pt x="2692" y="54322"/>
                      <a:pt x="13465" y="65102"/>
                      <a:pt x="26039" y="65102"/>
                    </a:cubicBezTo>
                    <a:lnTo>
                      <a:pt x="26936" y="65102"/>
                    </a:lnTo>
                    <a:cubicBezTo>
                      <a:pt x="36812" y="65102"/>
                      <a:pt x="45345" y="58369"/>
                      <a:pt x="48934" y="49835"/>
                    </a:cubicBezTo>
                    <a:cubicBezTo>
                      <a:pt x="48934" y="49835"/>
                      <a:pt x="48934" y="49835"/>
                      <a:pt x="49380" y="49835"/>
                    </a:cubicBezTo>
                    <a:cubicBezTo>
                      <a:pt x="61056" y="49835"/>
                      <a:pt x="71378" y="39959"/>
                      <a:pt x="71830" y="273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0" name="Google Shape;2420;p56"/>
              <p:cNvSpPr/>
              <p:nvPr/>
            </p:nvSpPr>
            <p:spPr>
              <a:xfrm>
                <a:off x="-8677411" y="1007467"/>
                <a:ext cx="396716" cy="399654"/>
              </a:xfrm>
              <a:custGeom>
                <a:rect b="b" l="l" r="r" t="t"/>
                <a:pathLst>
                  <a:path extrusionOk="0" h="1031364" w="1023784">
                    <a:moveTo>
                      <a:pt x="610105" y="878568"/>
                    </a:moveTo>
                    <a:lnTo>
                      <a:pt x="609008" y="878907"/>
                    </a:lnTo>
                    <a:lnTo>
                      <a:pt x="609731" y="879470"/>
                    </a:lnTo>
                    <a:close/>
                    <a:moveTo>
                      <a:pt x="982972" y="748811"/>
                    </a:moveTo>
                    <a:cubicBezTo>
                      <a:pt x="999262" y="748811"/>
                      <a:pt x="1015551" y="765027"/>
                      <a:pt x="1020936" y="781317"/>
                    </a:cubicBezTo>
                    <a:cubicBezTo>
                      <a:pt x="1031768" y="808449"/>
                      <a:pt x="1010105" y="835497"/>
                      <a:pt x="982972" y="835497"/>
                    </a:cubicBezTo>
                    <a:cubicBezTo>
                      <a:pt x="961310" y="835497"/>
                      <a:pt x="934189" y="808449"/>
                      <a:pt x="945021" y="781317"/>
                    </a:cubicBezTo>
                    <a:cubicBezTo>
                      <a:pt x="950478" y="765100"/>
                      <a:pt x="966695" y="748811"/>
                      <a:pt x="982972" y="748811"/>
                    </a:cubicBezTo>
                    <a:close/>
                    <a:moveTo>
                      <a:pt x="766141" y="694497"/>
                    </a:moveTo>
                    <a:cubicBezTo>
                      <a:pt x="787876" y="694497"/>
                      <a:pt x="809551" y="716232"/>
                      <a:pt x="809551" y="737907"/>
                    </a:cubicBezTo>
                    <a:cubicBezTo>
                      <a:pt x="809551" y="759654"/>
                      <a:pt x="787815" y="781317"/>
                      <a:pt x="766141" y="781317"/>
                    </a:cubicBezTo>
                    <a:cubicBezTo>
                      <a:pt x="739020" y="781317"/>
                      <a:pt x="722731" y="759654"/>
                      <a:pt x="722731" y="737907"/>
                    </a:cubicBezTo>
                    <a:cubicBezTo>
                      <a:pt x="722731" y="716172"/>
                      <a:pt x="744466" y="694497"/>
                      <a:pt x="766141" y="694497"/>
                    </a:cubicBezTo>
                    <a:close/>
                    <a:moveTo>
                      <a:pt x="733635" y="548256"/>
                    </a:moveTo>
                    <a:cubicBezTo>
                      <a:pt x="787815" y="548256"/>
                      <a:pt x="787815" y="629557"/>
                      <a:pt x="733635" y="629557"/>
                    </a:cubicBezTo>
                    <a:cubicBezTo>
                      <a:pt x="679466" y="629557"/>
                      <a:pt x="679466" y="548256"/>
                      <a:pt x="733635" y="548256"/>
                    </a:cubicBezTo>
                    <a:close/>
                    <a:moveTo>
                      <a:pt x="592719" y="450520"/>
                    </a:moveTo>
                    <a:cubicBezTo>
                      <a:pt x="614454" y="450520"/>
                      <a:pt x="636129" y="466810"/>
                      <a:pt x="636129" y="493930"/>
                    </a:cubicBezTo>
                    <a:cubicBezTo>
                      <a:pt x="636129" y="515677"/>
                      <a:pt x="619839" y="537340"/>
                      <a:pt x="592719" y="537340"/>
                    </a:cubicBezTo>
                    <a:cubicBezTo>
                      <a:pt x="570972" y="537340"/>
                      <a:pt x="549309" y="515677"/>
                      <a:pt x="549309" y="493930"/>
                    </a:cubicBezTo>
                    <a:cubicBezTo>
                      <a:pt x="549309" y="472183"/>
                      <a:pt x="565598" y="450520"/>
                      <a:pt x="592719" y="450520"/>
                    </a:cubicBezTo>
                    <a:close/>
                    <a:moveTo>
                      <a:pt x="511418" y="255399"/>
                    </a:moveTo>
                    <a:cubicBezTo>
                      <a:pt x="565598" y="255399"/>
                      <a:pt x="565598" y="342159"/>
                      <a:pt x="511418" y="342159"/>
                    </a:cubicBezTo>
                    <a:cubicBezTo>
                      <a:pt x="457249" y="342159"/>
                      <a:pt x="457249" y="255399"/>
                      <a:pt x="511418" y="255399"/>
                    </a:cubicBezTo>
                    <a:close/>
                    <a:moveTo>
                      <a:pt x="310875" y="190387"/>
                    </a:moveTo>
                    <a:cubicBezTo>
                      <a:pt x="337996" y="190387"/>
                      <a:pt x="359658" y="212062"/>
                      <a:pt x="359658" y="239183"/>
                    </a:cubicBezTo>
                    <a:cubicBezTo>
                      <a:pt x="359658" y="266315"/>
                      <a:pt x="337996" y="287978"/>
                      <a:pt x="310875" y="287978"/>
                    </a:cubicBezTo>
                    <a:cubicBezTo>
                      <a:pt x="283742" y="287978"/>
                      <a:pt x="262080" y="266315"/>
                      <a:pt x="262080" y="239183"/>
                    </a:cubicBezTo>
                    <a:cubicBezTo>
                      <a:pt x="262080" y="212062"/>
                      <a:pt x="283742" y="190387"/>
                      <a:pt x="310875" y="190387"/>
                    </a:cubicBezTo>
                    <a:close/>
                    <a:moveTo>
                      <a:pt x="133048" y="127318"/>
                    </a:moveTo>
                    <a:cubicBezTo>
                      <a:pt x="148636" y="127823"/>
                      <a:pt x="163206" y="133577"/>
                      <a:pt x="175405" y="147122"/>
                    </a:cubicBezTo>
                    <a:cubicBezTo>
                      <a:pt x="218815" y="190532"/>
                      <a:pt x="207899" y="266448"/>
                      <a:pt x="202526" y="320629"/>
                    </a:cubicBezTo>
                    <a:cubicBezTo>
                      <a:pt x="197140" y="385713"/>
                      <a:pt x="186309" y="423605"/>
                      <a:pt x="267598" y="391099"/>
                    </a:cubicBezTo>
                    <a:cubicBezTo>
                      <a:pt x="310936" y="374810"/>
                      <a:pt x="343442" y="369424"/>
                      <a:pt x="386851" y="374810"/>
                    </a:cubicBezTo>
                    <a:cubicBezTo>
                      <a:pt x="488454" y="395150"/>
                      <a:pt x="471152" y="503891"/>
                      <a:pt x="453884" y="589018"/>
                    </a:cubicBezTo>
                    <a:lnTo>
                      <a:pt x="449058" y="612949"/>
                    </a:lnTo>
                    <a:lnTo>
                      <a:pt x="451339" y="613894"/>
                    </a:lnTo>
                    <a:lnTo>
                      <a:pt x="451741" y="614866"/>
                    </a:lnTo>
                    <a:lnTo>
                      <a:pt x="461716" y="614156"/>
                    </a:lnTo>
                    <a:cubicBezTo>
                      <a:pt x="531071" y="610606"/>
                      <a:pt x="610364" y="614657"/>
                      <a:pt x="646960" y="667509"/>
                    </a:cubicBezTo>
                    <a:cubicBezTo>
                      <a:pt x="683556" y="720362"/>
                      <a:pt x="677443" y="791499"/>
                      <a:pt x="667530" y="855791"/>
                    </a:cubicBezTo>
                    <a:lnTo>
                      <a:pt x="666742" y="860736"/>
                    </a:lnTo>
                    <a:lnTo>
                      <a:pt x="668853" y="861610"/>
                    </a:lnTo>
                    <a:lnTo>
                      <a:pt x="705992" y="853232"/>
                    </a:lnTo>
                    <a:cubicBezTo>
                      <a:pt x="812975" y="834158"/>
                      <a:pt x="932927" y="846332"/>
                      <a:pt x="912587" y="992727"/>
                    </a:cubicBezTo>
                    <a:cubicBezTo>
                      <a:pt x="907129" y="1041522"/>
                      <a:pt x="836671" y="1046896"/>
                      <a:pt x="836671" y="992727"/>
                    </a:cubicBezTo>
                    <a:cubicBezTo>
                      <a:pt x="836671" y="916871"/>
                      <a:pt x="815008" y="900582"/>
                      <a:pt x="739093" y="922257"/>
                    </a:cubicBezTo>
                    <a:cubicBezTo>
                      <a:pt x="701129" y="933088"/>
                      <a:pt x="668623" y="949378"/>
                      <a:pt x="630671" y="960209"/>
                    </a:cubicBezTo>
                    <a:cubicBezTo>
                      <a:pt x="609008" y="971052"/>
                      <a:pt x="576502" y="949378"/>
                      <a:pt x="581875" y="922257"/>
                    </a:cubicBezTo>
                    <a:cubicBezTo>
                      <a:pt x="587333" y="868004"/>
                      <a:pt x="609008" y="786702"/>
                      <a:pt x="592719" y="737907"/>
                    </a:cubicBezTo>
                    <a:cubicBezTo>
                      <a:pt x="570972" y="683654"/>
                      <a:pt x="446345" y="705401"/>
                      <a:pt x="402935" y="710786"/>
                    </a:cubicBezTo>
                    <a:cubicBezTo>
                      <a:pt x="381188" y="710786"/>
                      <a:pt x="359526" y="689039"/>
                      <a:pt x="359526" y="667364"/>
                    </a:cubicBezTo>
                    <a:cubicBezTo>
                      <a:pt x="364971" y="634858"/>
                      <a:pt x="424526" y="434304"/>
                      <a:pt x="321562" y="466810"/>
                    </a:cubicBezTo>
                    <a:cubicBezTo>
                      <a:pt x="294441" y="472183"/>
                      <a:pt x="267393" y="488472"/>
                      <a:pt x="240272" y="488472"/>
                    </a:cubicBezTo>
                    <a:cubicBezTo>
                      <a:pt x="202381" y="488472"/>
                      <a:pt x="148140" y="477713"/>
                      <a:pt x="137296" y="434304"/>
                    </a:cubicBezTo>
                    <a:cubicBezTo>
                      <a:pt x="126465" y="390954"/>
                      <a:pt x="131923" y="347617"/>
                      <a:pt x="137296" y="304195"/>
                    </a:cubicBezTo>
                    <a:cubicBezTo>
                      <a:pt x="142682" y="277074"/>
                      <a:pt x="148140" y="244568"/>
                      <a:pt x="137296" y="217448"/>
                    </a:cubicBezTo>
                    <a:cubicBezTo>
                      <a:pt x="137296" y="217448"/>
                      <a:pt x="72224" y="255472"/>
                      <a:pt x="66838" y="260857"/>
                    </a:cubicBezTo>
                    <a:lnTo>
                      <a:pt x="66911" y="261002"/>
                    </a:lnTo>
                    <a:cubicBezTo>
                      <a:pt x="28959" y="282677"/>
                      <a:pt x="-9005" y="228424"/>
                      <a:pt x="1899" y="195918"/>
                    </a:cubicBezTo>
                    <a:cubicBezTo>
                      <a:pt x="30372" y="171538"/>
                      <a:pt x="86285" y="125804"/>
                      <a:pt x="133048" y="127318"/>
                    </a:cubicBezTo>
                    <a:close/>
                    <a:moveTo>
                      <a:pt x="272839" y="592"/>
                    </a:moveTo>
                    <a:cubicBezTo>
                      <a:pt x="294513" y="-4794"/>
                      <a:pt x="321634" y="27712"/>
                      <a:pt x="310803" y="49387"/>
                    </a:cubicBezTo>
                    <a:lnTo>
                      <a:pt x="302185" y="60570"/>
                    </a:lnTo>
                    <a:lnTo>
                      <a:pt x="305985" y="44720"/>
                    </a:lnTo>
                    <a:lnTo>
                      <a:pt x="302614" y="35017"/>
                    </a:lnTo>
                    <a:lnTo>
                      <a:pt x="305345" y="27712"/>
                    </a:lnTo>
                    <a:cubicBezTo>
                      <a:pt x="299899" y="22266"/>
                      <a:pt x="294513" y="16808"/>
                      <a:pt x="294513" y="11423"/>
                    </a:cubicBezTo>
                    <a:lnTo>
                      <a:pt x="294441" y="11495"/>
                    </a:lnTo>
                    <a:lnTo>
                      <a:pt x="302614" y="35017"/>
                    </a:lnTo>
                    <a:lnTo>
                      <a:pt x="297227" y="49423"/>
                    </a:lnTo>
                    <a:cubicBezTo>
                      <a:pt x="294510" y="56206"/>
                      <a:pt x="291784" y="62990"/>
                      <a:pt x="289056" y="71134"/>
                    </a:cubicBezTo>
                    <a:cubicBezTo>
                      <a:pt x="283682" y="71134"/>
                      <a:pt x="278224" y="76507"/>
                      <a:pt x="267393" y="76507"/>
                    </a:cubicBezTo>
                    <a:lnTo>
                      <a:pt x="262007" y="76507"/>
                    </a:lnTo>
                    <a:cubicBezTo>
                      <a:pt x="272845" y="81929"/>
                      <a:pt x="283697" y="79221"/>
                      <a:pt x="292514" y="73122"/>
                    </a:cubicBezTo>
                    <a:lnTo>
                      <a:pt x="302185" y="60570"/>
                    </a:lnTo>
                    <a:lnTo>
                      <a:pt x="301332" y="64132"/>
                    </a:lnTo>
                    <a:cubicBezTo>
                      <a:pt x="298538" y="70492"/>
                      <a:pt x="294474" y="76601"/>
                      <a:pt x="289056" y="82038"/>
                    </a:cubicBezTo>
                    <a:cubicBezTo>
                      <a:pt x="283682" y="87423"/>
                      <a:pt x="272766" y="87423"/>
                      <a:pt x="267393" y="87423"/>
                    </a:cubicBezTo>
                    <a:cubicBezTo>
                      <a:pt x="245718" y="87423"/>
                      <a:pt x="229429" y="71134"/>
                      <a:pt x="229429" y="49459"/>
                    </a:cubicBezTo>
                    <a:cubicBezTo>
                      <a:pt x="229429" y="46730"/>
                      <a:pt x="229429" y="45366"/>
                      <a:pt x="229429" y="44012"/>
                    </a:cubicBezTo>
                    <a:lnTo>
                      <a:pt x="229429" y="44001"/>
                    </a:lnTo>
                    <a:cubicBezTo>
                      <a:pt x="229429" y="16881"/>
                      <a:pt x="251176" y="592"/>
                      <a:pt x="272839" y="59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21" name="Google Shape;2421;p56"/>
              <p:cNvSpPr/>
              <p:nvPr/>
            </p:nvSpPr>
            <p:spPr>
              <a:xfrm>
                <a:off x="-8894630" y="2392832"/>
                <a:ext cx="711986" cy="528889"/>
              </a:xfrm>
              <a:custGeom>
                <a:rect b="b" l="l" r="r" t="t"/>
                <a:pathLst>
                  <a:path extrusionOk="0" h="1364875" w="1837382">
                    <a:moveTo>
                      <a:pt x="556585" y="1274065"/>
                    </a:moveTo>
                    <a:cubicBezTo>
                      <a:pt x="589164" y="1274065"/>
                      <a:pt x="610827" y="1312029"/>
                      <a:pt x="594537" y="1339149"/>
                    </a:cubicBezTo>
                    <a:lnTo>
                      <a:pt x="589164" y="1344535"/>
                    </a:lnTo>
                    <a:lnTo>
                      <a:pt x="589091" y="1344535"/>
                    </a:lnTo>
                    <a:cubicBezTo>
                      <a:pt x="578248" y="1371655"/>
                      <a:pt x="534838" y="1371655"/>
                      <a:pt x="524007" y="1344535"/>
                    </a:cubicBezTo>
                    <a:lnTo>
                      <a:pt x="518621" y="1339149"/>
                    </a:lnTo>
                    <a:cubicBezTo>
                      <a:pt x="502405" y="1312029"/>
                      <a:pt x="524079" y="1274065"/>
                      <a:pt x="556585" y="1274065"/>
                    </a:cubicBezTo>
                    <a:close/>
                    <a:moveTo>
                      <a:pt x="361489" y="1246944"/>
                    </a:moveTo>
                    <a:cubicBezTo>
                      <a:pt x="421115" y="1246944"/>
                      <a:pt x="421115" y="1339149"/>
                      <a:pt x="361489" y="1339149"/>
                    </a:cubicBezTo>
                    <a:cubicBezTo>
                      <a:pt x="301862" y="1339149"/>
                      <a:pt x="301862" y="1246944"/>
                      <a:pt x="361489" y="1246944"/>
                    </a:cubicBezTo>
                    <a:close/>
                    <a:moveTo>
                      <a:pt x="984948" y="1127751"/>
                    </a:moveTo>
                    <a:cubicBezTo>
                      <a:pt x="1012068" y="1127751"/>
                      <a:pt x="1033743" y="1149426"/>
                      <a:pt x="1033743" y="1176546"/>
                    </a:cubicBezTo>
                    <a:cubicBezTo>
                      <a:pt x="1033743" y="1203667"/>
                      <a:pt x="1012068" y="1225342"/>
                      <a:pt x="984948" y="1225342"/>
                    </a:cubicBezTo>
                    <a:cubicBezTo>
                      <a:pt x="957827" y="1225342"/>
                      <a:pt x="936153" y="1203667"/>
                      <a:pt x="936153" y="1176546"/>
                    </a:cubicBezTo>
                    <a:cubicBezTo>
                      <a:pt x="936153" y="1149426"/>
                      <a:pt x="957827" y="1127751"/>
                      <a:pt x="984948" y="1127751"/>
                    </a:cubicBezTo>
                    <a:close/>
                    <a:moveTo>
                      <a:pt x="703032" y="1084341"/>
                    </a:moveTo>
                    <a:cubicBezTo>
                      <a:pt x="762658" y="1084341"/>
                      <a:pt x="762658" y="1176546"/>
                      <a:pt x="703032" y="1176546"/>
                    </a:cubicBezTo>
                    <a:cubicBezTo>
                      <a:pt x="643405" y="1176546"/>
                      <a:pt x="643405" y="1084341"/>
                      <a:pt x="703032" y="1084341"/>
                    </a:cubicBezTo>
                    <a:close/>
                    <a:moveTo>
                      <a:pt x="1435429" y="918084"/>
                    </a:moveTo>
                    <a:cubicBezTo>
                      <a:pt x="1457413" y="918084"/>
                      <a:pt x="1475235" y="935906"/>
                      <a:pt x="1475235" y="957890"/>
                    </a:cubicBezTo>
                    <a:cubicBezTo>
                      <a:pt x="1475235" y="979874"/>
                      <a:pt x="1457413" y="997696"/>
                      <a:pt x="1435429" y="997696"/>
                    </a:cubicBezTo>
                    <a:cubicBezTo>
                      <a:pt x="1413445" y="997696"/>
                      <a:pt x="1395623" y="979874"/>
                      <a:pt x="1395623" y="957890"/>
                    </a:cubicBezTo>
                    <a:cubicBezTo>
                      <a:pt x="1395623" y="935906"/>
                      <a:pt x="1413445" y="918084"/>
                      <a:pt x="1435429" y="918084"/>
                    </a:cubicBezTo>
                    <a:close/>
                    <a:moveTo>
                      <a:pt x="1140524" y="882149"/>
                    </a:moveTo>
                    <a:cubicBezTo>
                      <a:pt x="1148913" y="883758"/>
                      <a:pt x="1157047" y="887825"/>
                      <a:pt x="1163828" y="894605"/>
                    </a:cubicBezTo>
                    <a:cubicBezTo>
                      <a:pt x="1185490" y="916280"/>
                      <a:pt x="1185490" y="943401"/>
                      <a:pt x="1163828" y="959690"/>
                    </a:cubicBezTo>
                    <a:lnTo>
                      <a:pt x="1163828" y="959618"/>
                    </a:lnTo>
                    <a:cubicBezTo>
                      <a:pt x="1136707" y="986750"/>
                      <a:pt x="1082454" y="965003"/>
                      <a:pt x="1087912" y="927112"/>
                    </a:cubicBezTo>
                    <a:cubicBezTo>
                      <a:pt x="1087912" y="894609"/>
                      <a:pt x="1115359" y="877320"/>
                      <a:pt x="1140524" y="882149"/>
                    </a:cubicBezTo>
                    <a:close/>
                    <a:moveTo>
                      <a:pt x="1801023" y="652883"/>
                    </a:moveTo>
                    <a:cubicBezTo>
                      <a:pt x="1809915" y="654319"/>
                      <a:pt x="1818386" y="658719"/>
                      <a:pt x="1825166" y="666845"/>
                    </a:cubicBezTo>
                    <a:cubicBezTo>
                      <a:pt x="1841455" y="688520"/>
                      <a:pt x="1841455" y="710267"/>
                      <a:pt x="1825166" y="731930"/>
                    </a:cubicBezTo>
                    <a:lnTo>
                      <a:pt x="1825166" y="731858"/>
                    </a:lnTo>
                    <a:cubicBezTo>
                      <a:pt x="1798118" y="764436"/>
                      <a:pt x="1749323" y="737316"/>
                      <a:pt x="1743877" y="699352"/>
                    </a:cubicBezTo>
                    <a:cubicBezTo>
                      <a:pt x="1743877" y="670933"/>
                      <a:pt x="1774347" y="648573"/>
                      <a:pt x="1801023" y="652883"/>
                    </a:cubicBezTo>
                    <a:close/>
                    <a:moveTo>
                      <a:pt x="47030" y="649183"/>
                    </a:moveTo>
                    <a:cubicBezTo>
                      <a:pt x="57883" y="649183"/>
                      <a:pt x="68735" y="653255"/>
                      <a:pt x="79573" y="661400"/>
                    </a:cubicBezTo>
                    <a:lnTo>
                      <a:pt x="79500" y="661400"/>
                    </a:lnTo>
                    <a:cubicBezTo>
                      <a:pt x="112006" y="688520"/>
                      <a:pt x="84886" y="737316"/>
                      <a:pt x="46994" y="742701"/>
                    </a:cubicBezTo>
                    <a:cubicBezTo>
                      <a:pt x="9115" y="742701"/>
                      <a:pt x="-18006" y="688520"/>
                      <a:pt x="14488" y="661400"/>
                    </a:cubicBezTo>
                    <a:cubicBezTo>
                      <a:pt x="25325" y="653255"/>
                      <a:pt x="36178" y="649183"/>
                      <a:pt x="47030" y="649183"/>
                    </a:cubicBezTo>
                    <a:close/>
                    <a:moveTo>
                      <a:pt x="1564997" y="645183"/>
                    </a:moveTo>
                    <a:cubicBezTo>
                      <a:pt x="1624624" y="645183"/>
                      <a:pt x="1624624" y="737388"/>
                      <a:pt x="1564997" y="737388"/>
                    </a:cubicBezTo>
                    <a:cubicBezTo>
                      <a:pt x="1505370" y="737388"/>
                      <a:pt x="1505370" y="645183"/>
                      <a:pt x="1564997" y="645183"/>
                    </a:cubicBezTo>
                    <a:close/>
                    <a:moveTo>
                      <a:pt x="242163" y="547520"/>
                    </a:moveTo>
                    <a:cubicBezTo>
                      <a:pt x="269284" y="547520"/>
                      <a:pt x="290958" y="569182"/>
                      <a:pt x="290958" y="596315"/>
                    </a:cubicBezTo>
                    <a:cubicBezTo>
                      <a:pt x="290958" y="623436"/>
                      <a:pt x="269284" y="645110"/>
                      <a:pt x="242163" y="645110"/>
                    </a:cubicBezTo>
                    <a:cubicBezTo>
                      <a:pt x="215043" y="645110"/>
                      <a:pt x="187994" y="623436"/>
                      <a:pt x="193368" y="596315"/>
                    </a:cubicBezTo>
                    <a:cubicBezTo>
                      <a:pt x="193368" y="569182"/>
                      <a:pt x="215043" y="547520"/>
                      <a:pt x="242163" y="547520"/>
                    </a:cubicBezTo>
                    <a:close/>
                    <a:moveTo>
                      <a:pt x="1764047" y="456362"/>
                    </a:moveTo>
                    <a:cubicBezTo>
                      <a:pt x="1770819" y="458391"/>
                      <a:pt x="1776238" y="463809"/>
                      <a:pt x="1776238" y="471954"/>
                    </a:cubicBezTo>
                    <a:cubicBezTo>
                      <a:pt x="1776238" y="569545"/>
                      <a:pt x="1711226" y="618340"/>
                      <a:pt x="1624479" y="580376"/>
                    </a:cubicBezTo>
                    <a:cubicBezTo>
                      <a:pt x="1586587" y="569545"/>
                      <a:pt x="1532346" y="574918"/>
                      <a:pt x="1510684" y="542412"/>
                    </a:cubicBezTo>
                    <a:cubicBezTo>
                      <a:pt x="1505226" y="531581"/>
                      <a:pt x="1499840" y="520749"/>
                      <a:pt x="1499840" y="509906"/>
                    </a:cubicBezTo>
                    <a:cubicBezTo>
                      <a:pt x="1505298" y="542412"/>
                      <a:pt x="1467334" y="591207"/>
                      <a:pt x="1467334" y="623725"/>
                    </a:cubicBezTo>
                    <a:cubicBezTo>
                      <a:pt x="1467334" y="710473"/>
                      <a:pt x="1451117" y="829738"/>
                      <a:pt x="1353539" y="846027"/>
                    </a:cubicBezTo>
                    <a:cubicBezTo>
                      <a:pt x="1304744" y="856859"/>
                      <a:pt x="1245117" y="846027"/>
                      <a:pt x="1207165" y="808063"/>
                    </a:cubicBezTo>
                    <a:cubicBezTo>
                      <a:pt x="1185490" y="786401"/>
                      <a:pt x="1163755" y="753883"/>
                      <a:pt x="1142080" y="737593"/>
                    </a:cubicBezTo>
                    <a:cubicBezTo>
                      <a:pt x="1033598" y="650774"/>
                      <a:pt x="1049887" y="813449"/>
                      <a:pt x="1049887" y="840569"/>
                    </a:cubicBezTo>
                    <a:cubicBezTo>
                      <a:pt x="1055333" y="916498"/>
                      <a:pt x="1033671" y="1057426"/>
                      <a:pt x="936080" y="1073715"/>
                    </a:cubicBezTo>
                    <a:cubicBezTo>
                      <a:pt x="892743" y="1079101"/>
                      <a:pt x="843948" y="1046594"/>
                      <a:pt x="805996" y="1030305"/>
                    </a:cubicBezTo>
                    <a:cubicBezTo>
                      <a:pt x="778875" y="1019389"/>
                      <a:pt x="746369" y="1008558"/>
                      <a:pt x="724694" y="986883"/>
                    </a:cubicBezTo>
                    <a:cubicBezTo>
                      <a:pt x="713863" y="976052"/>
                      <a:pt x="583778" y="840497"/>
                      <a:pt x="605441" y="1008558"/>
                    </a:cubicBezTo>
                    <a:cubicBezTo>
                      <a:pt x="616284" y="1084414"/>
                      <a:pt x="572947" y="1203739"/>
                      <a:pt x="480742" y="1209125"/>
                    </a:cubicBezTo>
                    <a:cubicBezTo>
                      <a:pt x="448236" y="1209125"/>
                      <a:pt x="426501" y="1192836"/>
                      <a:pt x="404826" y="1171161"/>
                    </a:cubicBezTo>
                    <a:cubicBezTo>
                      <a:pt x="388537" y="1160257"/>
                      <a:pt x="372320" y="1138582"/>
                      <a:pt x="356031" y="1127751"/>
                    </a:cubicBezTo>
                    <a:cubicBezTo>
                      <a:pt x="285573" y="1095172"/>
                      <a:pt x="247621" y="1187378"/>
                      <a:pt x="274742" y="1241558"/>
                    </a:cubicBezTo>
                    <a:lnTo>
                      <a:pt x="274669" y="1241631"/>
                    </a:lnTo>
                    <a:cubicBezTo>
                      <a:pt x="285501" y="1268752"/>
                      <a:pt x="258380" y="1285041"/>
                      <a:pt x="247549" y="1257993"/>
                    </a:cubicBezTo>
                    <a:cubicBezTo>
                      <a:pt x="166175" y="1192980"/>
                      <a:pt x="198753" y="1073715"/>
                      <a:pt x="301717" y="1046594"/>
                    </a:cubicBezTo>
                    <a:cubicBezTo>
                      <a:pt x="345055" y="1035751"/>
                      <a:pt x="383019" y="1046594"/>
                      <a:pt x="415525" y="1068257"/>
                    </a:cubicBezTo>
                    <a:cubicBezTo>
                      <a:pt x="448091" y="1084546"/>
                      <a:pt x="464308" y="1149631"/>
                      <a:pt x="502272" y="1106221"/>
                    </a:cubicBezTo>
                    <a:cubicBezTo>
                      <a:pt x="556513" y="1041137"/>
                      <a:pt x="507718" y="981510"/>
                      <a:pt x="545682" y="916425"/>
                    </a:cubicBezTo>
                    <a:cubicBezTo>
                      <a:pt x="572802" y="873003"/>
                      <a:pt x="632429" y="851340"/>
                      <a:pt x="681224" y="851340"/>
                    </a:cubicBezTo>
                    <a:cubicBezTo>
                      <a:pt x="784188" y="851340"/>
                      <a:pt x="876309" y="1068197"/>
                      <a:pt x="968514" y="932642"/>
                    </a:cubicBezTo>
                    <a:cubicBezTo>
                      <a:pt x="1033598" y="840497"/>
                      <a:pt x="968514" y="683280"/>
                      <a:pt x="1109514" y="645316"/>
                    </a:cubicBezTo>
                    <a:cubicBezTo>
                      <a:pt x="1152851" y="634557"/>
                      <a:pt x="1190803" y="656219"/>
                      <a:pt x="1217924" y="688738"/>
                    </a:cubicBezTo>
                    <a:cubicBezTo>
                      <a:pt x="1239599" y="715858"/>
                      <a:pt x="1353394" y="807991"/>
                      <a:pt x="1369683" y="737533"/>
                    </a:cubicBezTo>
                    <a:cubicBezTo>
                      <a:pt x="1375069" y="715858"/>
                      <a:pt x="1380514" y="688738"/>
                      <a:pt x="1391358" y="667063"/>
                    </a:cubicBezTo>
                    <a:cubicBezTo>
                      <a:pt x="1402189" y="645388"/>
                      <a:pt x="1445599" y="417701"/>
                      <a:pt x="1526900" y="466496"/>
                    </a:cubicBezTo>
                    <a:cubicBezTo>
                      <a:pt x="1548563" y="482785"/>
                      <a:pt x="1554021" y="493617"/>
                      <a:pt x="1586515" y="504460"/>
                    </a:cubicBezTo>
                    <a:cubicBezTo>
                      <a:pt x="1613648" y="515291"/>
                      <a:pt x="1635310" y="526195"/>
                      <a:pt x="1662431" y="531581"/>
                    </a:cubicBezTo>
                    <a:cubicBezTo>
                      <a:pt x="1711226" y="542412"/>
                      <a:pt x="1727443" y="488243"/>
                      <a:pt x="1743732" y="461111"/>
                    </a:cubicBezTo>
                    <a:cubicBezTo>
                      <a:pt x="1749148" y="455695"/>
                      <a:pt x="1757274" y="454333"/>
                      <a:pt x="1764047" y="456362"/>
                    </a:cubicBezTo>
                    <a:close/>
                    <a:moveTo>
                      <a:pt x="464462" y="425580"/>
                    </a:moveTo>
                    <a:cubicBezTo>
                      <a:pt x="473941" y="425580"/>
                      <a:pt x="483429" y="428291"/>
                      <a:pt x="491573" y="433712"/>
                    </a:cubicBezTo>
                    <a:cubicBezTo>
                      <a:pt x="513248" y="449929"/>
                      <a:pt x="524079" y="471664"/>
                      <a:pt x="507863" y="493339"/>
                    </a:cubicBezTo>
                    <a:cubicBezTo>
                      <a:pt x="502477" y="515014"/>
                      <a:pt x="480742" y="531303"/>
                      <a:pt x="459067" y="531303"/>
                    </a:cubicBezTo>
                    <a:cubicBezTo>
                      <a:pt x="437405" y="531303"/>
                      <a:pt x="415657" y="515014"/>
                      <a:pt x="410284" y="493339"/>
                    </a:cubicBezTo>
                    <a:cubicBezTo>
                      <a:pt x="404899" y="471664"/>
                      <a:pt x="415730" y="450001"/>
                      <a:pt x="437405" y="433712"/>
                    </a:cubicBezTo>
                    <a:cubicBezTo>
                      <a:pt x="445513" y="428291"/>
                      <a:pt x="454983" y="425580"/>
                      <a:pt x="464462" y="425580"/>
                    </a:cubicBezTo>
                    <a:close/>
                    <a:moveTo>
                      <a:pt x="751827" y="249435"/>
                    </a:moveTo>
                    <a:cubicBezTo>
                      <a:pt x="781701" y="249435"/>
                      <a:pt x="805996" y="273657"/>
                      <a:pt x="805996" y="303615"/>
                    </a:cubicBezTo>
                    <a:cubicBezTo>
                      <a:pt x="805996" y="333501"/>
                      <a:pt x="781773" y="357784"/>
                      <a:pt x="751827" y="357784"/>
                    </a:cubicBezTo>
                    <a:cubicBezTo>
                      <a:pt x="721941" y="357784"/>
                      <a:pt x="697646" y="333562"/>
                      <a:pt x="697646" y="303615"/>
                    </a:cubicBezTo>
                    <a:cubicBezTo>
                      <a:pt x="697646" y="273718"/>
                      <a:pt x="721869" y="249435"/>
                      <a:pt x="751827" y="249435"/>
                    </a:cubicBezTo>
                    <a:close/>
                    <a:moveTo>
                      <a:pt x="1498271" y="166576"/>
                    </a:moveTo>
                    <a:cubicBezTo>
                      <a:pt x="1510140" y="167242"/>
                      <a:pt x="1521575" y="169443"/>
                      <a:pt x="1532419" y="173507"/>
                    </a:cubicBezTo>
                    <a:cubicBezTo>
                      <a:pt x="1543250" y="178965"/>
                      <a:pt x="1543250" y="184350"/>
                      <a:pt x="1543250" y="195254"/>
                    </a:cubicBezTo>
                    <a:cubicBezTo>
                      <a:pt x="1505298" y="282013"/>
                      <a:pt x="1337250" y="325351"/>
                      <a:pt x="1250502" y="363315"/>
                    </a:cubicBezTo>
                    <a:cubicBezTo>
                      <a:pt x="1114960" y="422941"/>
                      <a:pt x="984875" y="482580"/>
                      <a:pt x="854791" y="547653"/>
                    </a:cubicBezTo>
                    <a:cubicBezTo>
                      <a:pt x="599995" y="677749"/>
                      <a:pt x="345200" y="802473"/>
                      <a:pt x="112079" y="970534"/>
                    </a:cubicBezTo>
                    <a:cubicBezTo>
                      <a:pt x="63283" y="1003040"/>
                      <a:pt x="9115" y="921738"/>
                      <a:pt x="63283" y="889232"/>
                    </a:cubicBezTo>
                    <a:cubicBezTo>
                      <a:pt x="323464" y="737460"/>
                      <a:pt x="578248" y="585617"/>
                      <a:pt x="849333" y="455520"/>
                    </a:cubicBezTo>
                    <a:cubicBezTo>
                      <a:pt x="979490" y="390435"/>
                      <a:pt x="1109574" y="325351"/>
                      <a:pt x="1239671" y="265724"/>
                    </a:cubicBezTo>
                    <a:cubicBezTo>
                      <a:pt x="1310863" y="232442"/>
                      <a:pt x="1415188" y="161912"/>
                      <a:pt x="1498271" y="166576"/>
                    </a:cubicBezTo>
                    <a:close/>
                    <a:moveTo>
                      <a:pt x="1033671" y="113952"/>
                    </a:moveTo>
                    <a:cubicBezTo>
                      <a:pt x="1066165" y="113952"/>
                      <a:pt x="1087839" y="141001"/>
                      <a:pt x="1087839" y="168133"/>
                    </a:cubicBezTo>
                    <a:cubicBezTo>
                      <a:pt x="1087839" y="200639"/>
                      <a:pt x="1060791" y="222302"/>
                      <a:pt x="1033671" y="222302"/>
                    </a:cubicBezTo>
                    <a:cubicBezTo>
                      <a:pt x="1006610" y="222302"/>
                      <a:pt x="979490" y="195254"/>
                      <a:pt x="979490" y="168133"/>
                    </a:cubicBezTo>
                    <a:cubicBezTo>
                      <a:pt x="979490" y="135627"/>
                      <a:pt x="1006538" y="113952"/>
                      <a:pt x="1033671" y="113952"/>
                    </a:cubicBezTo>
                    <a:close/>
                    <a:moveTo>
                      <a:pt x="1299298" y="0"/>
                    </a:moveTo>
                    <a:cubicBezTo>
                      <a:pt x="1326418" y="0"/>
                      <a:pt x="1348081" y="21675"/>
                      <a:pt x="1348081" y="48795"/>
                    </a:cubicBezTo>
                    <a:cubicBezTo>
                      <a:pt x="1348081" y="75916"/>
                      <a:pt x="1326418" y="97591"/>
                      <a:pt x="1299298" y="97591"/>
                    </a:cubicBezTo>
                    <a:cubicBezTo>
                      <a:pt x="1272177" y="97591"/>
                      <a:pt x="1250502" y="70470"/>
                      <a:pt x="1250502" y="48795"/>
                    </a:cubicBezTo>
                    <a:cubicBezTo>
                      <a:pt x="1250502" y="21675"/>
                      <a:pt x="1272177" y="0"/>
                      <a:pt x="129929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422" name="Google Shape;2422;p56"/>
              <p:cNvSpPr/>
              <p:nvPr/>
            </p:nvSpPr>
            <p:spPr>
              <a:xfrm>
                <a:off x="-9940925" y="2613618"/>
                <a:ext cx="678486" cy="468747"/>
              </a:xfrm>
              <a:custGeom>
                <a:rect b="b" l="l" r="r" t="t"/>
                <a:pathLst>
                  <a:path extrusionOk="0" h="1209669" w="1750931">
                    <a:moveTo>
                      <a:pt x="1439328" y="1122159"/>
                    </a:moveTo>
                    <a:lnTo>
                      <a:pt x="1444701" y="1122159"/>
                    </a:lnTo>
                    <a:cubicBezTo>
                      <a:pt x="1515171" y="1111316"/>
                      <a:pt x="1515171" y="1219750"/>
                      <a:pt x="1444701" y="1208906"/>
                    </a:cubicBezTo>
                    <a:lnTo>
                      <a:pt x="1439328" y="1208906"/>
                    </a:lnTo>
                    <a:cubicBezTo>
                      <a:pt x="1395918" y="1203461"/>
                      <a:pt x="1395918" y="1132991"/>
                      <a:pt x="1439328" y="1122159"/>
                    </a:cubicBezTo>
                    <a:close/>
                    <a:moveTo>
                      <a:pt x="989413" y="1002891"/>
                    </a:moveTo>
                    <a:lnTo>
                      <a:pt x="989362" y="1002894"/>
                    </a:lnTo>
                    <a:lnTo>
                      <a:pt x="989375" y="1002892"/>
                    </a:lnTo>
                    <a:close/>
                    <a:moveTo>
                      <a:pt x="997743" y="1002456"/>
                    </a:moveTo>
                    <a:lnTo>
                      <a:pt x="999016" y="1002683"/>
                    </a:lnTo>
                    <a:lnTo>
                      <a:pt x="989413" y="1002891"/>
                    </a:lnTo>
                    <a:close/>
                    <a:moveTo>
                      <a:pt x="1003598" y="1000874"/>
                    </a:moveTo>
                    <a:cubicBezTo>
                      <a:pt x="1005289" y="1001211"/>
                      <a:pt x="1005793" y="1001716"/>
                      <a:pt x="1003843" y="1002137"/>
                    </a:cubicBezTo>
                    <a:lnTo>
                      <a:pt x="997743" y="1002456"/>
                    </a:lnTo>
                    <a:lnTo>
                      <a:pt x="995402" y="1002037"/>
                    </a:lnTo>
                    <a:close/>
                    <a:moveTo>
                      <a:pt x="973759" y="998167"/>
                    </a:moveTo>
                    <a:lnTo>
                      <a:pt x="995402" y="1002037"/>
                    </a:lnTo>
                    <a:lnTo>
                      <a:pt x="989375" y="1002892"/>
                    </a:lnTo>
                    <a:lnTo>
                      <a:pt x="989290" y="1002894"/>
                    </a:lnTo>
                    <a:lnTo>
                      <a:pt x="989362" y="1002894"/>
                    </a:lnTo>
                    <a:lnTo>
                      <a:pt x="1001474" y="1003527"/>
                    </a:lnTo>
                    <a:lnTo>
                      <a:pt x="1005642" y="1005587"/>
                    </a:lnTo>
                    <a:cubicBezTo>
                      <a:pt x="1006998" y="1006933"/>
                      <a:pt x="1008344" y="1008279"/>
                      <a:pt x="1011037" y="1008279"/>
                    </a:cubicBezTo>
                    <a:cubicBezTo>
                      <a:pt x="1008344" y="1005587"/>
                      <a:pt x="1005633" y="1004240"/>
                      <a:pt x="1002242" y="1003567"/>
                    </a:cubicBezTo>
                    <a:lnTo>
                      <a:pt x="1001474" y="1003527"/>
                    </a:lnTo>
                    <a:lnTo>
                      <a:pt x="1000193" y="1002894"/>
                    </a:lnTo>
                    <a:lnTo>
                      <a:pt x="999016" y="1002683"/>
                    </a:lnTo>
                    <a:lnTo>
                      <a:pt x="1016072" y="1002314"/>
                    </a:lnTo>
                    <a:cubicBezTo>
                      <a:pt x="1040484" y="1008683"/>
                      <a:pt x="1055751" y="1034111"/>
                      <a:pt x="1043543" y="1062521"/>
                    </a:cubicBezTo>
                    <a:cubicBezTo>
                      <a:pt x="1038157" y="1078737"/>
                      <a:pt x="1027326" y="1089653"/>
                      <a:pt x="1011037" y="1095027"/>
                    </a:cubicBezTo>
                    <a:cubicBezTo>
                      <a:pt x="994747" y="1100485"/>
                      <a:pt x="983916" y="1095027"/>
                      <a:pt x="973073" y="1089653"/>
                    </a:cubicBezTo>
                    <a:cubicBezTo>
                      <a:pt x="946025" y="1078810"/>
                      <a:pt x="940579" y="1040858"/>
                      <a:pt x="951410" y="1013725"/>
                    </a:cubicBezTo>
                    <a:cubicBezTo>
                      <a:pt x="956826" y="1005617"/>
                      <a:pt x="964952" y="1000201"/>
                      <a:pt x="973759" y="998167"/>
                    </a:cubicBezTo>
                    <a:close/>
                    <a:moveTo>
                      <a:pt x="1227941" y="959557"/>
                    </a:moveTo>
                    <a:cubicBezTo>
                      <a:pt x="1255062" y="959557"/>
                      <a:pt x="1276737" y="981219"/>
                      <a:pt x="1276737" y="1008352"/>
                    </a:cubicBezTo>
                    <a:cubicBezTo>
                      <a:pt x="1276737" y="1035472"/>
                      <a:pt x="1255062" y="1057147"/>
                      <a:pt x="1227941" y="1057147"/>
                    </a:cubicBezTo>
                    <a:cubicBezTo>
                      <a:pt x="1206267" y="1057147"/>
                      <a:pt x="1184531" y="1035472"/>
                      <a:pt x="1179146" y="1008352"/>
                    </a:cubicBezTo>
                    <a:cubicBezTo>
                      <a:pt x="1179146" y="981219"/>
                      <a:pt x="1200821" y="959557"/>
                      <a:pt x="1227941" y="959557"/>
                    </a:cubicBezTo>
                    <a:close/>
                    <a:moveTo>
                      <a:pt x="534023" y="829460"/>
                    </a:moveTo>
                    <a:cubicBezTo>
                      <a:pt x="561144" y="829460"/>
                      <a:pt x="582818" y="851123"/>
                      <a:pt x="582818" y="878243"/>
                    </a:cubicBezTo>
                    <a:cubicBezTo>
                      <a:pt x="582818" y="905376"/>
                      <a:pt x="561144" y="927050"/>
                      <a:pt x="534023" y="927050"/>
                    </a:cubicBezTo>
                    <a:cubicBezTo>
                      <a:pt x="506902" y="927050"/>
                      <a:pt x="485228" y="905376"/>
                      <a:pt x="485228" y="878243"/>
                    </a:cubicBezTo>
                    <a:cubicBezTo>
                      <a:pt x="485228" y="851123"/>
                      <a:pt x="506902" y="829460"/>
                      <a:pt x="534023" y="829460"/>
                    </a:cubicBezTo>
                    <a:close/>
                    <a:moveTo>
                      <a:pt x="777976" y="807713"/>
                    </a:moveTo>
                    <a:cubicBezTo>
                      <a:pt x="756241" y="813098"/>
                      <a:pt x="788747" y="807713"/>
                      <a:pt x="783361" y="807713"/>
                    </a:cubicBezTo>
                    <a:lnTo>
                      <a:pt x="788747" y="807713"/>
                    </a:lnTo>
                    <a:cubicBezTo>
                      <a:pt x="794193" y="807713"/>
                      <a:pt x="799650" y="807713"/>
                      <a:pt x="805036" y="807713"/>
                    </a:cubicBezTo>
                    <a:cubicBezTo>
                      <a:pt x="815867" y="807713"/>
                      <a:pt x="821313" y="818616"/>
                      <a:pt x="832157" y="824002"/>
                    </a:cubicBezTo>
                    <a:lnTo>
                      <a:pt x="832229" y="823857"/>
                    </a:lnTo>
                    <a:cubicBezTo>
                      <a:pt x="853892" y="840146"/>
                      <a:pt x="848518" y="878110"/>
                      <a:pt x="832229" y="899773"/>
                    </a:cubicBezTo>
                    <a:cubicBezTo>
                      <a:pt x="810482" y="916062"/>
                      <a:pt x="772602" y="921448"/>
                      <a:pt x="756313" y="899773"/>
                    </a:cubicBezTo>
                    <a:cubicBezTo>
                      <a:pt x="750855" y="894327"/>
                      <a:pt x="745409" y="883484"/>
                      <a:pt x="740024" y="872652"/>
                    </a:cubicBezTo>
                    <a:lnTo>
                      <a:pt x="740024" y="867267"/>
                    </a:lnTo>
                    <a:lnTo>
                      <a:pt x="740024" y="861893"/>
                    </a:lnTo>
                    <a:cubicBezTo>
                      <a:pt x="745482" y="867339"/>
                      <a:pt x="745482" y="872797"/>
                      <a:pt x="750855" y="878183"/>
                    </a:cubicBezTo>
                    <a:lnTo>
                      <a:pt x="740024" y="858766"/>
                    </a:lnTo>
                    <a:lnTo>
                      <a:pt x="738345" y="855756"/>
                    </a:lnTo>
                    <a:cubicBezTo>
                      <a:pt x="733274" y="832131"/>
                      <a:pt x="749512" y="807713"/>
                      <a:pt x="777976" y="807713"/>
                    </a:cubicBezTo>
                    <a:close/>
                    <a:moveTo>
                      <a:pt x="192480" y="699424"/>
                    </a:moveTo>
                    <a:cubicBezTo>
                      <a:pt x="219528" y="699424"/>
                      <a:pt x="246648" y="721098"/>
                      <a:pt x="246648" y="753604"/>
                    </a:cubicBezTo>
                    <a:cubicBezTo>
                      <a:pt x="246648" y="780665"/>
                      <a:pt x="224986" y="807785"/>
                      <a:pt x="192480" y="807785"/>
                    </a:cubicBezTo>
                    <a:cubicBezTo>
                      <a:pt x="165431" y="807785"/>
                      <a:pt x="138311" y="786110"/>
                      <a:pt x="138311" y="753604"/>
                    </a:cubicBezTo>
                    <a:cubicBezTo>
                      <a:pt x="138311" y="726556"/>
                      <a:pt x="159973" y="699424"/>
                      <a:pt x="192480" y="699424"/>
                    </a:cubicBezTo>
                    <a:close/>
                    <a:moveTo>
                      <a:pt x="398480" y="683062"/>
                    </a:moveTo>
                    <a:cubicBezTo>
                      <a:pt x="425601" y="683062"/>
                      <a:pt x="447276" y="704737"/>
                      <a:pt x="447276" y="731857"/>
                    </a:cubicBezTo>
                    <a:cubicBezTo>
                      <a:pt x="447276" y="758990"/>
                      <a:pt x="425601" y="780665"/>
                      <a:pt x="398480" y="780665"/>
                    </a:cubicBezTo>
                    <a:cubicBezTo>
                      <a:pt x="371360" y="780665"/>
                      <a:pt x="344239" y="758990"/>
                      <a:pt x="349685" y="731857"/>
                    </a:cubicBezTo>
                    <a:cubicBezTo>
                      <a:pt x="349685" y="704737"/>
                      <a:pt x="371360" y="683062"/>
                      <a:pt x="398480" y="683062"/>
                    </a:cubicBezTo>
                    <a:close/>
                    <a:moveTo>
                      <a:pt x="525555" y="511858"/>
                    </a:moveTo>
                    <a:lnTo>
                      <a:pt x="514722" y="516345"/>
                    </a:lnTo>
                    <a:lnTo>
                      <a:pt x="528638" y="514941"/>
                    </a:lnTo>
                    <a:close/>
                    <a:moveTo>
                      <a:pt x="56937" y="509555"/>
                    </a:moveTo>
                    <a:cubicBezTo>
                      <a:pt x="132853" y="509555"/>
                      <a:pt x="132853" y="623363"/>
                      <a:pt x="56937" y="623363"/>
                    </a:cubicBezTo>
                    <a:cubicBezTo>
                      <a:pt x="-18979" y="623363"/>
                      <a:pt x="-18979" y="509555"/>
                      <a:pt x="56937" y="509555"/>
                    </a:cubicBezTo>
                    <a:close/>
                    <a:moveTo>
                      <a:pt x="1693474" y="353458"/>
                    </a:moveTo>
                    <a:cubicBezTo>
                      <a:pt x="1727026" y="350658"/>
                      <a:pt x="1760582" y="382169"/>
                      <a:pt x="1748365" y="422796"/>
                    </a:cubicBezTo>
                    <a:cubicBezTo>
                      <a:pt x="1732076" y="466145"/>
                      <a:pt x="1672449" y="471591"/>
                      <a:pt x="1650775" y="433639"/>
                    </a:cubicBezTo>
                    <a:cubicBezTo>
                      <a:pt x="1639943" y="411965"/>
                      <a:pt x="1645329" y="384844"/>
                      <a:pt x="1661618" y="368555"/>
                    </a:cubicBezTo>
                    <a:lnTo>
                      <a:pt x="1661618" y="368627"/>
                    </a:lnTo>
                    <a:cubicBezTo>
                      <a:pt x="1671106" y="359136"/>
                      <a:pt x="1682290" y="354391"/>
                      <a:pt x="1693474" y="353458"/>
                    </a:cubicBezTo>
                    <a:close/>
                    <a:moveTo>
                      <a:pt x="1439328" y="303615"/>
                    </a:moveTo>
                    <a:cubicBezTo>
                      <a:pt x="1471834" y="303615"/>
                      <a:pt x="1493497" y="330663"/>
                      <a:pt x="1493497" y="357784"/>
                    </a:cubicBezTo>
                    <a:cubicBezTo>
                      <a:pt x="1493497" y="390290"/>
                      <a:pt x="1466449" y="411965"/>
                      <a:pt x="1439328" y="411965"/>
                    </a:cubicBezTo>
                    <a:cubicBezTo>
                      <a:pt x="1412280" y="411965"/>
                      <a:pt x="1390533" y="384844"/>
                      <a:pt x="1385147" y="357784"/>
                    </a:cubicBezTo>
                    <a:cubicBezTo>
                      <a:pt x="1385147" y="325278"/>
                      <a:pt x="1412207" y="303615"/>
                      <a:pt x="1439328" y="303615"/>
                    </a:cubicBezTo>
                    <a:close/>
                    <a:moveTo>
                      <a:pt x="139145" y="242701"/>
                    </a:moveTo>
                    <a:cubicBezTo>
                      <a:pt x="154562" y="241598"/>
                      <a:pt x="170826" y="248034"/>
                      <a:pt x="187094" y="265651"/>
                    </a:cubicBezTo>
                    <a:cubicBezTo>
                      <a:pt x="235908" y="318504"/>
                      <a:pt x="254204" y="389634"/>
                      <a:pt x="280886" y="453928"/>
                    </a:cubicBezTo>
                    <a:lnTo>
                      <a:pt x="290494" y="472909"/>
                    </a:lnTo>
                    <a:lnTo>
                      <a:pt x="284565" y="476405"/>
                    </a:lnTo>
                    <a:lnTo>
                      <a:pt x="294306" y="480440"/>
                    </a:lnTo>
                    <a:lnTo>
                      <a:pt x="290494" y="472909"/>
                    </a:lnTo>
                    <a:lnTo>
                      <a:pt x="311244" y="460671"/>
                    </a:lnTo>
                    <a:cubicBezTo>
                      <a:pt x="375780" y="425846"/>
                      <a:pt x="441875" y="402477"/>
                      <a:pt x="523192" y="406507"/>
                    </a:cubicBezTo>
                    <a:cubicBezTo>
                      <a:pt x="550312" y="406507"/>
                      <a:pt x="571975" y="428181"/>
                      <a:pt x="571975" y="455302"/>
                    </a:cubicBezTo>
                    <a:cubicBezTo>
                      <a:pt x="571975" y="482435"/>
                      <a:pt x="561144" y="639652"/>
                      <a:pt x="609939" y="612531"/>
                    </a:cubicBezTo>
                    <a:cubicBezTo>
                      <a:pt x="647819" y="596242"/>
                      <a:pt x="680397" y="569121"/>
                      <a:pt x="712903" y="547447"/>
                    </a:cubicBezTo>
                    <a:cubicBezTo>
                      <a:pt x="777976" y="509483"/>
                      <a:pt x="870109" y="471531"/>
                      <a:pt x="940579" y="520326"/>
                    </a:cubicBezTo>
                    <a:cubicBezTo>
                      <a:pt x="1054447" y="601627"/>
                      <a:pt x="1005651" y="677616"/>
                      <a:pt x="1016483" y="791423"/>
                    </a:cubicBezTo>
                    <a:cubicBezTo>
                      <a:pt x="1021868" y="856508"/>
                      <a:pt x="1108615" y="775207"/>
                      <a:pt x="1119447" y="758917"/>
                    </a:cubicBezTo>
                    <a:cubicBezTo>
                      <a:pt x="1135736" y="737243"/>
                      <a:pt x="1151953" y="710122"/>
                      <a:pt x="1168242" y="693833"/>
                    </a:cubicBezTo>
                    <a:cubicBezTo>
                      <a:pt x="1211652" y="655941"/>
                      <a:pt x="1254989" y="639652"/>
                      <a:pt x="1314617" y="639652"/>
                    </a:cubicBezTo>
                    <a:cubicBezTo>
                      <a:pt x="1336291" y="639652"/>
                      <a:pt x="1358026" y="655941"/>
                      <a:pt x="1363412" y="677616"/>
                    </a:cubicBezTo>
                    <a:cubicBezTo>
                      <a:pt x="1379701" y="748086"/>
                      <a:pt x="1406822" y="818544"/>
                      <a:pt x="1439328" y="878183"/>
                    </a:cubicBezTo>
                    <a:cubicBezTo>
                      <a:pt x="1493569" y="975773"/>
                      <a:pt x="1531461" y="964930"/>
                      <a:pt x="1623654" y="916135"/>
                    </a:cubicBezTo>
                    <a:cubicBezTo>
                      <a:pt x="1656160" y="899845"/>
                      <a:pt x="1699497" y="937809"/>
                      <a:pt x="1677835" y="970315"/>
                    </a:cubicBezTo>
                    <a:cubicBezTo>
                      <a:pt x="1629039" y="1051617"/>
                      <a:pt x="1515171" y="1089581"/>
                      <a:pt x="1439255" y="1019111"/>
                    </a:cubicBezTo>
                    <a:cubicBezTo>
                      <a:pt x="1370156" y="958135"/>
                      <a:pt x="1346788" y="875804"/>
                      <a:pt x="1314268" y="797279"/>
                    </a:cubicBezTo>
                    <a:lnTo>
                      <a:pt x="1292437" y="752968"/>
                    </a:lnTo>
                    <a:lnTo>
                      <a:pt x="1291363" y="752523"/>
                    </a:lnTo>
                    <a:lnTo>
                      <a:pt x="1287948" y="753050"/>
                    </a:lnTo>
                    <a:cubicBezTo>
                      <a:pt x="1222576" y="775353"/>
                      <a:pt x="1218452" y="866637"/>
                      <a:pt x="1152025" y="899845"/>
                    </a:cubicBezTo>
                    <a:cubicBezTo>
                      <a:pt x="1097856" y="926978"/>
                      <a:pt x="1027326" y="932351"/>
                      <a:pt x="973145" y="899845"/>
                    </a:cubicBezTo>
                    <a:cubicBezTo>
                      <a:pt x="870109" y="845677"/>
                      <a:pt x="994820" y="601700"/>
                      <a:pt x="864723" y="607073"/>
                    </a:cubicBezTo>
                    <a:cubicBezTo>
                      <a:pt x="767144" y="607073"/>
                      <a:pt x="702132" y="731724"/>
                      <a:pt x="604554" y="726339"/>
                    </a:cubicBezTo>
                    <a:cubicBezTo>
                      <a:pt x="515059" y="722300"/>
                      <a:pt x="492686" y="626756"/>
                      <a:pt x="484820" y="542640"/>
                    </a:cubicBezTo>
                    <a:lnTo>
                      <a:pt x="483133" y="519534"/>
                    </a:lnTo>
                    <a:lnTo>
                      <a:pt x="493667" y="518471"/>
                    </a:lnTo>
                    <a:lnTo>
                      <a:pt x="482724" y="513938"/>
                    </a:lnTo>
                    <a:lnTo>
                      <a:pt x="483133" y="519534"/>
                    </a:lnTo>
                    <a:lnTo>
                      <a:pt x="464020" y="521464"/>
                    </a:lnTo>
                    <a:cubicBezTo>
                      <a:pt x="403291" y="533917"/>
                      <a:pt x="352453" y="562384"/>
                      <a:pt x="295516" y="590857"/>
                    </a:cubicBezTo>
                    <a:cubicBezTo>
                      <a:pt x="273841" y="601700"/>
                      <a:pt x="241275" y="601700"/>
                      <a:pt x="230432" y="574567"/>
                    </a:cubicBezTo>
                    <a:cubicBezTo>
                      <a:pt x="214142" y="536603"/>
                      <a:pt x="208769" y="493266"/>
                      <a:pt x="192480" y="449856"/>
                    </a:cubicBezTo>
                    <a:cubicBezTo>
                      <a:pt x="170805" y="379386"/>
                      <a:pt x="154528" y="308916"/>
                      <a:pt x="105732" y="395675"/>
                    </a:cubicBezTo>
                    <a:lnTo>
                      <a:pt x="105732" y="395820"/>
                    </a:lnTo>
                    <a:cubicBezTo>
                      <a:pt x="84057" y="428326"/>
                      <a:pt x="40648" y="406652"/>
                      <a:pt x="46106" y="357856"/>
                    </a:cubicBezTo>
                    <a:cubicBezTo>
                      <a:pt x="54283" y="317175"/>
                      <a:pt x="92897" y="246011"/>
                      <a:pt x="139145" y="242701"/>
                    </a:cubicBezTo>
                    <a:close/>
                    <a:moveTo>
                      <a:pt x="1184531" y="238458"/>
                    </a:moveTo>
                    <a:cubicBezTo>
                      <a:pt x="1211652" y="238458"/>
                      <a:pt x="1233327" y="260121"/>
                      <a:pt x="1233327" y="287253"/>
                    </a:cubicBezTo>
                    <a:cubicBezTo>
                      <a:pt x="1233327" y="314374"/>
                      <a:pt x="1211652" y="336049"/>
                      <a:pt x="1184531" y="336049"/>
                    </a:cubicBezTo>
                    <a:cubicBezTo>
                      <a:pt x="1152025" y="336049"/>
                      <a:pt x="1130363" y="314374"/>
                      <a:pt x="1135736" y="287253"/>
                    </a:cubicBezTo>
                    <a:cubicBezTo>
                      <a:pt x="1135736" y="260121"/>
                      <a:pt x="1157411" y="238458"/>
                      <a:pt x="1184531" y="238458"/>
                    </a:cubicBezTo>
                    <a:close/>
                    <a:moveTo>
                      <a:pt x="295444" y="157157"/>
                    </a:moveTo>
                    <a:cubicBezTo>
                      <a:pt x="420083" y="189663"/>
                      <a:pt x="533951" y="243904"/>
                      <a:pt x="653204" y="281868"/>
                    </a:cubicBezTo>
                    <a:cubicBezTo>
                      <a:pt x="761626" y="319759"/>
                      <a:pt x="875494" y="352338"/>
                      <a:pt x="983916" y="384844"/>
                    </a:cubicBezTo>
                    <a:cubicBezTo>
                      <a:pt x="1108615" y="422736"/>
                      <a:pt x="1233254" y="455302"/>
                      <a:pt x="1357954" y="487820"/>
                    </a:cubicBezTo>
                    <a:cubicBezTo>
                      <a:pt x="1466376" y="514941"/>
                      <a:pt x="1585702" y="531157"/>
                      <a:pt x="1688666" y="569121"/>
                    </a:cubicBezTo>
                    <a:cubicBezTo>
                      <a:pt x="1721245" y="580025"/>
                      <a:pt x="1721245" y="634206"/>
                      <a:pt x="1677835" y="634206"/>
                    </a:cubicBezTo>
                    <a:cubicBezTo>
                      <a:pt x="1563955" y="628821"/>
                      <a:pt x="1444701" y="590857"/>
                      <a:pt x="1336291" y="563736"/>
                    </a:cubicBezTo>
                    <a:cubicBezTo>
                      <a:pt x="1211580" y="531230"/>
                      <a:pt x="1086953" y="498724"/>
                      <a:pt x="962241" y="460760"/>
                    </a:cubicBezTo>
                    <a:cubicBezTo>
                      <a:pt x="739951" y="395675"/>
                      <a:pt x="474396" y="325205"/>
                      <a:pt x="284612" y="189663"/>
                    </a:cubicBezTo>
                    <a:lnTo>
                      <a:pt x="284540" y="189663"/>
                    </a:lnTo>
                    <a:cubicBezTo>
                      <a:pt x="273709" y="178819"/>
                      <a:pt x="279154" y="151699"/>
                      <a:pt x="295444" y="157157"/>
                    </a:cubicBezTo>
                    <a:close/>
                    <a:moveTo>
                      <a:pt x="913446" y="151771"/>
                    </a:moveTo>
                    <a:cubicBezTo>
                      <a:pt x="978531" y="151771"/>
                      <a:pt x="978531" y="254747"/>
                      <a:pt x="913446" y="254747"/>
                    </a:cubicBezTo>
                    <a:cubicBezTo>
                      <a:pt x="848373" y="254747"/>
                      <a:pt x="848373" y="151771"/>
                      <a:pt x="913446" y="151771"/>
                    </a:cubicBezTo>
                    <a:close/>
                    <a:moveTo>
                      <a:pt x="685783" y="86687"/>
                    </a:moveTo>
                    <a:cubicBezTo>
                      <a:pt x="750855" y="86687"/>
                      <a:pt x="750855" y="189663"/>
                      <a:pt x="685783" y="189663"/>
                    </a:cubicBezTo>
                    <a:cubicBezTo>
                      <a:pt x="620698" y="189663"/>
                      <a:pt x="620698" y="86687"/>
                      <a:pt x="685783" y="86687"/>
                    </a:cubicBezTo>
                    <a:close/>
                    <a:moveTo>
                      <a:pt x="430986" y="0"/>
                    </a:moveTo>
                    <a:cubicBezTo>
                      <a:pt x="458035" y="0"/>
                      <a:pt x="485155" y="21675"/>
                      <a:pt x="485155" y="54181"/>
                    </a:cubicBezTo>
                    <a:cubicBezTo>
                      <a:pt x="485155" y="81229"/>
                      <a:pt x="463493" y="108361"/>
                      <a:pt x="430986" y="108361"/>
                    </a:cubicBezTo>
                    <a:cubicBezTo>
                      <a:pt x="398480" y="108361"/>
                      <a:pt x="371360" y="81301"/>
                      <a:pt x="376818" y="54181"/>
                    </a:cubicBezTo>
                    <a:cubicBezTo>
                      <a:pt x="376818" y="27121"/>
                      <a:pt x="398480" y="0"/>
                      <a:pt x="43098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423" name="Google Shape;2423;p56"/>
            <p:cNvGrpSpPr/>
            <p:nvPr/>
          </p:nvGrpSpPr>
          <p:grpSpPr>
            <a:xfrm>
              <a:off x="2414590" y="754786"/>
              <a:ext cx="821570" cy="844236"/>
              <a:chOff x="4960461" y="4113954"/>
              <a:chExt cx="205706" cy="211397"/>
            </a:xfrm>
          </p:grpSpPr>
          <p:sp>
            <p:nvSpPr>
              <p:cNvPr id="2424" name="Google Shape;2424;p56"/>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5" name="Google Shape;2425;p56"/>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26" name="Google Shape;2426;p56"/>
            <p:cNvGrpSpPr/>
            <p:nvPr/>
          </p:nvGrpSpPr>
          <p:grpSpPr>
            <a:xfrm rot="-2999122">
              <a:off x="-286339" y="3282711"/>
              <a:ext cx="2298779" cy="1917789"/>
              <a:chOff x="-651811" y="2875294"/>
              <a:chExt cx="2298720" cy="1917740"/>
            </a:xfrm>
          </p:grpSpPr>
          <p:grpSp>
            <p:nvGrpSpPr>
              <p:cNvPr id="2427" name="Google Shape;2427;p56"/>
              <p:cNvGrpSpPr/>
              <p:nvPr/>
            </p:nvGrpSpPr>
            <p:grpSpPr>
              <a:xfrm rot="2700617">
                <a:off x="-17141" y="2802296"/>
                <a:ext cx="648232" cy="2063740"/>
                <a:chOff x="5841324" y="3490076"/>
                <a:chExt cx="329064" cy="1047584"/>
              </a:xfrm>
            </p:grpSpPr>
            <p:sp>
              <p:nvSpPr>
                <p:cNvPr id="2428" name="Google Shape;2428;p56"/>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9" name="Google Shape;2429;p56"/>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30" name="Google Shape;2430;p56"/>
              <p:cNvGrpSpPr/>
              <p:nvPr/>
            </p:nvGrpSpPr>
            <p:grpSpPr>
              <a:xfrm rot="3942476">
                <a:off x="249043" y="2563506"/>
                <a:ext cx="648228" cy="2063686"/>
                <a:chOff x="5841324" y="3490076"/>
                <a:chExt cx="329064" cy="1047584"/>
              </a:xfrm>
            </p:grpSpPr>
            <p:sp>
              <p:nvSpPr>
                <p:cNvPr id="2431" name="Google Shape;2431;p56"/>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2" name="Google Shape;2432;p56"/>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pic>
        <p:nvPicPr>
          <p:cNvPr id="2437" name="Google Shape;2437;p57"/>
          <p:cNvPicPr preferRelativeResize="0"/>
          <p:nvPr>
            <p:ph idx="2" type="pic"/>
          </p:nvPr>
        </p:nvPicPr>
        <p:blipFill rotWithShape="1">
          <a:blip r:embed="rId3">
            <a:alphaModFix/>
          </a:blip>
          <a:srcRect b="787" l="0" r="0" t="777"/>
          <a:stretch/>
        </p:blipFill>
        <p:spPr>
          <a:xfrm>
            <a:off x="0" y="0"/>
            <a:ext cx="9144004" cy="5143497"/>
          </a:xfrm>
          <a:prstGeom prst="rect">
            <a:avLst/>
          </a:prstGeom>
        </p:spPr>
      </p:pic>
      <p:sp>
        <p:nvSpPr>
          <p:cNvPr id="2438" name="Google Shape;2438;p57"/>
          <p:cNvSpPr txBox="1"/>
          <p:nvPr>
            <p:ph type="title"/>
          </p:nvPr>
        </p:nvSpPr>
        <p:spPr>
          <a:xfrm>
            <a:off x="713400" y="563575"/>
            <a:ext cx="2216400" cy="16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2439" name="Google Shape;2439;p57"/>
          <p:cNvGrpSpPr/>
          <p:nvPr/>
        </p:nvGrpSpPr>
        <p:grpSpPr>
          <a:xfrm>
            <a:off x="1928420" y="-4"/>
            <a:ext cx="1408488" cy="850300"/>
            <a:chOff x="1991620" y="189821"/>
            <a:chExt cx="1408488" cy="850300"/>
          </a:xfrm>
        </p:grpSpPr>
        <p:grpSp>
          <p:nvGrpSpPr>
            <p:cNvPr id="2440" name="Google Shape;2440;p57"/>
            <p:cNvGrpSpPr/>
            <p:nvPr/>
          </p:nvGrpSpPr>
          <p:grpSpPr>
            <a:xfrm>
              <a:off x="1991620" y="189821"/>
              <a:ext cx="380799" cy="234113"/>
              <a:chOff x="1175282" y="4542471"/>
              <a:chExt cx="380799" cy="234113"/>
            </a:xfrm>
          </p:grpSpPr>
          <p:sp>
            <p:nvSpPr>
              <p:cNvPr id="2441" name="Google Shape;2441;p57"/>
              <p:cNvSpPr/>
              <p:nvPr/>
            </p:nvSpPr>
            <p:spPr>
              <a:xfrm rot="440872">
                <a:off x="1185986" y="4586203"/>
                <a:ext cx="185178" cy="179275"/>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42" name="Google Shape;2442;p57"/>
              <p:cNvSpPr/>
              <p:nvPr/>
            </p:nvSpPr>
            <p:spPr>
              <a:xfrm rot="440972">
                <a:off x="1457375" y="4547949"/>
                <a:ext cx="92379" cy="104865"/>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443" name="Google Shape;2443;p57"/>
            <p:cNvGrpSpPr/>
            <p:nvPr/>
          </p:nvGrpSpPr>
          <p:grpSpPr>
            <a:xfrm>
              <a:off x="2714038" y="275280"/>
              <a:ext cx="686071" cy="764841"/>
              <a:chOff x="5611420" y="3194298"/>
              <a:chExt cx="261211" cy="291202"/>
            </a:xfrm>
          </p:grpSpPr>
          <p:sp>
            <p:nvSpPr>
              <p:cNvPr id="2444" name="Google Shape;2444;p57"/>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5" name="Google Shape;2445;p57"/>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6" name="Google Shape;2446;p57"/>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7" name="Google Shape;2447;p57"/>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8" name="Google Shape;2448;p57"/>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9" name="Google Shape;2449;p57"/>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0" name="Google Shape;2450;p57"/>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1" name="Google Shape;2451;p57"/>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452" name="Google Shape;2452;p57"/>
          <p:cNvGrpSpPr/>
          <p:nvPr/>
        </p:nvGrpSpPr>
        <p:grpSpPr>
          <a:xfrm rot="440752">
            <a:off x="8099967" y="4122652"/>
            <a:ext cx="661517" cy="761642"/>
            <a:chOff x="5517198" y="627004"/>
            <a:chExt cx="273017" cy="314353"/>
          </a:xfrm>
        </p:grpSpPr>
        <p:sp>
          <p:nvSpPr>
            <p:cNvPr id="2453" name="Google Shape;2453;p57"/>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54" name="Google Shape;2454;p57"/>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55" name="Google Shape;2455;p57"/>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56" name="Google Shape;2456;p57"/>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57" name="Google Shape;2457;p57"/>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58" name="Google Shape;2458;p57"/>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59" name="Google Shape;2459;p57"/>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460" name="Google Shape;2460;p57"/>
          <p:cNvGrpSpPr/>
          <p:nvPr/>
        </p:nvGrpSpPr>
        <p:grpSpPr>
          <a:xfrm>
            <a:off x="-88736" y="2519738"/>
            <a:ext cx="1521596" cy="3127077"/>
            <a:chOff x="-313461" y="1796363"/>
            <a:chExt cx="1521596" cy="3127077"/>
          </a:xfrm>
        </p:grpSpPr>
        <p:grpSp>
          <p:nvGrpSpPr>
            <p:cNvPr id="2461" name="Google Shape;2461;p57"/>
            <p:cNvGrpSpPr/>
            <p:nvPr/>
          </p:nvGrpSpPr>
          <p:grpSpPr>
            <a:xfrm flipH="1" rot="937078">
              <a:off x="-59437" y="2904912"/>
              <a:ext cx="619328" cy="1971575"/>
              <a:chOff x="5841324" y="3490076"/>
              <a:chExt cx="329064" cy="1047584"/>
            </a:xfrm>
          </p:grpSpPr>
          <p:sp>
            <p:nvSpPr>
              <p:cNvPr id="2462" name="Google Shape;2462;p57"/>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3" name="Google Shape;2463;p57"/>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64" name="Google Shape;2464;p57"/>
            <p:cNvGrpSpPr/>
            <p:nvPr/>
          </p:nvGrpSpPr>
          <p:grpSpPr>
            <a:xfrm flipH="1" rot="-440752">
              <a:off x="500640" y="1835527"/>
              <a:ext cx="661517" cy="761642"/>
              <a:chOff x="5517198" y="627004"/>
              <a:chExt cx="273017" cy="314353"/>
            </a:xfrm>
          </p:grpSpPr>
          <p:sp>
            <p:nvSpPr>
              <p:cNvPr id="2465" name="Google Shape;2465;p57"/>
              <p:cNvSpPr/>
              <p:nvPr/>
            </p:nvSpPr>
            <p:spPr>
              <a:xfrm>
                <a:off x="5517198" y="627004"/>
                <a:ext cx="273017" cy="314353"/>
              </a:xfrm>
              <a:custGeom>
                <a:rect b="b" l="l" r="r" t="t"/>
                <a:pathLst>
                  <a:path extrusionOk="0" h="94756" w="82296">
                    <a:moveTo>
                      <a:pt x="74734" y="67353"/>
                    </a:moveTo>
                    <a:cubicBezTo>
                      <a:pt x="71139" y="63312"/>
                      <a:pt x="70693" y="61963"/>
                      <a:pt x="65755" y="59271"/>
                    </a:cubicBezTo>
                    <a:cubicBezTo>
                      <a:pt x="61269" y="56579"/>
                      <a:pt x="46901" y="46702"/>
                      <a:pt x="45552" y="48497"/>
                    </a:cubicBezTo>
                    <a:cubicBezTo>
                      <a:pt x="44203" y="50291"/>
                      <a:pt x="45997" y="63312"/>
                      <a:pt x="45997" y="70045"/>
                    </a:cubicBezTo>
                    <a:cubicBezTo>
                      <a:pt x="45997" y="76332"/>
                      <a:pt x="46895" y="78573"/>
                      <a:pt x="49592" y="81722"/>
                    </a:cubicBezTo>
                    <a:cubicBezTo>
                      <a:pt x="52284" y="85317"/>
                      <a:pt x="50941" y="95188"/>
                      <a:pt x="44654" y="94742"/>
                    </a:cubicBezTo>
                    <a:cubicBezTo>
                      <a:pt x="38368" y="94742"/>
                      <a:pt x="36127" y="86215"/>
                      <a:pt x="38368" y="81276"/>
                    </a:cubicBezTo>
                    <a:cubicBezTo>
                      <a:pt x="40614" y="76338"/>
                      <a:pt x="40614" y="50297"/>
                      <a:pt x="38813" y="50743"/>
                    </a:cubicBezTo>
                    <a:cubicBezTo>
                      <a:pt x="37019" y="50743"/>
                      <a:pt x="20404" y="61517"/>
                      <a:pt x="16815" y="65112"/>
                    </a:cubicBezTo>
                    <a:cubicBezTo>
                      <a:pt x="13672" y="68256"/>
                      <a:pt x="15466" y="69599"/>
                      <a:pt x="10528" y="71845"/>
                    </a:cubicBezTo>
                    <a:cubicBezTo>
                      <a:pt x="5590" y="74537"/>
                      <a:pt x="1104" y="66907"/>
                      <a:pt x="6488" y="62866"/>
                    </a:cubicBezTo>
                    <a:cubicBezTo>
                      <a:pt x="11877" y="59271"/>
                      <a:pt x="12323" y="60620"/>
                      <a:pt x="16815" y="57476"/>
                    </a:cubicBezTo>
                    <a:cubicBezTo>
                      <a:pt x="21302" y="54332"/>
                      <a:pt x="34772" y="46702"/>
                      <a:pt x="33875" y="44455"/>
                    </a:cubicBezTo>
                    <a:cubicBezTo>
                      <a:pt x="32978" y="42209"/>
                      <a:pt x="17712" y="31435"/>
                      <a:pt x="13226" y="30989"/>
                    </a:cubicBezTo>
                    <a:cubicBezTo>
                      <a:pt x="9185" y="30544"/>
                      <a:pt x="4699" y="30989"/>
                      <a:pt x="1550" y="28743"/>
                    </a:cubicBezTo>
                    <a:cubicBezTo>
                      <a:pt x="-1594" y="26497"/>
                      <a:pt x="-245" y="16174"/>
                      <a:pt x="8282" y="18866"/>
                    </a:cubicBezTo>
                    <a:cubicBezTo>
                      <a:pt x="16809" y="21558"/>
                      <a:pt x="13220" y="24702"/>
                      <a:pt x="18158" y="27394"/>
                    </a:cubicBezTo>
                    <a:cubicBezTo>
                      <a:pt x="22645" y="30086"/>
                      <a:pt x="36115" y="40414"/>
                      <a:pt x="36567" y="38168"/>
                    </a:cubicBezTo>
                    <a:cubicBezTo>
                      <a:pt x="37013" y="35922"/>
                      <a:pt x="37465" y="18860"/>
                      <a:pt x="36122" y="16620"/>
                    </a:cubicBezTo>
                    <a:cubicBezTo>
                      <a:pt x="34327" y="14374"/>
                      <a:pt x="30732" y="-441"/>
                      <a:pt x="39716" y="10"/>
                    </a:cubicBezTo>
                    <a:cubicBezTo>
                      <a:pt x="48695" y="10"/>
                      <a:pt x="45552" y="12133"/>
                      <a:pt x="43757" y="16620"/>
                    </a:cubicBezTo>
                    <a:cubicBezTo>
                      <a:pt x="41963" y="21107"/>
                      <a:pt x="42408" y="37722"/>
                      <a:pt x="43757" y="39071"/>
                    </a:cubicBezTo>
                    <a:cubicBezTo>
                      <a:pt x="45552" y="40420"/>
                      <a:pt x="62166" y="29646"/>
                      <a:pt x="64406" y="27394"/>
                    </a:cubicBezTo>
                    <a:cubicBezTo>
                      <a:pt x="66653" y="25148"/>
                      <a:pt x="67098" y="17969"/>
                      <a:pt x="70242" y="16168"/>
                    </a:cubicBezTo>
                    <a:cubicBezTo>
                      <a:pt x="73385" y="14374"/>
                      <a:pt x="77877" y="15723"/>
                      <a:pt x="79666" y="20209"/>
                    </a:cubicBezTo>
                    <a:cubicBezTo>
                      <a:pt x="81461" y="24696"/>
                      <a:pt x="76523" y="29189"/>
                      <a:pt x="72482" y="29634"/>
                    </a:cubicBezTo>
                    <a:cubicBezTo>
                      <a:pt x="68441" y="30080"/>
                      <a:pt x="54976" y="39963"/>
                      <a:pt x="52278" y="41312"/>
                    </a:cubicBezTo>
                    <a:cubicBezTo>
                      <a:pt x="49587" y="42661"/>
                      <a:pt x="49587" y="43558"/>
                      <a:pt x="53627" y="45799"/>
                    </a:cubicBezTo>
                    <a:cubicBezTo>
                      <a:pt x="58114" y="48045"/>
                      <a:pt x="68441" y="56573"/>
                      <a:pt x="72482" y="56127"/>
                    </a:cubicBezTo>
                    <a:cubicBezTo>
                      <a:pt x="76077" y="55681"/>
                      <a:pt x="84158" y="59722"/>
                      <a:pt x="81906" y="65552"/>
                    </a:cubicBezTo>
                    <a:cubicBezTo>
                      <a:pt x="79660" y="70942"/>
                      <a:pt x="76968" y="69593"/>
                      <a:pt x="74722" y="6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66" name="Google Shape;2466;p57"/>
              <p:cNvSpPr/>
              <p:nvPr/>
            </p:nvSpPr>
            <p:spPr>
              <a:xfrm>
                <a:off x="5691001" y="828469"/>
                <a:ext cx="27641" cy="31987"/>
              </a:xfrm>
              <a:custGeom>
                <a:rect b="b" l="l" r="r" t="t"/>
                <a:pathLst>
                  <a:path extrusionOk="0" h="9642" w="8332">
                    <a:moveTo>
                      <a:pt x="7077" y="8411"/>
                    </a:moveTo>
                    <a:cubicBezTo>
                      <a:pt x="11118" y="4815"/>
                      <a:pt x="4385" y="-2364"/>
                      <a:pt x="1242" y="774"/>
                    </a:cubicBezTo>
                    <a:cubicBezTo>
                      <a:pt x="-1902" y="3918"/>
                      <a:pt x="1242" y="12897"/>
                      <a:pt x="7077" y="84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67" name="Google Shape;2467;p57"/>
              <p:cNvSpPr/>
              <p:nvPr/>
            </p:nvSpPr>
            <p:spPr>
              <a:xfrm>
                <a:off x="5596715" y="845403"/>
                <a:ext cx="31324" cy="29698"/>
              </a:xfrm>
              <a:custGeom>
                <a:rect b="b" l="l" r="r" t="t"/>
                <a:pathLst>
                  <a:path extrusionOk="0" h="8952" w="9442">
                    <a:moveTo>
                      <a:pt x="3622" y="8695"/>
                    </a:moveTo>
                    <a:cubicBezTo>
                      <a:pt x="7663" y="10490"/>
                      <a:pt x="12601" y="2407"/>
                      <a:pt x="6765" y="167"/>
                    </a:cubicBezTo>
                    <a:cubicBezTo>
                      <a:pt x="479" y="-1182"/>
                      <a:pt x="-3110" y="6003"/>
                      <a:pt x="3622" y="86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68" name="Google Shape;2468;p57"/>
              <p:cNvSpPr/>
              <p:nvPr/>
            </p:nvSpPr>
            <p:spPr>
              <a:xfrm>
                <a:off x="5741078" y="749390"/>
                <a:ext cx="31841" cy="30826"/>
              </a:xfrm>
              <a:custGeom>
                <a:rect b="b" l="l" r="r" t="t"/>
                <a:pathLst>
                  <a:path extrusionOk="0" h="9292" w="9598">
                    <a:moveTo>
                      <a:pt x="9040" y="6661"/>
                    </a:moveTo>
                    <a:cubicBezTo>
                      <a:pt x="11286" y="2620"/>
                      <a:pt x="6348" y="-3215"/>
                      <a:pt x="1405" y="2175"/>
                    </a:cubicBezTo>
                    <a:cubicBezTo>
                      <a:pt x="-3534" y="7559"/>
                      <a:pt x="5891" y="12497"/>
                      <a:pt x="9040" y="66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69" name="Google Shape;2469;p57"/>
              <p:cNvSpPr/>
              <p:nvPr/>
            </p:nvSpPr>
            <p:spPr>
              <a:xfrm>
                <a:off x="5684492" y="679196"/>
                <a:ext cx="23760" cy="26971"/>
              </a:xfrm>
              <a:custGeom>
                <a:rect b="b" l="l" r="r" t="t"/>
                <a:pathLst>
                  <a:path extrusionOk="0" h="8130" w="7162">
                    <a:moveTo>
                      <a:pt x="6341" y="6269"/>
                    </a:moveTo>
                    <a:cubicBezTo>
                      <a:pt x="9033" y="2228"/>
                      <a:pt x="4547" y="-2710"/>
                      <a:pt x="951" y="1782"/>
                    </a:cubicBezTo>
                    <a:cubicBezTo>
                      <a:pt x="-2192" y="6269"/>
                      <a:pt x="3198" y="10762"/>
                      <a:pt x="6341" y="62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70" name="Google Shape;2470;p57"/>
              <p:cNvSpPr/>
              <p:nvPr/>
            </p:nvSpPr>
            <p:spPr>
              <a:xfrm>
                <a:off x="5590567" y="684587"/>
                <a:ext cx="28842" cy="28992"/>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471" name="Google Shape;2471;p57"/>
              <p:cNvSpPr/>
              <p:nvPr/>
            </p:nvSpPr>
            <p:spPr>
              <a:xfrm>
                <a:off x="5552392" y="769493"/>
                <a:ext cx="25163" cy="24171"/>
              </a:xfrm>
              <a:custGeom>
                <a:rect b="b" l="l" r="r" t="t"/>
                <a:pathLst>
                  <a:path extrusionOk="0" h="7286" w="7585">
                    <a:moveTo>
                      <a:pt x="7559" y="4190"/>
                    </a:moveTo>
                    <a:cubicBezTo>
                      <a:pt x="8005" y="595"/>
                      <a:pt x="2621" y="-1645"/>
                      <a:pt x="375" y="1498"/>
                    </a:cubicBezTo>
                    <a:cubicBezTo>
                      <a:pt x="-1871" y="5094"/>
                      <a:pt x="6662" y="10929"/>
                      <a:pt x="7559" y="41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pic>
        <p:nvPicPr>
          <p:cNvPr id="2476" name="Google Shape;2476;p58"/>
          <p:cNvPicPr preferRelativeResize="0"/>
          <p:nvPr>
            <p:ph idx="2" type="pic"/>
          </p:nvPr>
        </p:nvPicPr>
        <p:blipFill rotWithShape="1">
          <a:blip r:embed="rId3">
            <a:alphaModFix/>
          </a:blip>
          <a:srcRect b="0" l="6634" r="6634" t="0"/>
          <a:stretch/>
        </p:blipFill>
        <p:spPr>
          <a:xfrm>
            <a:off x="740025" y="539400"/>
            <a:ext cx="3525300" cy="4064700"/>
          </a:xfrm>
          <a:prstGeom prst="roundRect">
            <a:avLst>
              <a:gd fmla="val 12292" name="adj"/>
            </a:avLst>
          </a:prstGeom>
        </p:spPr>
      </p:pic>
      <p:sp>
        <p:nvSpPr>
          <p:cNvPr id="2477" name="Google Shape;2477;p58"/>
          <p:cNvSpPr txBox="1"/>
          <p:nvPr>
            <p:ph type="title"/>
          </p:nvPr>
        </p:nvSpPr>
        <p:spPr>
          <a:xfrm>
            <a:off x="5387825" y="970950"/>
            <a:ext cx="3042900" cy="215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a:t>
            </a:r>
            <a:r>
              <a:rPr lang="en"/>
              <a:t> picture always reinforces the concept</a:t>
            </a:r>
            <a:endParaRPr/>
          </a:p>
        </p:txBody>
      </p:sp>
      <p:sp>
        <p:nvSpPr>
          <p:cNvPr id="2478" name="Google Shape;2478;p58"/>
          <p:cNvSpPr txBox="1"/>
          <p:nvPr>
            <p:ph idx="1" type="subTitle"/>
          </p:nvPr>
        </p:nvSpPr>
        <p:spPr>
          <a:xfrm>
            <a:off x="5387825" y="3125850"/>
            <a:ext cx="3042900" cy="104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grpSp>
        <p:nvGrpSpPr>
          <p:cNvPr id="2479" name="Google Shape;2479;p58"/>
          <p:cNvGrpSpPr/>
          <p:nvPr/>
        </p:nvGrpSpPr>
        <p:grpSpPr>
          <a:xfrm>
            <a:off x="3744288" y="2859908"/>
            <a:ext cx="1589670" cy="2168003"/>
            <a:chOff x="3391088" y="2859908"/>
            <a:chExt cx="1589670" cy="2168003"/>
          </a:xfrm>
        </p:grpSpPr>
        <p:grpSp>
          <p:nvGrpSpPr>
            <p:cNvPr id="2480" name="Google Shape;2480;p58"/>
            <p:cNvGrpSpPr/>
            <p:nvPr/>
          </p:nvGrpSpPr>
          <p:grpSpPr>
            <a:xfrm>
              <a:off x="3887298" y="2859908"/>
              <a:ext cx="690041" cy="709068"/>
              <a:chOff x="4960461" y="4113954"/>
              <a:chExt cx="205706" cy="211397"/>
            </a:xfrm>
          </p:grpSpPr>
          <p:sp>
            <p:nvSpPr>
              <p:cNvPr id="2481" name="Google Shape;2481;p58"/>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2" name="Google Shape;2482;p58"/>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83" name="Google Shape;2483;p58"/>
            <p:cNvGrpSpPr/>
            <p:nvPr/>
          </p:nvGrpSpPr>
          <p:grpSpPr>
            <a:xfrm rot="833872">
              <a:off x="3555653" y="3374923"/>
              <a:ext cx="1260542" cy="1523908"/>
              <a:chOff x="-7333631" y="47943"/>
              <a:chExt cx="2576738" cy="3115099"/>
            </a:xfrm>
          </p:grpSpPr>
          <p:sp>
            <p:nvSpPr>
              <p:cNvPr id="2484" name="Google Shape;2484;p58"/>
              <p:cNvSpPr/>
              <p:nvPr/>
            </p:nvSpPr>
            <p:spPr>
              <a:xfrm>
                <a:off x="-7333631" y="47943"/>
                <a:ext cx="2576738" cy="3115099"/>
              </a:xfrm>
              <a:custGeom>
                <a:rect b="b" l="l" r="r" t="t"/>
                <a:pathLst>
                  <a:path extrusionOk="0" h="665264" w="550291">
                    <a:moveTo>
                      <a:pt x="186877" y="222969"/>
                    </a:moveTo>
                    <a:cubicBezTo>
                      <a:pt x="186877" y="222969"/>
                      <a:pt x="73743" y="112964"/>
                      <a:pt x="20317" y="163703"/>
                    </a:cubicBezTo>
                    <a:cubicBezTo>
                      <a:pt x="-33110" y="214887"/>
                      <a:pt x="30644" y="277297"/>
                      <a:pt x="75989" y="310071"/>
                    </a:cubicBezTo>
                    <a:cubicBezTo>
                      <a:pt x="121780" y="343296"/>
                      <a:pt x="119986" y="349132"/>
                      <a:pt x="118637" y="357214"/>
                    </a:cubicBezTo>
                    <a:cubicBezTo>
                      <a:pt x="117288" y="365296"/>
                      <a:pt x="80927" y="458234"/>
                      <a:pt x="70148" y="474398"/>
                    </a:cubicBezTo>
                    <a:cubicBezTo>
                      <a:pt x="59375" y="490562"/>
                      <a:pt x="49945" y="514356"/>
                      <a:pt x="40966" y="517048"/>
                    </a:cubicBezTo>
                    <a:cubicBezTo>
                      <a:pt x="32439" y="519740"/>
                      <a:pt x="-16049" y="555658"/>
                      <a:pt x="26598" y="594273"/>
                    </a:cubicBezTo>
                    <a:cubicBezTo>
                      <a:pt x="68799" y="632437"/>
                      <a:pt x="155449" y="650848"/>
                      <a:pt x="173852" y="627047"/>
                    </a:cubicBezTo>
                    <a:cubicBezTo>
                      <a:pt x="192261" y="603253"/>
                      <a:pt x="221443" y="491453"/>
                      <a:pt x="246585" y="495494"/>
                    </a:cubicBezTo>
                    <a:cubicBezTo>
                      <a:pt x="272172" y="499981"/>
                      <a:pt x="262302" y="635129"/>
                      <a:pt x="295519" y="655334"/>
                    </a:cubicBezTo>
                    <a:cubicBezTo>
                      <a:pt x="329187" y="675094"/>
                      <a:pt x="448162" y="666109"/>
                      <a:pt x="452203" y="621663"/>
                    </a:cubicBezTo>
                    <a:cubicBezTo>
                      <a:pt x="456689" y="577664"/>
                      <a:pt x="429753" y="572274"/>
                      <a:pt x="421672" y="557910"/>
                    </a:cubicBezTo>
                    <a:cubicBezTo>
                      <a:pt x="413591" y="543992"/>
                      <a:pt x="400571" y="475747"/>
                      <a:pt x="400571" y="457336"/>
                    </a:cubicBezTo>
                    <a:cubicBezTo>
                      <a:pt x="400571" y="438926"/>
                      <a:pt x="390244" y="413337"/>
                      <a:pt x="396085" y="411988"/>
                    </a:cubicBezTo>
                    <a:cubicBezTo>
                      <a:pt x="402372" y="410639"/>
                      <a:pt x="499343" y="492356"/>
                      <a:pt x="543339" y="425905"/>
                    </a:cubicBezTo>
                    <a:cubicBezTo>
                      <a:pt x="581945" y="367537"/>
                      <a:pt x="448162" y="288065"/>
                      <a:pt x="426610" y="273696"/>
                    </a:cubicBezTo>
                    <a:cubicBezTo>
                      <a:pt x="405509" y="259326"/>
                      <a:pt x="394736" y="261127"/>
                      <a:pt x="394736" y="261127"/>
                    </a:cubicBezTo>
                    <a:cubicBezTo>
                      <a:pt x="394736" y="261127"/>
                      <a:pt x="464325" y="215779"/>
                      <a:pt x="449505" y="125979"/>
                    </a:cubicBezTo>
                    <a:cubicBezTo>
                      <a:pt x="434691" y="36179"/>
                      <a:pt x="367794" y="6994"/>
                      <a:pt x="313025" y="713"/>
                    </a:cubicBezTo>
                    <a:cubicBezTo>
                      <a:pt x="258255" y="-5574"/>
                      <a:pt x="187769" y="30343"/>
                      <a:pt x="168462" y="83774"/>
                    </a:cubicBezTo>
                    <a:cubicBezTo>
                      <a:pt x="150053" y="138102"/>
                      <a:pt x="153197" y="190635"/>
                      <a:pt x="186871" y="2229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5" name="Google Shape;2485;p58"/>
              <p:cNvSpPr/>
              <p:nvPr/>
            </p:nvSpPr>
            <p:spPr>
              <a:xfrm>
                <a:off x="-6120958" y="143441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0"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6" name="Google Shape;2486;p58"/>
              <p:cNvSpPr/>
              <p:nvPr/>
            </p:nvSpPr>
            <p:spPr>
              <a:xfrm>
                <a:off x="-6162992" y="171606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7" name="Google Shape;2487;p58"/>
              <p:cNvSpPr/>
              <p:nvPr/>
            </p:nvSpPr>
            <p:spPr>
              <a:xfrm>
                <a:off x="-6200825" y="2006126"/>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8" name="Google Shape;2488;p58"/>
              <p:cNvSpPr/>
              <p:nvPr/>
            </p:nvSpPr>
            <p:spPr>
              <a:xfrm>
                <a:off x="-6253931" y="648258"/>
                <a:ext cx="112108" cy="113532"/>
              </a:xfrm>
              <a:custGeom>
                <a:rect b="b" l="l" r="r" t="t"/>
                <a:pathLst>
                  <a:path extrusionOk="0" h="24246" w="23942">
                    <a:moveTo>
                      <a:pt x="23912" y="18410"/>
                    </a:moveTo>
                    <a:cubicBezTo>
                      <a:pt x="24358" y="13924"/>
                      <a:pt x="19871" y="10774"/>
                      <a:pt x="16728" y="7636"/>
                    </a:cubicBezTo>
                    <a:cubicBezTo>
                      <a:pt x="13133" y="4493"/>
                      <a:pt x="10441" y="0"/>
                      <a:pt x="5503" y="0"/>
                    </a:cubicBezTo>
                    <a:cubicBezTo>
                      <a:pt x="2811" y="0"/>
                      <a:pt x="1462" y="1795"/>
                      <a:pt x="565" y="4041"/>
                    </a:cubicBezTo>
                    <a:cubicBezTo>
                      <a:pt x="-1681" y="8979"/>
                      <a:pt x="3257" y="13918"/>
                      <a:pt x="6852" y="17061"/>
                    </a:cubicBezTo>
                    <a:cubicBezTo>
                      <a:pt x="9995" y="19753"/>
                      <a:pt x="14036" y="24246"/>
                      <a:pt x="18528" y="24246"/>
                    </a:cubicBezTo>
                    <a:cubicBezTo>
                      <a:pt x="21672" y="23800"/>
                      <a:pt x="23918" y="21102"/>
                      <a:pt x="23918" y="184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9" name="Google Shape;2489;p58"/>
              <p:cNvSpPr/>
              <p:nvPr/>
            </p:nvSpPr>
            <p:spPr>
              <a:xfrm>
                <a:off x="-5642400" y="840532"/>
                <a:ext cx="127392" cy="86533"/>
              </a:xfrm>
              <a:custGeom>
                <a:rect b="b" l="l" r="r" t="t"/>
                <a:pathLst>
                  <a:path extrusionOk="0" h="18480" w="27206">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7977" y="6975"/>
                      <a:pt x="27977" y="1133"/>
                      <a:pt x="23485"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0" name="Google Shape;2490;p58"/>
              <p:cNvSpPr/>
              <p:nvPr/>
            </p:nvSpPr>
            <p:spPr>
              <a:xfrm>
                <a:off x="-6070467" y="586035"/>
                <a:ext cx="493170" cy="389294"/>
              </a:xfrm>
              <a:custGeom>
                <a:rect b="b" l="l" r="r" t="t"/>
                <a:pathLst>
                  <a:path extrusionOk="0" h="83138" w="105322">
                    <a:moveTo>
                      <a:pt x="20643" y="10147"/>
                    </a:moveTo>
                    <a:cubicBezTo>
                      <a:pt x="20643" y="9250"/>
                      <a:pt x="20643" y="7901"/>
                      <a:pt x="20198" y="7003"/>
                    </a:cubicBezTo>
                    <a:cubicBezTo>
                      <a:pt x="19752" y="4311"/>
                      <a:pt x="17951" y="2517"/>
                      <a:pt x="15711" y="1168"/>
                    </a:cubicBezTo>
                    <a:cubicBezTo>
                      <a:pt x="13465" y="-181"/>
                      <a:pt x="11225" y="-181"/>
                      <a:pt x="8527" y="270"/>
                    </a:cubicBezTo>
                    <a:cubicBezTo>
                      <a:pt x="6281" y="716"/>
                      <a:pt x="5384" y="1619"/>
                      <a:pt x="3589" y="2963"/>
                    </a:cubicBezTo>
                    <a:cubicBezTo>
                      <a:pt x="4035" y="2517"/>
                      <a:pt x="4938" y="2065"/>
                      <a:pt x="5384" y="1614"/>
                    </a:cubicBezTo>
                    <a:lnTo>
                      <a:pt x="4938" y="2059"/>
                    </a:lnTo>
                    <a:cubicBezTo>
                      <a:pt x="1794" y="3854"/>
                      <a:pt x="0" y="7449"/>
                      <a:pt x="0" y="11039"/>
                    </a:cubicBezTo>
                    <a:cubicBezTo>
                      <a:pt x="0" y="14634"/>
                      <a:pt x="1794" y="18223"/>
                      <a:pt x="4938" y="20018"/>
                    </a:cubicBezTo>
                    <a:cubicBezTo>
                      <a:pt x="8081" y="21813"/>
                      <a:pt x="12122" y="21813"/>
                      <a:pt x="15266" y="20018"/>
                    </a:cubicBezTo>
                    <a:cubicBezTo>
                      <a:pt x="16614" y="19121"/>
                      <a:pt x="17957" y="17772"/>
                      <a:pt x="18860" y="16423"/>
                    </a:cubicBezTo>
                    <a:cubicBezTo>
                      <a:pt x="20203" y="13731"/>
                      <a:pt x="20655" y="11936"/>
                      <a:pt x="20655" y="10135"/>
                    </a:cubicBezTo>
                    <a:close/>
                    <a:moveTo>
                      <a:pt x="7624" y="46516"/>
                    </a:moveTo>
                    <a:cubicBezTo>
                      <a:pt x="-3149" y="59982"/>
                      <a:pt x="12110" y="77050"/>
                      <a:pt x="24684" y="81537"/>
                    </a:cubicBezTo>
                    <a:cubicBezTo>
                      <a:pt x="33211" y="84680"/>
                      <a:pt x="42190" y="82886"/>
                      <a:pt x="50723" y="78845"/>
                    </a:cubicBezTo>
                    <a:cubicBezTo>
                      <a:pt x="57907" y="75249"/>
                      <a:pt x="69132" y="65378"/>
                      <a:pt x="65537" y="56393"/>
                    </a:cubicBezTo>
                    <a:cubicBezTo>
                      <a:pt x="64640" y="54598"/>
                      <a:pt x="62845" y="52798"/>
                      <a:pt x="60599" y="53701"/>
                    </a:cubicBezTo>
                    <a:cubicBezTo>
                      <a:pt x="54763" y="55496"/>
                      <a:pt x="52517" y="61783"/>
                      <a:pt x="48031" y="65824"/>
                    </a:cubicBezTo>
                    <a:cubicBezTo>
                      <a:pt x="43545" y="69865"/>
                      <a:pt x="37258" y="71660"/>
                      <a:pt x="31422" y="71660"/>
                    </a:cubicBezTo>
                    <a:cubicBezTo>
                      <a:pt x="25587" y="71660"/>
                      <a:pt x="20649" y="70311"/>
                      <a:pt x="16608" y="65824"/>
                    </a:cubicBezTo>
                    <a:cubicBezTo>
                      <a:pt x="11670" y="60434"/>
                      <a:pt x="13917" y="54147"/>
                      <a:pt x="12568" y="47865"/>
                    </a:cubicBezTo>
                    <a:cubicBezTo>
                      <a:pt x="12116" y="46071"/>
                      <a:pt x="8973" y="45173"/>
                      <a:pt x="7624" y="46516"/>
                    </a:cubicBezTo>
                    <a:close/>
                    <a:moveTo>
                      <a:pt x="59256" y="27209"/>
                    </a:moveTo>
                    <a:cubicBezTo>
                      <a:pt x="62851" y="27209"/>
                      <a:pt x="65988" y="23613"/>
                      <a:pt x="69583" y="22722"/>
                    </a:cubicBezTo>
                    <a:cubicBezTo>
                      <a:pt x="74070" y="20927"/>
                      <a:pt x="79008" y="21373"/>
                      <a:pt x="83500" y="22722"/>
                    </a:cubicBezTo>
                    <a:cubicBezTo>
                      <a:pt x="87541" y="24071"/>
                      <a:pt x="91581" y="26763"/>
                      <a:pt x="93376" y="30804"/>
                    </a:cubicBezTo>
                    <a:cubicBezTo>
                      <a:pt x="95622" y="35291"/>
                      <a:pt x="92027" y="39783"/>
                      <a:pt x="95622" y="43824"/>
                    </a:cubicBezTo>
                    <a:cubicBezTo>
                      <a:pt x="96519" y="44722"/>
                      <a:pt x="98314" y="45173"/>
                      <a:pt x="99663" y="44722"/>
                    </a:cubicBezTo>
                    <a:cubicBezTo>
                      <a:pt x="106847" y="42475"/>
                      <a:pt x="105950" y="33044"/>
                      <a:pt x="103703" y="27660"/>
                    </a:cubicBezTo>
                    <a:cubicBezTo>
                      <a:pt x="101012" y="20927"/>
                      <a:pt x="95176" y="16886"/>
                      <a:pt x="88438" y="14194"/>
                    </a:cubicBezTo>
                    <a:cubicBezTo>
                      <a:pt x="82151" y="11948"/>
                      <a:pt x="74973" y="12399"/>
                      <a:pt x="68680" y="14194"/>
                    </a:cubicBezTo>
                    <a:cubicBezTo>
                      <a:pt x="64194" y="16434"/>
                      <a:pt x="57010" y="21373"/>
                      <a:pt x="59256" y="27215"/>
                    </a:cubicBezTo>
                    <a:cubicBezTo>
                      <a:pt x="58810" y="27215"/>
                      <a:pt x="59256" y="27215"/>
                      <a:pt x="59256" y="272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1" name="Google Shape;2491;p58"/>
              <p:cNvSpPr/>
              <p:nvPr/>
            </p:nvSpPr>
            <p:spPr>
              <a:xfrm>
                <a:off x="-6212926" y="450675"/>
                <a:ext cx="3147" cy="4198"/>
              </a:xfrm>
              <a:custGeom>
                <a:rect b="b" l="l" r="r" t="t"/>
                <a:pathLst>
                  <a:path extrusionOk="0" h="897" w="672">
                    <a:moveTo>
                      <a:pt x="339" y="897"/>
                    </a:moveTo>
                    <a:cubicBezTo>
                      <a:pt x="784" y="897"/>
                      <a:pt x="784" y="0"/>
                      <a:pt x="339" y="0"/>
                    </a:cubicBezTo>
                    <a:cubicBezTo>
                      <a:pt x="-113" y="0"/>
                      <a:pt x="-113" y="897"/>
                      <a:pt x="339" y="897"/>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2" name="Google Shape;2492;p58"/>
              <p:cNvSpPr/>
              <p:nvPr/>
            </p:nvSpPr>
            <p:spPr>
              <a:xfrm>
                <a:off x="-6015417" y="995067"/>
                <a:ext cx="124868" cy="73600"/>
              </a:xfrm>
              <a:custGeom>
                <a:rect b="b" l="l" r="r" t="t"/>
                <a:pathLst>
                  <a:path extrusionOk="0" h="15718" w="26667">
                    <a:moveTo>
                      <a:pt x="2598" y="10328"/>
                    </a:moveTo>
                    <a:cubicBezTo>
                      <a:pt x="4844" y="11677"/>
                      <a:pt x="7084" y="12575"/>
                      <a:pt x="9782" y="13472"/>
                    </a:cubicBezTo>
                    <a:cubicBezTo>
                      <a:pt x="12925" y="14369"/>
                      <a:pt x="16514" y="15718"/>
                      <a:pt x="19658" y="15718"/>
                    </a:cubicBezTo>
                    <a:cubicBezTo>
                      <a:pt x="22801" y="15718"/>
                      <a:pt x="25493" y="13472"/>
                      <a:pt x="26390" y="10328"/>
                    </a:cubicBezTo>
                    <a:cubicBezTo>
                      <a:pt x="27287" y="7636"/>
                      <a:pt x="25944" y="3595"/>
                      <a:pt x="23247" y="2246"/>
                    </a:cubicBezTo>
                    <a:cubicBezTo>
                      <a:pt x="17857" y="0"/>
                      <a:pt x="11125" y="0"/>
                      <a:pt x="5741" y="0"/>
                    </a:cubicBezTo>
                    <a:cubicBezTo>
                      <a:pt x="351" y="446"/>
                      <a:pt x="-2340" y="7630"/>
                      <a:pt x="2598" y="103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3" name="Google Shape;2493;p58"/>
              <p:cNvSpPr/>
              <p:nvPr/>
            </p:nvSpPr>
            <p:spPr>
              <a:xfrm>
                <a:off x="-6755698" y="1020301"/>
                <a:ext cx="206208" cy="237553"/>
              </a:xfrm>
              <a:custGeom>
                <a:rect b="b" l="l" r="r" t="t"/>
                <a:pathLst>
                  <a:path extrusionOk="0" h="50732" w="44038">
                    <a:moveTo>
                      <a:pt x="43100" y="4487"/>
                    </a:moveTo>
                    <a:cubicBezTo>
                      <a:pt x="41306" y="1795"/>
                      <a:pt x="38162" y="0"/>
                      <a:pt x="35019" y="0"/>
                    </a:cubicBezTo>
                    <a:cubicBezTo>
                      <a:pt x="31876" y="0"/>
                      <a:pt x="28732" y="1795"/>
                      <a:pt x="26938" y="4487"/>
                    </a:cubicBezTo>
                    <a:cubicBezTo>
                      <a:pt x="26040" y="5836"/>
                      <a:pt x="25589" y="7630"/>
                      <a:pt x="25589" y="9425"/>
                    </a:cubicBezTo>
                    <a:cubicBezTo>
                      <a:pt x="25589" y="11220"/>
                      <a:pt x="26034" y="12569"/>
                      <a:pt x="26938" y="14363"/>
                    </a:cubicBezTo>
                    <a:lnTo>
                      <a:pt x="26938" y="14809"/>
                    </a:lnTo>
                    <a:cubicBezTo>
                      <a:pt x="27835" y="16158"/>
                      <a:pt x="28732" y="17501"/>
                      <a:pt x="30081" y="17953"/>
                    </a:cubicBezTo>
                    <a:cubicBezTo>
                      <a:pt x="31430" y="18850"/>
                      <a:pt x="33224" y="19302"/>
                      <a:pt x="34567" y="19302"/>
                    </a:cubicBezTo>
                    <a:cubicBezTo>
                      <a:pt x="36362" y="19302"/>
                      <a:pt x="37711" y="18856"/>
                      <a:pt x="39054" y="17953"/>
                    </a:cubicBezTo>
                    <a:cubicBezTo>
                      <a:pt x="40403" y="17055"/>
                      <a:pt x="41746" y="16158"/>
                      <a:pt x="42197" y="14809"/>
                    </a:cubicBezTo>
                    <a:lnTo>
                      <a:pt x="42197" y="14363"/>
                    </a:lnTo>
                    <a:cubicBezTo>
                      <a:pt x="43095" y="13015"/>
                      <a:pt x="43546" y="11220"/>
                      <a:pt x="43546" y="9425"/>
                    </a:cubicBezTo>
                    <a:cubicBezTo>
                      <a:pt x="44449" y="7630"/>
                      <a:pt x="43998" y="6281"/>
                      <a:pt x="43100" y="4487"/>
                    </a:cubicBezTo>
                    <a:close/>
                    <a:moveTo>
                      <a:pt x="38162" y="43548"/>
                    </a:moveTo>
                    <a:cubicBezTo>
                      <a:pt x="38162" y="42651"/>
                      <a:pt x="38162" y="41753"/>
                      <a:pt x="37717" y="40856"/>
                    </a:cubicBezTo>
                    <a:cubicBezTo>
                      <a:pt x="36819" y="37712"/>
                      <a:pt x="34122" y="35918"/>
                      <a:pt x="30984" y="35918"/>
                    </a:cubicBezTo>
                    <a:cubicBezTo>
                      <a:pt x="27841" y="35918"/>
                      <a:pt x="25149" y="38164"/>
                      <a:pt x="24252" y="40856"/>
                    </a:cubicBezTo>
                    <a:cubicBezTo>
                      <a:pt x="23806" y="41753"/>
                      <a:pt x="23806" y="42651"/>
                      <a:pt x="23806" y="43548"/>
                    </a:cubicBezTo>
                    <a:cubicBezTo>
                      <a:pt x="23806" y="45343"/>
                      <a:pt x="24703" y="47143"/>
                      <a:pt x="26052" y="48486"/>
                    </a:cubicBezTo>
                    <a:cubicBezTo>
                      <a:pt x="27401" y="49835"/>
                      <a:pt x="29195" y="50733"/>
                      <a:pt x="30990" y="50733"/>
                    </a:cubicBezTo>
                    <a:cubicBezTo>
                      <a:pt x="32785" y="50733"/>
                      <a:pt x="34585" y="49835"/>
                      <a:pt x="35928" y="48486"/>
                    </a:cubicBezTo>
                    <a:cubicBezTo>
                      <a:pt x="37277" y="47589"/>
                      <a:pt x="38174" y="45343"/>
                      <a:pt x="38174" y="43548"/>
                    </a:cubicBezTo>
                    <a:close/>
                    <a:moveTo>
                      <a:pt x="4042" y="13466"/>
                    </a:moveTo>
                    <a:cubicBezTo>
                      <a:pt x="-1347" y="13466"/>
                      <a:pt x="-1347" y="21994"/>
                      <a:pt x="4042" y="21994"/>
                    </a:cubicBezTo>
                    <a:cubicBezTo>
                      <a:pt x="9432" y="21548"/>
                      <a:pt x="9432" y="13466"/>
                      <a:pt x="4042" y="134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4" name="Google Shape;2494;p58"/>
              <p:cNvSpPr/>
              <p:nvPr/>
            </p:nvSpPr>
            <p:spPr>
              <a:xfrm>
                <a:off x="-5389590" y="1425953"/>
                <a:ext cx="241772" cy="273285"/>
              </a:xfrm>
              <a:custGeom>
                <a:rect b="b" l="l" r="r" t="t"/>
                <a:pathLst>
                  <a:path extrusionOk="0" h="58363" w="51633">
                    <a:moveTo>
                      <a:pt x="6740" y="34574"/>
                    </a:moveTo>
                    <a:lnTo>
                      <a:pt x="6740" y="34574"/>
                    </a:lnTo>
                    <a:cubicBezTo>
                      <a:pt x="4946" y="32328"/>
                      <a:pt x="2254" y="32328"/>
                      <a:pt x="905" y="34129"/>
                    </a:cubicBezTo>
                    <a:lnTo>
                      <a:pt x="459" y="34574"/>
                    </a:lnTo>
                    <a:cubicBezTo>
                      <a:pt x="-890" y="36821"/>
                      <a:pt x="905" y="39964"/>
                      <a:pt x="3603" y="39964"/>
                    </a:cubicBezTo>
                    <a:cubicBezTo>
                      <a:pt x="6295" y="39964"/>
                      <a:pt x="8089" y="36821"/>
                      <a:pt x="6746" y="34574"/>
                    </a:cubicBezTo>
                    <a:close/>
                    <a:moveTo>
                      <a:pt x="48490" y="42656"/>
                    </a:moveTo>
                    <a:cubicBezTo>
                      <a:pt x="47593" y="41759"/>
                      <a:pt x="46244" y="40862"/>
                      <a:pt x="44895" y="40410"/>
                    </a:cubicBezTo>
                    <a:cubicBezTo>
                      <a:pt x="42649" y="39964"/>
                      <a:pt x="40409" y="40410"/>
                      <a:pt x="38608" y="41307"/>
                    </a:cubicBezTo>
                    <a:cubicBezTo>
                      <a:pt x="38163" y="41307"/>
                      <a:pt x="37711" y="41753"/>
                      <a:pt x="37711" y="41753"/>
                    </a:cubicBezTo>
                    <a:cubicBezTo>
                      <a:pt x="35917" y="42651"/>
                      <a:pt x="34116" y="44897"/>
                      <a:pt x="33670" y="47143"/>
                    </a:cubicBezTo>
                    <a:cubicBezTo>
                      <a:pt x="32773" y="50287"/>
                      <a:pt x="33670" y="53430"/>
                      <a:pt x="35917" y="55671"/>
                    </a:cubicBezTo>
                    <a:cubicBezTo>
                      <a:pt x="37711" y="57466"/>
                      <a:pt x="39957" y="58363"/>
                      <a:pt x="42203" y="58363"/>
                    </a:cubicBezTo>
                    <a:cubicBezTo>
                      <a:pt x="44895" y="58363"/>
                      <a:pt x="48490" y="56568"/>
                      <a:pt x="49839" y="53876"/>
                    </a:cubicBezTo>
                    <a:lnTo>
                      <a:pt x="50285" y="52979"/>
                    </a:lnTo>
                    <a:cubicBezTo>
                      <a:pt x="51182" y="51630"/>
                      <a:pt x="51634" y="50287"/>
                      <a:pt x="51634" y="48938"/>
                    </a:cubicBezTo>
                    <a:cubicBezTo>
                      <a:pt x="51188" y="46246"/>
                      <a:pt x="50291" y="44451"/>
                      <a:pt x="48496" y="42651"/>
                    </a:cubicBezTo>
                    <a:close/>
                    <a:moveTo>
                      <a:pt x="38614" y="7185"/>
                    </a:moveTo>
                    <a:lnTo>
                      <a:pt x="38614" y="7185"/>
                    </a:lnTo>
                    <a:cubicBezTo>
                      <a:pt x="37265" y="2698"/>
                      <a:pt x="33676" y="0"/>
                      <a:pt x="29636" y="0"/>
                    </a:cubicBezTo>
                    <a:cubicBezTo>
                      <a:pt x="25595" y="0"/>
                      <a:pt x="22000" y="2692"/>
                      <a:pt x="20657" y="6733"/>
                    </a:cubicBezTo>
                    <a:lnTo>
                      <a:pt x="20657" y="7179"/>
                    </a:lnTo>
                    <a:cubicBezTo>
                      <a:pt x="19760" y="9871"/>
                      <a:pt x="20657" y="13015"/>
                      <a:pt x="22451" y="15261"/>
                    </a:cubicBezTo>
                    <a:lnTo>
                      <a:pt x="22451" y="15261"/>
                    </a:lnTo>
                    <a:cubicBezTo>
                      <a:pt x="23800" y="17953"/>
                      <a:pt x="26938" y="19302"/>
                      <a:pt x="29636" y="19302"/>
                    </a:cubicBezTo>
                    <a:cubicBezTo>
                      <a:pt x="32327" y="19302"/>
                      <a:pt x="35922" y="17953"/>
                      <a:pt x="36820" y="15261"/>
                    </a:cubicBezTo>
                    <a:lnTo>
                      <a:pt x="36820" y="15261"/>
                    </a:lnTo>
                    <a:cubicBezTo>
                      <a:pt x="39066" y="13015"/>
                      <a:pt x="39511" y="9871"/>
                      <a:pt x="38614" y="71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5" name="Google Shape;2495;p58"/>
              <p:cNvSpPr/>
              <p:nvPr/>
            </p:nvSpPr>
            <p:spPr>
              <a:xfrm>
                <a:off x="-5583441" y="1007698"/>
                <a:ext cx="215072" cy="269108"/>
              </a:xfrm>
              <a:custGeom>
                <a:rect b="b" l="l" r="r" t="t"/>
                <a:pathLst>
                  <a:path extrusionOk="0" h="57471" w="45931">
                    <a:moveTo>
                      <a:pt x="5049" y="47143"/>
                    </a:moveTo>
                    <a:cubicBezTo>
                      <a:pt x="-1683" y="47143"/>
                      <a:pt x="-1683" y="57472"/>
                      <a:pt x="5049" y="57472"/>
                    </a:cubicBezTo>
                    <a:cubicBezTo>
                      <a:pt x="11782" y="57472"/>
                      <a:pt x="11782" y="47143"/>
                      <a:pt x="5049" y="47143"/>
                    </a:cubicBezTo>
                    <a:close/>
                    <a:moveTo>
                      <a:pt x="42764" y="1795"/>
                    </a:moveTo>
                    <a:cubicBezTo>
                      <a:pt x="41416" y="897"/>
                      <a:pt x="39621" y="0"/>
                      <a:pt x="37827" y="0"/>
                    </a:cubicBezTo>
                    <a:cubicBezTo>
                      <a:pt x="36032" y="0"/>
                      <a:pt x="34232" y="446"/>
                      <a:pt x="32889" y="1795"/>
                    </a:cubicBezTo>
                    <a:cubicBezTo>
                      <a:pt x="31094" y="3144"/>
                      <a:pt x="29745" y="5390"/>
                      <a:pt x="29745" y="7630"/>
                    </a:cubicBezTo>
                    <a:cubicBezTo>
                      <a:pt x="29745" y="10886"/>
                      <a:pt x="30238" y="12610"/>
                      <a:pt x="32889" y="15261"/>
                    </a:cubicBezTo>
                    <a:cubicBezTo>
                      <a:pt x="34237" y="16158"/>
                      <a:pt x="36032" y="17056"/>
                      <a:pt x="37827" y="17056"/>
                    </a:cubicBezTo>
                    <a:cubicBezTo>
                      <a:pt x="39621" y="17056"/>
                      <a:pt x="41422" y="16610"/>
                      <a:pt x="42764" y="15261"/>
                    </a:cubicBezTo>
                    <a:cubicBezTo>
                      <a:pt x="46987" y="12094"/>
                      <a:pt x="46987" y="4962"/>
                      <a:pt x="42764" y="1795"/>
                    </a:cubicBezTo>
                    <a:close/>
                    <a:moveTo>
                      <a:pt x="8644" y="12569"/>
                    </a:moveTo>
                    <a:cubicBezTo>
                      <a:pt x="4604" y="12569"/>
                      <a:pt x="1009" y="16164"/>
                      <a:pt x="1009" y="20205"/>
                    </a:cubicBezTo>
                    <a:cubicBezTo>
                      <a:pt x="1009" y="24246"/>
                      <a:pt x="4604" y="27841"/>
                      <a:pt x="8644" y="27841"/>
                    </a:cubicBezTo>
                    <a:cubicBezTo>
                      <a:pt x="12685" y="27841"/>
                      <a:pt x="16280" y="24246"/>
                      <a:pt x="16280" y="20205"/>
                    </a:cubicBezTo>
                    <a:cubicBezTo>
                      <a:pt x="16280" y="16164"/>
                      <a:pt x="13137" y="12569"/>
                      <a:pt x="8644" y="125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6" name="Google Shape;2496;p58"/>
              <p:cNvSpPr/>
              <p:nvPr/>
            </p:nvSpPr>
            <p:spPr>
              <a:xfrm>
                <a:off x="-6490019" y="801711"/>
                <a:ext cx="292399" cy="264880"/>
              </a:xfrm>
              <a:custGeom>
                <a:rect b="b" l="l" r="r" t="t"/>
                <a:pathLst>
                  <a:path extrusionOk="0" h="56568" w="62445">
                    <a:moveTo>
                      <a:pt x="18675" y="7179"/>
                    </a:moveTo>
                    <a:lnTo>
                      <a:pt x="18675" y="7179"/>
                    </a:lnTo>
                    <a:cubicBezTo>
                      <a:pt x="18230" y="6281"/>
                      <a:pt x="18230" y="5384"/>
                      <a:pt x="17326" y="4487"/>
                    </a:cubicBezTo>
                    <a:cubicBezTo>
                      <a:pt x="15978" y="1795"/>
                      <a:pt x="12388" y="0"/>
                      <a:pt x="9245" y="0"/>
                    </a:cubicBezTo>
                    <a:cubicBezTo>
                      <a:pt x="5204" y="0"/>
                      <a:pt x="1164" y="2692"/>
                      <a:pt x="266" y="6733"/>
                    </a:cubicBezTo>
                    <a:cubicBezTo>
                      <a:pt x="-179" y="9425"/>
                      <a:pt x="-179" y="12123"/>
                      <a:pt x="1164" y="14369"/>
                    </a:cubicBezTo>
                    <a:cubicBezTo>
                      <a:pt x="2061" y="15718"/>
                      <a:pt x="3410" y="17061"/>
                      <a:pt x="4759" y="17965"/>
                    </a:cubicBezTo>
                    <a:cubicBezTo>
                      <a:pt x="7005" y="18862"/>
                      <a:pt x="7005" y="18862"/>
                      <a:pt x="9697" y="19314"/>
                    </a:cubicBezTo>
                    <a:cubicBezTo>
                      <a:pt x="12840" y="19759"/>
                      <a:pt x="15983" y="17519"/>
                      <a:pt x="17778" y="14827"/>
                    </a:cubicBezTo>
                    <a:cubicBezTo>
                      <a:pt x="18675" y="13478"/>
                      <a:pt x="19127" y="11683"/>
                      <a:pt x="19127" y="10340"/>
                    </a:cubicBezTo>
                    <a:cubicBezTo>
                      <a:pt x="19127" y="8094"/>
                      <a:pt x="18675" y="8094"/>
                      <a:pt x="18675" y="7191"/>
                    </a:cubicBezTo>
                    <a:close/>
                    <a:moveTo>
                      <a:pt x="53693" y="30076"/>
                    </a:moveTo>
                    <a:cubicBezTo>
                      <a:pt x="42016" y="30076"/>
                      <a:pt x="42016" y="48035"/>
                      <a:pt x="53693" y="48035"/>
                    </a:cubicBezTo>
                    <a:cubicBezTo>
                      <a:pt x="65363" y="48035"/>
                      <a:pt x="65363" y="30076"/>
                      <a:pt x="53693" y="30076"/>
                    </a:cubicBezTo>
                    <a:close/>
                    <a:moveTo>
                      <a:pt x="31695" y="40404"/>
                    </a:moveTo>
                    <a:cubicBezTo>
                      <a:pt x="30346" y="39055"/>
                      <a:pt x="29003" y="38610"/>
                      <a:pt x="27654" y="38158"/>
                    </a:cubicBezTo>
                    <a:cubicBezTo>
                      <a:pt x="25859" y="37712"/>
                      <a:pt x="24511" y="37712"/>
                      <a:pt x="22716" y="38158"/>
                    </a:cubicBezTo>
                    <a:cubicBezTo>
                      <a:pt x="21819" y="38158"/>
                      <a:pt x="20921" y="39055"/>
                      <a:pt x="20024" y="39507"/>
                    </a:cubicBezTo>
                    <a:cubicBezTo>
                      <a:pt x="14189" y="42199"/>
                      <a:pt x="14189" y="51630"/>
                      <a:pt x="20024" y="54774"/>
                    </a:cubicBezTo>
                    <a:cubicBezTo>
                      <a:pt x="20921" y="55219"/>
                      <a:pt x="21819" y="55671"/>
                      <a:pt x="22716" y="56123"/>
                    </a:cubicBezTo>
                    <a:cubicBezTo>
                      <a:pt x="23613" y="56123"/>
                      <a:pt x="24511" y="56123"/>
                      <a:pt x="24962" y="56568"/>
                    </a:cubicBezTo>
                    <a:cubicBezTo>
                      <a:pt x="26757" y="56568"/>
                      <a:pt x="28105" y="56123"/>
                      <a:pt x="29448" y="55219"/>
                    </a:cubicBezTo>
                    <a:cubicBezTo>
                      <a:pt x="32140" y="53425"/>
                      <a:pt x="33935" y="50733"/>
                      <a:pt x="33935" y="47583"/>
                    </a:cubicBezTo>
                    <a:cubicBezTo>
                      <a:pt x="34386" y="44445"/>
                      <a:pt x="33489" y="42199"/>
                      <a:pt x="31695" y="40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7" name="Google Shape;2497;p58"/>
              <p:cNvSpPr/>
              <p:nvPr/>
            </p:nvSpPr>
            <p:spPr>
              <a:xfrm>
                <a:off x="-5557671" y="328763"/>
                <a:ext cx="175519" cy="104836"/>
              </a:xfrm>
              <a:custGeom>
                <a:rect b="b" l="l" r="r" t="t"/>
                <a:pathLst>
                  <a:path extrusionOk="0" h="22389" w="37484">
                    <a:moveTo>
                      <a:pt x="31424" y="0"/>
                    </a:moveTo>
                    <a:cubicBezTo>
                      <a:pt x="23342" y="0"/>
                      <a:pt x="23342" y="12569"/>
                      <a:pt x="31424" y="12569"/>
                    </a:cubicBezTo>
                    <a:cubicBezTo>
                      <a:pt x="39505" y="12569"/>
                      <a:pt x="39505" y="0"/>
                      <a:pt x="31424" y="0"/>
                    </a:cubicBezTo>
                    <a:close/>
                    <a:moveTo>
                      <a:pt x="10323" y="6733"/>
                    </a:moveTo>
                    <a:cubicBezTo>
                      <a:pt x="9877" y="6733"/>
                      <a:pt x="9877" y="6733"/>
                      <a:pt x="9426" y="6733"/>
                    </a:cubicBezTo>
                    <a:cubicBezTo>
                      <a:pt x="-3142" y="3138"/>
                      <a:pt x="-3142" y="25589"/>
                      <a:pt x="9426" y="22000"/>
                    </a:cubicBezTo>
                    <a:cubicBezTo>
                      <a:pt x="9872" y="22000"/>
                      <a:pt x="9872" y="22000"/>
                      <a:pt x="10323" y="22000"/>
                    </a:cubicBezTo>
                    <a:cubicBezTo>
                      <a:pt x="17959" y="19753"/>
                      <a:pt x="17959" y="8979"/>
                      <a:pt x="10323" y="67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8" name="Google Shape;2498;p58"/>
              <p:cNvSpPr/>
              <p:nvPr/>
            </p:nvSpPr>
            <p:spPr>
              <a:xfrm>
                <a:off x="-6629565" y="2029215"/>
                <a:ext cx="245396" cy="361629"/>
              </a:xfrm>
              <a:custGeom>
                <a:rect b="b" l="l" r="r" t="t"/>
                <a:pathLst>
                  <a:path extrusionOk="0" h="77230" w="52407">
                    <a:moveTo>
                      <a:pt x="16157" y="0"/>
                    </a:moveTo>
                    <a:cubicBezTo>
                      <a:pt x="12116" y="0"/>
                      <a:pt x="8973" y="3144"/>
                      <a:pt x="8973" y="7185"/>
                    </a:cubicBezTo>
                    <a:cubicBezTo>
                      <a:pt x="8973" y="11226"/>
                      <a:pt x="12116" y="14369"/>
                      <a:pt x="16157" y="14369"/>
                    </a:cubicBezTo>
                    <a:cubicBezTo>
                      <a:pt x="20198" y="14369"/>
                      <a:pt x="23341" y="11226"/>
                      <a:pt x="23341" y="7185"/>
                    </a:cubicBezTo>
                    <a:cubicBezTo>
                      <a:pt x="23341" y="3144"/>
                      <a:pt x="19752" y="0"/>
                      <a:pt x="16157" y="0"/>
                    </a:cubicBezTo>
                    <a:close/>
                    <a:moveTo>
                      <a:pt x="16609" y="69595"/>
                    </a:moveTo>
                    <a:cubicBezTo>
                      <a:pt x="16609" y="66451"/>
                      <a:pt x="14814" y="64205"/>
                      <a:pt x="12122" y="62862"/>
                    </a:cubicBezTo>
                    <a:cubicBezTo>
                      <a:pt x="10328" y="61964"/>
                      <a:pt x="7636" y="61513"/>
                      <a:pt x="5835" y="61964"/>
                    </a:cubicBezTo>
                    <a:cubicBezTo>
                      <a:pt x="2240" y="62862"/>
                      <a:pt x="0" y="66005"/>
                      <a:pt x="0" y="69600"/>
                    </a:cubicBezTo>
                    <a:cubicBezTo>
                      <a:pt x="0" y="72293"/>
                      <a:pt x="1349" y="74990"/>
                      <a:pt x="4041" y="76334"/>
                    </a:cubicBezTo>
                    <a:cubicBezTo>
                      <a:pt x="5390" y="77231"/>
                      <a:pt x="6733" y="77231"/>
                      <a:pt x="8081" y="77231"/>
                    </a:cubicBezTo>
                    <a:cubicBezTo>
                      <a:pt x="9430" y="77231"/>
                      <a:pt x="10773" y="76785"/>
                      <a:pt x="12122" y="76334"/>
                    </a:cubicBezTo>
                    <a:cubicBezTo>
                      <a:pt x="14814" y="74985"/>
                      <a:pt x="16609" y="72738"/>
                      <a:pt x="16609" y="69600"/>
                    </a:cubicBezTo>
                    <a:close/>
                    <a:moveTo>
                      <a:pt x="23341" y="36821"/>
                    </a:moveTo>
                    <a:cubicBezTo>
                      <a:pt x="22444" y="34129"/>
                      <a:pt x="20649" y="31882"/>
                      <a:pt x="18403" y="30088"/>
                    </a:cubicBezTo>
                    <a:cubicBezTo>
                      <a:pt x="15711" y="28293"/>
                      <a:pt x="11671" y="27841"/>
                      <a:pt x="8527" y="28739"/>
                    </a:cubicBezTo>
                    <a:cubicBezTo>
                      <a:pt x="5835" y="29636"/>
                      <a:pt x="3589" y="31431"/>
                      <a:pt x="2240" y="33677"/>
                    </a:cubicBezTo>
                    <a:cubicBezTo>
                      <a:pt x="446" y="37272"/>
                      <a:pt x="446" y="41313"/>
                      <a:pt x="2240" y="44451"/>
                    </a:cubicBezTo>
                    <a:cubicBezTo>
                      <a:pt x="3138" y="46246"/>
                      <a:pt x="4932" y="47595"/>
                      <a:pt x="6727" y="48938"/>
                    </a:cubicBezTo>
                    <a:cubicBezTo>
                      <a:pt x="8521" y="50287"/>
                      <a:pt x="10767" y="50287"/>
                      <a:pt x="13013" y="50733"/>
                    </a:cubicBezTo>
                    <a:cubicBezTo>
                      <a:pt x="14808" y="50733"/>
                      <a:pt x="16609" y="50287"/>
                      <a:pt x="18403" y="49384"/>
                    </a:cubicBezTo>
                    <a:cubicBezTo>
                      <a:pt x="20649" y="48035"/>
                      <a:pt x="22890" y="45788"/>
                      <a:pt x="23341" y="42651"/>
                    </a:cubicBezTo>
                    <a:cubicBezTo>
                      <a:pt x="23793" y="40856"/>
                      <a:pt x="23793" y="39055"/>
                      <a:pt x="23341" y="36815"/>
                    </a:cubicBezTo>
                    <a:close/>
                    <a:moveTo>
                      <a:pt x="45339" y="31882"/>
                    </a:moveTo>
                    <a:cubicBezTo>
                      <a:pt x="35915" y="31882"/>
                      <a:pt x="35915" y="46697"/>
                      <a:pt x="45339" y="46697"/>
                    </a:cubicBezTo>
                    <a:cubicBezTo>
                      <a:pt x="54764" y="46697"/>
                      <a:pt x="54764" y="31882"/>
                      <a:pt x="45339" y="318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9" name="Google Shape;2499;p58"/>
              <p:cNvSpPr/>
              <p:nvPr/>
            </p:nvSpPr>
            <p:spPr>
              <a:xfrm>
                <a:off x="-5854042" y="2409662"/>
                <a:ext cx="562307" cy="544509"/>
              </a:xfrm>
              <a:custGeom>
                <a:rect b="b" l="l" r="r" t="t"/>
                <a:pathLst>
                  <a:path extrusionOk="0" h="116286" w="120087">
                    <a:moveTo>
                      <a:pt x="116729" y="96984"/>
                    </a:moveTo>
                    <a:cubicBezTo>
                      <a:pt x="112242" y="92498"/>
                      <a:pt x="105053" y="92498"/>
                      <a:pt x="100566" y="96984"/>
                    </a:cubicBezTo>
                    <a:cubicBezTo>
                      <a:pt x="98320" y="99231"/>
                      <a:pt x="97423" y="101923"/>
                      <a:pt x="97423" y="105066"/>
                    </a:cubicBezTo>
                    <a:cubicBezTo>
                      <a:pt x="97423" y="105964"/>
                      <a:pt x="97423" y="107313"/>
                      <a:pt x="97868" y="108662"/>
                    </a:cubicBezTo>
                    <a:cubicBezTo>
                      <a:pt x="98314" y="110456"/>
                      <a:pt x="99217" y="112257"/>
                      <a:pt x="100560" y="113148"/>
                    </a:cubicBezTo>
                    <a:cubicBezTo>
                      <a:pt x="101909" y="114497"/>
                      <a:pt x="103704" y="115395"/>
                      <a:pt x="105047" y="115841"/>
                    </a:cubicBezTo>
                    <a:cubicBezTo>
                      <a:pt x="106396" y="116286"/>
                      <a:pt x="107293" y="116286"/>
                      <a:pt x="108642" y="116286"/>
                    </a:cubicBezTo>
                    <a:cubicBezTo>
                      <a:pt x="111785" y="116286"/>
                      <a:pt x="114477" y="114937"/>
                      <a:pt x="116723" y="113143"/>
                    </a:cubicBezTo>
                    <a:cubicBezTo>
                      <a:pt x="121209" y="108650"/>
                      <a:pt x="121209" y="101020"/>
                      <a:pt x="116723" y="96978"/>
                    </a:cubicBezTo>
                    <a:close/>
                    <a:moveTo>
                      <a:pt x="17957" y="52985"/>
                    </a:moveTo>
                    <a:cubicBezTo>
                      <a:pt x="17060" y="51190"/>
                      <a:pt x="14814" y="48944"/>
                      <a:pt x="12568" y="48944"/>
                    </a:cubicBezTo>
                    <a:cubicBezTo>
                      <a:pt x="11671" y="48944"/>
                      <a:pt x="10322" y="48498"/>
                      <a:pt x="9424" y="48498"/>
                    </a:cubicBezTo>
                    <a:cubicBezTo>
                      <a:pt x="4486" y="48498"/>
                      <a:pt x="0" y="52539"/>
                      <a:pt x="0" y="57923"/>
                    </a:cubicBezTo>
                    <a:cubicBezTo>
                      <a:pt x="0" y="62862"/>
                      <a:pt x="4041" y="67348"/>
                      <a:pt x="9424" y="67348"/>
                    </a:cubicBezTo>
                    <a:cubicBezTo>
                      <a:pt x="10322" y="67348"/>
                      <a:pt x="11671" y="67348"/>
                      <a:pt x="12568" y="66902"/>
                    </a:cubicBezTo>
                    <a:cubicBezTo>
                      <a:pt x="13917" y="66457"/>
                      <a:pt x="15711" y="65554"/>
                      <a:pt x="16609" y="64656"/>
                    </a:cubicBezTo>
                    <a:cubicBezTo>
                      <a:pt x="18403" y="62862"/>
                      <a:pt x="19300" y="60615"/>
                      <a:pt x="19300" y="57923"/>
                    </a:cubicBezTo>
                    <a:cubicBezTo>
                      <a:pt x="19300" y="56128"/>
                      <a:pt x="18849" y="54334"/>
                      <a:pt x="17952" y="52985"/>
                    </a:cubicBezTo>
                    <a:close/>
                    <a:moveTo>
                      <a:pt x="31423" y="48944"/>
                    </a:moveTo>
                    <a:cubicBezTo>
                      <a:pt x="22444" y="48944"/>
                      <a:pt x="22444" y="62410"/>
                      <a:pt x="31423" y="62410"/>
                    </a:cubicBezTo>
                    <a:cubicBezTo>
                      <a:pt x="40401" y="62410"/>
                      <a:pt x="40401" y="48944"/>
                      <a:pt x="31423" y="48944"/>
                    </a:cubicBezTo>
                    <a:close/>
                    <a:moveTo>
                      <a:pt x="56118" y="5390"/>
                    </a:moveTo>
                    <a:cubicBezTo>
                      <a:pt x="55673" y="4041"/>
                      <a:pt x="55221" y="3144"/>
                      <a:pt x="54324" y="2246"/>
                    </a:cubicBezTo>
                    <a:cubicBezTo>
                      <a:pt x="52975" y="897"/>
                      <a:pt x="50729" y="0"/>
                      <a:pt x="48934" y="0"/>
                    </a:cubicBezTo>
                    <a:cubicBezTo>
                      <a:pt x="47585" y="0"/>
                      <a:pt x="46242" y="446"/>
                      <a:pt x="44893" y="897"/>
                    </a:cubicBezTo>
                    <a:cubicBezTo>
                      <a:pt x="43099" y="1795"/>
                      <a:pt x="42202" y="3589"/>
                      <a:pt x="41299" y="5384"/>
                    </a:cubicBezTo>
                    <a:cubicBezTo>
                      <a:pt x="40853" y="6733"/>
                      <a:pt x="40853" y="8979"/>
                      <a:pt x="41299" y="10322"/>
                    </a:cubicBezTo>
                    <a:cubicBezTo>
                      <a:pt x="42647" y="13466"/>
                      <a:pt x="44893" y="15712"/>
                      <a:pt x="48483" y="15712"/>
                    </a:cubicBezTo>
                    <a:cubicBezTo>
                      <a:pt x="52078" y="15712"/>
                      <a:pt x="54769" y="13466"/>
                      <a:pt x="55667" y="10322"/>
                    </a:cubicBezTo>
                    <a:cubicBezTo>
                      <a:pt x="56118" y="8973"/>
                      <a:pt x="56564" y="6727"/>
                      <a:pt x="56118" y="53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0" name="Google Shape;2500;p58"/>
              <p:cNvSpPr/>
              <p:nvPr/>
            </p:nvSpPr>
            <p:spPr>
              <a:xfrm>
                <a:off x="-6507692" y="1056020"/>
                <a:ext cx="2744" cy="2744"/>
              </a:xfrm>
              <a:custGeom>
                <a:rect b="b" l="l" r="r" t="t"/>
                <a:pathLst>
                  <a:path extrusionOk="0" h="586" w="586">
                    <a:moveTo>
                      <a:pt x="0" y="0"/>
                    </a:moveTo>
                    <a:lnTo>
                      <a:pt x="0" y="0"/>
                    </a:lnTo>
                    <a:close/>
                  </a:path>
                </a:pathLst>
              </a:custGeom>
              <a:solidFill>
                <a:srgbClr val="9E252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1" name="Google Shape;2501;p58"/>
              <p:cNvSpPr/>
              <p:nvPr/>
            </p:nvSpPr>
            <p:spPr>
              <a:xfrm>
                <a:off x="-7310601" y="103584"/>
                <a:ext cx="2509684" cy="3034363"/>
              </a:xfrm>
              <a:custGeom>
                <a:rect b="b" l="l" r="r" t="t"/>
                <a:pathLst>
                  <a:path extrusionOk="0" h="648022" w="535971">
                    <a:moveTo>
                      <a:pt x="175548" y="208386"/>
                    </a:moveTo>
                    <a:cubicBezTo>
                      <a:pt x="147714" y="185489"/>
                      <a:pt x="117635" y="161694"/>
                      <a:pt x="83063" y="149571"/>
                    </a:cubicBezTo>
                    <a:cubicBezTo>
                      <a:pt x="67346" y="144181"/>
                      <a:pt x="50292" y="142386"/>
                      <a:pt x="34575" y="149125"/>
                    </a:cubicBezTo>
                    <a:cubicBezTo>
                      <a:pt x="19309" y="155858"/>
                      <a:pt x="4947" y="168885"/>
                      <a:pt x="906" y="185494"/>
                    </a:cubicBezTo>
                    <a:cubicBezTo>
                      <a:pt x="-3580" y="206145"/>
                      <a:pt x="9433" y="227248"/>
                      <a:pt x="21555" y="242966"/>
                    </a:cubicBezTo>
                    <a:cubicBezTo>
                      <a:pt x="38164" y="264069"/>
                      <a:pt x="58367" y="282027"/>
                      <a:pt x="79022" y="299089"/>
                    </a:cubicBezTo>
                    <a:cubicBezTo>
                      <a:pt x="92042" y="309863"/>
                      <a:pt x="107753" y="319294"/>
                      <a:pt x="119875" y="331417"/>
                    </a:cubicBezTo>
                    <a:cubicBezTo>
                      <a:pt x="121224" y="332766"/>
                      <a:pt x="123916" y="330520"/>
                      <a:pt x="122121" y="329171"/>
                    </a:cubicBezTo>
                    <a:cubicBezTo>
                      <a:pt x="110445" y="317493"/>
                      <a:pt x="95631" y="308068"/>
                      <a:pt x="82611" y="297740"/>
                    </a:cubicBezTo>
                    <a:cubicBezTo>
                      <a:pt x="61962" y="281130"/>
                      <a:pt x="41759" y="262720"/>
                      <a:pt x="25144" y="242063"/>
                    </a:cubicBezTo>
                    <a:cubicBezTo>
                      <a:pt x="11679" y="224556"/>
                      <a:pt x="-3141" y="200310"/>
                      <a:pt x="7187" y="177858"/>
                    </a:cubicBezTo>
                    <a:cubicBezTo>
                      <a:pt x="13919" y="163043"/>
                      <a:pt x="31431" y="151817"/>
                      <a:pt x="46697" y="148674"/>
                    </a:cubicBezTo>
                    <a:cubicBezTo>
                      <a:pt x="62414" y="145530"/>
                      <a:pt x="79022" y="150920"/>
                      <a:pt x="93385" y="157202"/>
                    </a:cubicBezTo>
                    <a:cubicBezTo>
                      <a:pt x="122567" y="170222"/>
                      <a:pt x="148606" y="190427"/>
                      <a:pt x="173296" y="210632"/>
                    </a:cubicBezTo>
                    <a:cubicBezTo>
                      <a:pt x="175096" y="212427"/>
                      <a:pt x="177342" y="209735"/>
                      <a:pt x="175542" y="208386"/>
                    </a:cubicBezTo>
                    <a:lnTo>
                      <a:pt x="175542" y="208386"/>
                    </a:lnTo>
                    <a:close/>
                    <a:moveTo>
                      <a:pt x="180937" y="207037"/>
                    </a:moveTo>
                    <a:cubicBezTo>
                      <a:pt x="166569" y="172017"/>
                      <a:pt x="160288" y="133853"/>
                      <a:pt x="171061" y="96586"/>
                    </a:cubicBezTo>
                    <a:cubicBezTo>
                      <a:pt x="177794" y="73238"/>
                      <a:pt x="191265" y="52587"/>
                      <a:pt x="209222" y="35971"/>
                    </a:cubicBezTo>
                    <a:cubicBezTo>
                      <a:pt x="222687" y="23402"/>
                      <a:pt x="236158" y="16212"/>
                      <a:pt x="253670" y="11279"/>
                    </a:cubicBezTo>
                    <a:cubicBezTo>
                      <a:pt x="272525" y="5443"/>
                      <a:pt x="292728" y="3197"/>
                      <a:pt x="312480" y="3197"/>
                    </a:cubicBezTo>
                    <a:cubicBezTo>
                      <a:pt x="329540" y="3197"/>
                      <a:pt x="345703" y="8587"/>
                      <a:pt x="360968" y="15766"/>
                    </a:cubicBezTo>
                    <a:cubicBezTo>
                      <a:pt x="400924" y="34176"/>
                      <a:pt x="431003" y="70540"/>
                      <a:pt x="436393" y="114991"/>
                    </a:cubicBezTo>
                    <a:cubicBezTo>
                      <a:pt x="442680" y="167524"/>
                      <a:pt x="412600" y="215565"/>
                      <a:pt x="375782" y="249687"/>
                    </a:cubicBezTo>
                    <a:cubicBezTo>
                      <a:pt x="374434" y="251036"/>
                      <a:pt x="376680" y="253283"/>
                      <a:pt x="378028" y="251934"/>
                    </a:cubicBezTo>
                    <a:lnTo>
                      <a:pt x="379887" y="250174"/>
                    </a:lnTo>
                    <a:cubicBezTo>
                      <a:pt x="418477" y="269922"/>
                      <a:pt x="457505" y="291013"/>
                      <a:pt x="490711" y="319282"/>
                    </a:cubicBezTo>
                    <a:cubicBezTo>
                      <a:pt x="509120" y="335000"/>
                      <a:pt x="527523" y="355200"/>
                      <a:pt x="532015" y="379897"/>
                    </a:cubicBezTo>
                    <a:cubicBezTo>
                      <a:pt x="533810" y="389774"/>
                      <a:pt x="532461" y="399657"/>
                      <a:pt x="529323" y="409082"/>
                    </a:cubicBezTo>
                    <a:cubicBezTo>
                      <a:pt x="525283" y="421651"/>
                      <a:pt x="515858" y="427938"/>
                      <a:pt x="502387" y="428841"/>
                    </a:cubicBezTo>
                    <a:cubicBezTo>
                      <a:pt x="472759" y="431533"/>
                      <a:pt x="440434" y="416272"/>
                      <a:pt x="415292" y="401451"/>
                    </a:cubicBezTo>
                    <a:cubicBezTo>
                      <a:pt x="404519" y="395164"/>
                      <a:pt x="394191" y="387985"/>
                      <a:pt x="386110" y="378103"/>
                    </a:cubicBezTo>
                    <a:cubicBezTo>
                      <a:pt x="381624" y="373164"/>
                      <a:pt x="376685" y="372713"/>
                      <a:pt x="376685" y="380349"/>
                    </a:cubicBezTo>
                    <a:cubicBezTo>
                      <a:pt x="376240" y="392918"/>
                      <a:pt x="380726" y="406390"/>
                      <a:pt x="383418" y="418513"/>
                    </a:cubicBezTo>
                    <a:cubicBezTo>
                      <a:pt x="386110" y="431533"/>
                      <a:pt x="387904" y="444554"/>
                      <a:pt x="390151" y="457574"/>
                    </a:cubicBezTo>
                    <a:cubicBezTo>
                      <a:pt x="395540" y="487656"/>
                      <a:pt x="401827" y="517286"/>
                      <a:pt x="408560" y="546922"/>
                    </a:cubicBezTo>
                    <a:cubicBezTo>
                      <a:pt x="411703" y="562641"/>
                      <a:pt x="428317" y="567573"/>
                      <a:pt x="435496" y="580148"/>
                    </a:cubicBezTo>
                    <a:cubicBezTo>
                      <a:pt x="446720" y="599004"/>
                      <a:pt x="437742" y="617860"/>
                      <a:pt x="420230" y="628640"/>
                    </a:cubicBezTo>
                    <a:cubicBezTo>
                      <a:pt x="403621" y="638517"/>
                      <a:pt x="379823" y="640763"/>
                      <a:pt x="360968" y="643009"/>
                    </a:cubicBezTo>
                    <a:cubicBezTo>
                      <a:pt x="339868" y="645256"/>
                      <a:pt x="311583" y="645256"/>
                      <a:pt x="295420" y="629543"/>
                    </a:cubicBezTo>
                    <a:cubicBezTo>
                      <a:pt x="288687" y="623256"/>
                      <a:pt x="288687" y="612933"/>
                      <a:pt x="284647" y="604851"/>
                    </a:cubicBezTo>
                    <a:cubicBezTo>
                      <a:pt x="283298" y="602159"/>
                      <a:pt x="282852" y="598564"/>
                      <a:pt x="282400" y="595426"/>
                    </a:cubicBezTo>
                    <a:cubicBezTo>
                      <a:pt x="280154" y="583303"/>
                      <a:pt x="277914" y="570734"/>
                      <a:pt x="275668" y="558611"/>
                    </a:cubicBezTo>
                    <a:cubicBezTo>
                      <a:pt x="272976" y="543796"/>
                      <a:pt x="270278" y="528981"/>
                      <a:pt x="266689" y="514160"/>
                    </a:cubicBezTo>
                    <a:cubicBezTo>
                      <a:pt x="264443" y="503386"/>
                      <a:pt x="261751" y="492160"/>
                      <a:pt x="256362" y="482729"/>
                    </a:cubicBezTo>
                    <a:cubicBezTo>
                      <a:pt x="236158" y="447709"/>
                      <a:pt x="202038" y="523139"/>
                      <a:pt x="196203" y="534811"/>
                    </a:cubicBezTo>
                    <a:cubicBezTo>
                      <a:pt x="191265" y="545139"/>
                      <a:pt x="186778" y="555462"/>
                      <a:pt x="182286" y="565790"/>
                    </a:cubicBezTo>
                    <a:cubicBezTo>
                      <a:pt x="177800" y="577016"/>
                      <a:pt x="173759" y="588241"/>
                      <a:pt x="165677" y="598118"/>
                    </a:cubicBezTo>
                    <a:cubicBezTo>
                      <a:pt x="154904" y="611139"/>
                      <a:pt x="139187" y="616529"/>
                      <a:pt x="123030" y="616077"/>
                    </a:cubicBezTo>
                    <a:cubicBezTo>
                      <a:pt x="107765" y="615631"/>
                      <a:pt x="92499" y="610241"/>
                      <a:pt x="78582" y="604851"/>
                    </a:cubicBezTo>
                    <a:cubicBezTo>
                      <a:pt x="61974" y="598118"/>
                      <a:pt x="45360" y="590036"/>
                      <a:pt x="32340" y="577913"/>
                    </a:cubicBezTo>
                    <a:cubicBezTo>
                      <a:pt x="16623" y="563544"/>
                      <a:pt x="14383" y="545139"/>
                      <a:pt x="26505" y="527626"/>
                    </a:cubicBezTo>
                    <a:cubicBezTo>
                      <a:pt x="37278" y="512359"/>
                      <a:pt x="54338" y="503380"/>
                      <a:pt x="64666" y="487216"/>
                    </a:cubicBezTo>
                    <a:cubicBezTo>
                      <a:pt x="82172" y="458929"/>
                      <a:pt x="96540" y="428401"/>
                      <a:pt x="108662" y="397416"/>
                    </a:cubicBezTo>
                    <a:cubicBezTo>
                      <a:pt x="116298" y="378108"/>
                      <a:pt x="122579" y="357903"/>
                      <a:pt x="126619" y="337253"/>
                    </a:cubicBezTo>
                    <a:cubicBezTo>
                      <a:pt x="126625" y="336349"/>
                      <a:pt x="123482" y="335452"/>
                      <a:pt x="123036" y="337698"/>
                    </a:cubicBezTo>
                    <a:lnTo>
                      <a:pt x="123036" y="337698"/>
                    </a:lnTo>
                    <a:cubicBezTo>
                      <a:pt x="114955" y="378554"/>
                      <a:pt x="98346" y="417170"/>
                      <a:pt x="79486" y="453985"/>
                    </a:cubicBezTo>
                    <a:cubicBezTo>
                      <a:pt x="73650" y="465662"/>
                      <a:pt x="67363" y="477333"/>
                      <a:pt x="60179" y="488553"/>
                    </a:cubicBezTo>
                    <a:cubicBezTo>
                      <a:pt x="49852" y="505163"/>
                      <a:pt x="30997" y="514594"/>
                      <a:pt x="20670" y="531204"/>
                    </a:cubicBezTo>
                    <a:cubicBezTo>
                      <a:pt x="1363" y="562183"/>
                      <a:pt x="32792" y="586881"/>
                      <a:pt x="57933" y="599901"/>
                    </a:cubicBezTo>
                    <a:cubicBezTo>
                      <a:pt x="82177" y="612470"/>
                      <a:pt x="113154" y="625045"/>
                      <a:pt x="140988" y="618757"/>
                    </a:cubicBezTo>
                    <a:cubicBezTo>
                      <a:pt x="154904" y="615614"/>
                      <a:pt x="166129" y="606189"/>
                      <a:pt x="173759" y="594511"/>
                    </a:cubicBezTo>
                    <a:cubicBezTo>
                      <a:pt x="179149" y="586429"/>
                      <a:pt x="182286" y="577004"/>
                      <a:pt x="185881" y="568019"/>
                    </a:cubicBezTo>
                    <a:cubicBezTo>
                      <a:pt x="191271" y="554998"/>
                      <a:pt x="197106" y="541978"/>
                      <a:pt x="203387" y="529409"/>
                    </a:cubicBezTo>
                    <a:cubicBezTo>
                      <a:pt x="208325" y="519532"/>
                      <a:pt x="213263" y="510101"/>
                      <a:pt x="218652" y="500676"/>
                    </a:cubicBezTo>
                    <a:cubicBezTo>
                      <a:pt x="223590" y="492594"/>
                      <a:pt x="230329" y="482718"/>
                      <a:pt x="239753" y="479128"/>
                    </a:cubicBezTo>
                    <a:cubicBezTo>
                      <a:pt x="254121" y="473292"/>
                      <a:pt x="259511" y="500676"/>
                      <a:pt x="262203" y="510107"/>
                    </a:cubicBezTo>
                    <a:cubicBezTo>
                      <a:pt x="268935" y="537497"/>
                      <a:pt x="273428" y="565333"/>
                      <a:pt x="278366" y="593168"/>
                    </a:cubicBezTo>
                    <a:cubicBezTo>
                      <a:pt x="280160" y="603045"/>
                      <a:pt x="282852" y="611578"/>
                      <a:pt x="286001" y="621004"/>
                    </a:cubicBezTo>
                    <a:cubicBezTo>
                      <a:pt x="291837" y="638962"/>
                      <a:pt x="310691" y="645250"/>
                      <a:pt x="327751" y="647044"/>
                    </a:cubicBezTo>
                    <a:cubicBezTo>
                      <a:pt x="347955" y="649291"/>
                      <a:pt x="368158" y="647490"/>
                      <a:pt x="387910" y="643449"/>
                    </a:cubicBezTo>
                    <a:cubicBezTo>
                      <a:pt x="403176" y="640305"/>
                      <a:pt x="418441" y="636716"/>
                      <a:pt x="430558" y="626388"/>
                    </a:cubicBezTo>
                    <a:cubicBezTo>
                      <a:pt x="441782" y="616963"/>
                      <a:pt x="446275" y="603491"/>
                      <a:pt x="442234" y="589121"/>
                    </a:cubicBezTo>
                    <a:cubicBezTo>
                      <a:pt x="440439" y="581485"/>
                      <a:pt x="435947" y="575203"/>
                      <a:pt x="430558" y="570265"/>
                    </a:cubicBezTo>
                    <a:cubicBezTo>
                      <a:pt x="423825" y="564429"/>
                      <a:pt x="413949" y="558588"/>
                      <a:pt x="412149" y="549163"/>
                    </a:cubicBezTo>
                    <a:cubicBezTo>
                      <a:pt x="405862" y="520430"/>
                      <a:pt x="399581" y="492143"/>
                      <a:pt x="394191" y="463404"/>
                    </a:cubicBezTo>
                    <a:cubicBezTo>
                      <a:pt x="391499" y="449938"/>
                      <a:pt x="390151" y="436466"/>
                      <a:pt x="387459" y="423445"/>
                    </a:cubicBezTo>
                    <a:cubicBezTo>
                      <a:pt x="384767" y="409979"/>
                      <a:pt x="380275" y="396056"/>
                      <a:pt x="379823" y="382138"/>
                    </a:cubicBezTo>
                    <a:cubicBezTo>
                      <a:pt x="379377" y="374953"/>
                      <a:pt x="383418" y="381240"/>
                      <a:pt x="386110" y="383933"/>
                    </a:cubicBezTo>
                    <a:cubicBezTo>
                      <a:pt x="389705" y="387974"/>
                      <a:pt x="394191" y="391569"/>
                      <a:pt x="398678" y="394707"/>
                    </a:cubicBezTo>
                    <a:cubicBezTo>
                      <a:pt x="410354" y="403686"/>
                      <a:pt x="423368" y="410871"/>
                      <a:pt x="436839" y="416706"/>
                    </a:cubicBezTo>
                    <a:cubicBezTo>
                      <a:pt x="459288" y="427035"/>
                      <a:pt x="490265" y="438706"/>
                      <a:pt x="514955" y="429727"/>
                    </a:cubicBezTo>
                    <a:cubicBezTo>
                      <a:pt x="532912" y="422994"/>
                      <a:pt x="537405" y="399645"/>
                      <a:pt x="535604" y="383035"/>
                    </a:cubicBezTo>
                    <a:cubicBezTo>
                      <a:pt x="533358" y="361035"/>
                      <a:pt x="518996" y="342179"/>
                      <a:pt x="503730" y="326913"/>
                    </a:cubicBezTo>
                    <a:cubicBezTo>
                      <a:pt x="469358" y="292983"/>
                      <a:pt x="424769" y="269259"/>
                      <a:pt x="382333" y="247805"/>
                    </a:cubicBezTo>
                    <a:cubicBezTo>
                      <a:pt x="408618" y="222063"/>
                      <a:pt x="429619" y="190708"/>
                      <a:pt x="437290" y="154498"/>
                    </a:cubicBezTo>
                    <a:cubicBezTo>
                      <a:pt x="443577" y="124416"/>
                      <a:pt x="438639" y="92985"/>
                      <a:pt x="422922" y="66047"/>
                    </a:cubicBezTo>
                    <a:cubicBezTo>
                      <a:pt x="406759" y="38211"/>
                      <a:pt x="379371" y="18904"/>
                      <a:pt x="349744" y="7678"/>
                    </a:cubicBezTo>
                    <a:cubicBezTo>
                      <a:pt x="317418" y="-4445"/>
                      <a:pt x="282400" y="-850"/>
                      <a:pt x="249629" y="9027"/>
                    </a:cubicBezTo>
                    <a:cubicBezTo>
                      <a:pt x="221796" y="17109"/>
                      <a:pt x="201141" y="35519"/>
                      <a:pt x="184978" y="59314"/>
                    </a:cubicBezTo>
                    <a:cubicBezTo>
                      <a:pt x="154447" y="104211"/>
                      <a:pt x="158042" y="159888"/>
                      <a:pt x="177342" y="208380"/>
                    </a:cubicBezTo>
                    <a:cubicBezTo>
                      <a:pt x="178691" y="209729"/>
                      <a:pt x="181829" y="209277"/>
                      <a:pt x="180931" y="207031"/>
                    </a:cubicBezTo>
                    <a:lnTo>
                      <a:pt x="180931" y="2070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2" name="Google Shape;2502;p58"/>
              <p:cNvSpPr/>
              <p:nvPr/>
            </p:nvSpPr>
            <p:spPr>
              <a:xfrm>
                <a:off x="-6856712" y="1021990"/>
                <a:ext cx="401866" cy="752445"/>
              </a:xfrm>
              <a:custGeom>
                <a:rect b="b" l="l" r="r" t="t"/>
                <a:pathLst>
                  <a:path extrusionOk="0" h="160693" w="85823">
                    <a:moveTo>
                      <a:pt x="71861" y="5023"/>
                    </a:moveTo>
                    <a:cubicBezTo>
                      <a:pt x="79045" y="33310"/>
                      <a:pt x="72307" y="60700"/>
                      <a:pt x="58396" y="85392"/>
                    </a:cubicBezTo>
                    <a:cubicBezTo>
                      <a:pt x="44931" y="109186"/>
                      <a:pt x="27419" y="131638"/>
                      <a:pt x="3626" y="146007"/>
                    </a:cubicBezTo>
                    <a:cubicBezTo>
                      <a:pt x="-4901" y="150945"/>
                      <a:pt x="3181" y="164863"/>
                      <a:pt x="11708" y="159473"/>
                    </a:cubicBezTo>
                    <a:cubicBezTo>
                      <a:pt x="37295" y="142863"/>
                      <a:pt x="59299" y="117720"/>
                      <a:pt x="71867" y="89879"/>
                    </a:cubicBezTo>
                    <a:cubicBezTo>
                      <a:pt x="83989" y="62940"/>
                      <a:pt x="92070" y="29715"/>
                      <a:pt x="79503" y="1879"/>
                    </a:cubicBezTo>
                    <a:cubicBezTo>
                      <a:pt x="77256" y="-2162"/>
                      <a:pt x="70524" y="982"/>
                      <a:pt x="71867" y="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3" name="Google Shape;2503;p58"/>
              <p:cNvSpPr/>
              <p:nvPr/>
            </p:nvSpPr>
            <p:spPr>
              <a:xfrm>
                <a:off x="-6848580" y="1074831"/>
                <a:ext cx="395606" cy="723488"/>
              </a:xfrm>
              <a:custGeom>
                <a:rect b="b" l="l" r="r" t="t"/>
                <a:pathLst>
                  <a:path extrusionOk="0" h="154509" w="84486">
                    <a:moveTo>
                      <a:pt x="74610" y="1372"/>
                    </a:moveTo>
                    <a:cubicBezTo>
                      <a:pt x="71919" y="9454"/>
                      <a:pt x="73262" y="17982"/>
                      <a:pt x="72816" y="26064"/>
                    </a:cubicBezTo>
                    <a:cubicBezTo>
                      <a:pt x="72370" y="35941"/>
                      <a:pt x="71021" y="45824"/>
                      <a:pt x="68775" y="55249"/>
                    </a:cubicBezTo>
                    <a:cubicBezTo>
                      <a:pt x="64289" y="75454"/>
                      <a:pt x="54858" y="92064"/>
                      <a:pt x="42736" y="108228"/>
                    </a:cubicBezTo>
                    <a:cubicBezTo>
                      <a:pt x="37347" y="115864"/>
                      <a:pt x="30169" y="122145"/>
                      <a:pt x="22979" y="128433"/>
                    </a:cubicBezTo>
                    <a:cubicBezTo>
                      <a:pt x="19384" y="131576"/>
                      <a:pt x="15794" y="134268"/>
                      <a:pt x="11754" y="136961"/>
                    </a:cubicBezTo>
                    <a:cubicBezTo>
                      <a:pt x="10856" y="137406"/>
                      <a:pt x="9507" y="138310"/>
                      <a:pt x="8610" y="138755"/>
                    </a:cubicBezTo>
                    <a:cubicBezTo>
                      <a:pt x="14897" y="146837"/>
                      <a:pt x="17589" y="148180"/>
                      <a:pt x="16246" y="142796"/>
                    </a:cubicBezTo>
                    <a:cubicBezTo>
                      <a:pt x="15800" y="141447"/>
                      <a:pt x="15349" y="140550"/>
                      <a:pt x="14897" y="139201"/>
                    </a:cubicBezTo>
                    <a:cubicBezTo>
                      <a:pt x="13103" y="136057"/>
                      <a:pt x="8165" y="134263"/>
                      <a:pt x="5021" y="136509"/>
                    </a:cubicBezTo>
                    <a:cubicBezTo>
                      <a:pt x="-7101" y="145037"/>
                      <a:pt x="5021" y="158960"/>
                      <a:pt x="17143" y="153119"/>
                    </a:cubicBezTo>
                    <a:cubicBezTo>
                      <a:pt x="28820" y="147283"/>
                      <a:pt x="39141" y="137400"/>
                      <a:pt x="48120" y="127975"/>
                    </a:cubicBezTo>
                    <a:cubicBezTo>
                      <a:pt x="62488" y="114057"/>
                      <a:pt x="72810" y="92058"/>
                      <a:pt x="79097" y="73202"/>
                    </a:cubicBezTo>
                    <a:cubicBezTo>
                      <a:pt x="83137" y="61524"/>
                      <a:pt x="84486" y="48510"/>
                      <a:pt x="84486" y="35935"/>
                    </a:cubicBezTo>
                    <a:cubicBezTo>
                      <a:pt x="84486" y="25161"/>
                      <a:pt x="83137" y="9894"/>
                      <a:pt x="77302" y="463"/>
                    </a:cubicBezTo>
                    <a:cubicBezTo>
                      <a:pt x="76405" y="-428"/>
                      <a:pt x="75056" y="18"/>
                      <a:pt x="74610" y="13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4" name="Google Shape;2504;p58"/>
              <p:cNvSpPr/>
              <p:nvPr/>
            </p:nvSpPr>
            <p:spPr>
              <a:xfrm>
                <a:off x="-5607260" y="1225167"/>
                <a:ext cx="207978" cy="820458"/>
              </a:xfrm>
              <a:custGeom>
                <a:rect b="b" l="l" r="r" t="t"/>
                <a:pathLst>
                  <a:path extrusionOk="0" h="175218" w="44416">
                    <a:moveTo>
                      <a:pt x="38422" y="690"/>
                    </a:moveTo>
                    <a:cubicBezTo>
                      <a:pt x="13732" y="18197"/>
                      <a:pt x="4753" y="49628"/>
                      <a:pt x="1158" y="78367"/>
                    </a:cubicBezTo>
                    <a:cubicBezTo>
                      <a:pt x="-2883" y="109346"/>
                      <a:pt x="3850" y="143469"/>
                      <a:pt x="18218" y="171305"/>
                    </a:cubicBezTo>
                    <a:cubicBezTo>
                      <a:pt x="22705" y="180284"/>
                      <a:pt x="36627" y="172202"/>
                      <a:pt x="31683" y="163223"/>
                    </a:cubicBezTo>
                    <a:cubicBezTo>
                      <a:pt x="18218" y="138976"/>
                      <a:pt x="14178" y="110689"/>
                      <a:pt x="14623" y="83305"/>
                    </a:cubicBezTo>
                    <a:cubicBezTo>
                      <a:pt x="15069" y="54572"/>
                      <a:pt x="22705" y="27628"/>
                      <a:pt x="43354" y="6978"/>
                    </a:cubicBezTo>
                    <a:cubicBezTo>
                      <a:pt x="46497" y="3834"/>
                      <a:pt x="42011" y="-2002"/>
                      <a:pt x="38416" y="6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5" name="Google Shape;2505;p58"/>
              <p:cNvSpPr/>
              <p:nvPr/>
            </p:nvSpPr>
            <p:spPr>
              <a:xfrm>
                <a:off x="-5644573" y="1269894"/>
                <a:ext cx="202865" cy="783635"/>
              </a:xfrm>
              <a:custGeom>
                <a:rect b="b" l="l" r="r" t="t"/>
                <a:pathLst>
                  <a:path extrusionOk="0" h="167354" w="43324">
                    <a:moveTo>
                      <a:pt x="41454" y="116"/>
                    </a:moveTo>
                    <a:cubicBezTo>
                      <a:pt x="32927" y="4157"/>
                      <a:pt x="27085" y="13582"/>
                      <a:pt x="21696" y="20766"/>
                    </a:cubicBezTo>
                    <a:cubicBezTo>
                      <a:pt x="14512" y="30192"/>
                      <a:pt x="10020" y="40972"/>
                      <a:pt x="5979" y="51746"/>
                    </a:cubicBezTo>
                    <a:cubicBezTo>
                      <a:pt x="1492" y="63869"/>
                      <a:pt x="589" y="77335"/>
                      <a:pt x="144" y="89910"/>
                    </a:cubicBezTo>
                    <a:cubicBezTo>
                      <a:pt x="144" y="100684"/>
                      <a:pt x="-754" y="112361"/>
                      <a:pt x="1938" y="123135"/>
                    </a:cubicBezTo>
                    <a:cubicBezTo>
                      <a:pt x="5082" y="135704"/>
                      <a:pt x="9122" y="149628"/>
                      <a:pt x="15855" y="160847"/>
                    </a:cubicBezTo>
                    <a:cubicBezTo>
                      <a:pt x="23039" y="172525"/>
                      <a:pt x="41894" y="167580"/>
                      <a:pt x="35161" y="153211"/>
                    </a:cubicBezTo>
                    <a:cubicBezTo>
                      <a:pt x="33367" y="149616"/>
                      <a:pt x="28428" y="148724"/>
                      <a:pt x="25285" y="150519"/>
                    </a:cubicBezTo>
                    <a:cubicBezTo>
                      <a:pt x="23491" y="151416"/>
                      <a:pt x="22142" y="152765"/>
                      <a:pt x="20799" y="154560"/>
                    </a:cubicBezTo>
                    <a:cubicBezTo>
                      <a:pt x="27531" y="145581"/>
                      <a:pt x="32921" y="156806"/>
                      <a:pt x="29777" y="151416"/>
                    </a:cubicBezTo>
                    <a:cubicBezTo>
                      <a:pt x="27531" y="147821"/>
                      <a:pt x="25737" y="143334"/>
                      <a:pt x="24388" y="139293"/>
                    </a:cubicBezTo>
                    <a:cubicBezTo>
                      <a:pt x="20793" y="129868"/>
                      <a:pt x="17655" y="119986"/>
                      <a:pt x="16752" y="110109"/>
                    </a:cubicBezTo>
                    <a:cubicBezTo>
                      <a:pt x="14958" y="88109"/>
                      <a:pt x="15403" y="68355"/>
                      <a:pt x="22587" y="47253"/>
                    </a:cubicBezTo>
                    <a:cubicBezTo>
                      <a:pt x="25279" y="39617"/>
                      <a:pt x="28874" y="31535"/>
                      <a:pt x="32463" y="24356"/>
                    </a:cubicBezTo>
                    <a:cubicBezTo>
                      <a:pt x="36058" y="17171"/>
                      <a:pt x="41888" y="10438"/>
                      <a:pt x="43237" y="2356"/>
                    </a:cubicBezTo>
                    <a:cubicBezTo>
                      <a:pt x="43682" y="561"/>
                      <a:pt x="42333" y="-336"/>
                      <a:pt x="41442" y="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6" name="Google Shape;2506;p58"/>
              <p:cNvSpPr/>
              <p:nvPr/>
            </p:nvSpPr>
            <p:spPr>
              <a:xfrm>
                <a:off x="-6097868" y="1468045"/>
                <a:ext cx="103029" cy="96694"/>
              </a:xfrm>
              <a:custGeom>
                <a:rect b="b" l="l" r="r" t="t"/>
                <a:pathLst>
                  <a:path extrusionOk="0" h="20650" w="22003">
                    <a:moveTo>
                      <a:pt x="3595" y="15261"/>
                    </a:moveTo>
                    <a:cubicBezTo>
                      <a:pt x="5841" y="15261"/>
                      <a:pt x="7190" y="13466"/>
                      <a:pt x="7190" y="11666"/>
                    </a:cubicBezTo>
                    <a:cubicBezTo>
                      <a:pt x="7190" y="9419"/>
                      <a:pt x="5395" y="8070"/>
                      <a:pt x="3595" y="8070"/>
                    </a:cubicBezTo>
                    <a:cubicBezTo>
                      <a:pt x="1349" y="8070"/>
                      <a:pt x="0" y="9865"/>
                      <a:pt x="0" y="11666"/>
                    </a:cubicBezTo>
                    <a:cubicBezTo>
                      <a:pt x="0" y="13460"/>
                      <a:pt x="1794" y="15261"/>
                      <a:pt x="3595" y="15261"/>
                    </a:cubicBezTo>
                    <a:close/>
                    <a:moveTo>
                      <a:pt x="13923" y="20651"/>
                    </a:moveTo>
                    <a:cubicBezTo>
                      <a:pt x="16169" y="20651"/>
                      <a:pt x="17963" y="18856"/>
                      <a:pt x="17963" y="16610"/>
                    </a:cubicBezTo>
                    <a:cubicBezTo>
                      <a:pt x="17963" y="14363"/>
                      <a:pt x="16169" y="12569"/>
                      <a:pt x="13923" y="12569"/>
                    </a:cubicBezTo>
                    <a:cubicBezTo>
                      <a:pt x="11676" y="12569"/>
                      <a:pt x="9882" y="14363"/>
                      <a:pt x="9882" y="16610"/>
                    </a:cubicBezTo>
                    <a:cubicBezTo>
                      <a:pt x="9882" y="19302"/>
                      <a:pt x="11676" y="20651"/>
                      <a:pt x="13923" y="20651"/>
                    </a:cubicBezTo>
                    <a:close/>
                    <a:moveTo>
                      <a:pt x="22004" y="8979"/>
                    </a:moveTo>
                    <a:cubicBezTo>
                      <a:pt x="22004" y="10328"/>
                      <a:pt x="22004" y="8979"/>
                      <a:pt x="22004" y="8979"/>
                    </a:cubicBezTo>
                    <a:cubicBezTo>
                      <a:pt x="22004" y="7630"/>
                      <a:pt x="21558" y="6733"/>
                      <a:pt x="21107" y="6287"/>
                    </a:cubicBezTo>
                    <a:cubicBezTo>
                      <a:pt x="20209" y="5390"/>
                      <a:pt x="19312" y="5390"/>
                      <a:pt x="17963" y="5390"/>
                    </a:cubicBezTo>
                    <a:cubicBezTo>
                      <a:pt x="17517" y="5390"/>
                      <a:pt x="16614" y="5836"/>
                      <a:pt x="16169" y="6287"/>
                    </a:cubicBezTo>
                    <a:cubicBezTo>
                      <a:pt x="14820" y="8082"/>
                      <a:pt x="14820" y="10774"/>
                      <a:pt x="17066" y="11677"/>
                    </a:cubicBezTo>
                    <a:cubicBezTo>
                      <a:pt x="19312" y="13472"/>
                      <a:pt x="22004" y="11677"/>
                      <a:pt x="22004" y="8985"/>
                    </a:cubicBezTo>
                    <a:close/>
                    <a:moveTo>
                      <a:pt x="11231" y="6287"/>
                    </a:moveTo>
                    <a:cubicBezTo>
                      <a:pt x="13025" y="6287"/>
                      <a:pt x="14374" y="4938"/>
                      <a:pt x="14374" y="3144"/>
                    </a:cubicBezTo>
                    <a:cubicBezTo>
                      <a:pt x="14374" y="1349"/>
                      <a:pt x="13025" y="0"/>
                      <a:pt x="11231" y="0"/>
                    </a:cubicBezTo>
                    <a:cubicBezTo>
                      <a:pt x="9436" y="0"/>
                      <a:pt x="8087" y="1349"/>
                      <a:pt x="8087" y="3144"/>
                    </a:cubicBezTo>
                    <a:cubicBezTo>
                      <a:pt x="7636" y="4938"/>
                      <a:pt x="9436" y="6287"/>
                      <a:pt x="11231"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7" name="Google Shape;2507;p58"/>
              <p:cNvSpPr/>
              <p:nvPr/>
            </p:nvSpPr>
            <p:spPr>
              <a:xfrm>
                <a:off x="-6131501" y="1751733"/>
                <a:ext cx="93491" cy="96722"/>
              </a:xfrm>
              <a:custGeom>
                <a:rect b="b" l="l" r="r" t="t"/>
                <a:pathLst>
                  <a:path extrusionOk="0" h="20656" w="19966">
                    <a:moveTo>
                      <a:pt x="3595" y="16170"/>
                    </a:moveTo>
                    <a:cubicBezTo>
                      <a:pt x="5390" y="16170"/>
                      <a:pt x="7190" y="14821"/>
                      <a:pt x="7190" y="12575"/>
                    </a:cubicBezTo>
                    <a:cubicBezTo>
                      <a:pt x="7190" y="10780"/>
                      <a:pt x="5841" y="8979"/>
                      <a:pt x="3595" y="8979"/>
                    </a:cubicBezTo>
                    <a:cubicBezTo>
                      <a:pt x="1800" y="8979"/>
                      <a:pt x="0" y="10328"/>
                      <a:pt x="0" y="12575"/>
                    </a:cubicBezTo>
                    <a:cubicBezTo>
                      <a:pt x="0" y="14369"/>
                      <a:pt x="1794" y="16170"/>
                      <a:pt x="3595" y="16170"/>
                    </a:cubicBezTo>
                    <a:close/>
                    <a:moveTo>
                      <a:pt x="9882" y="7191"/>
                    </a:moveTo>
                    <a:cubicBezTo>
                      <a:pt x="12128" y="7191"/>
                      <a:pt x="13477" y="5396"/>
                      <a:pt x="13477" y="3595"/>
                    </a:cubicBezTo>
                    <a:cubicBezTo>
                      <a:pt x="13477" y="1349"/>
                      <a:pt x="11682" y="0"/>
                      <a:pt x="9882" y="0"/>
                    </a:cubicBezTo>
                    <a:cubicBezTo>
                      <a:pt x="7636" y="0"/>
                      <a:pt x="6287" y="1795"/>
                      <a:pt x="6287" y="3595"/>
                    </a:cubicBezTo>
                    <a:cubicBezTo>
                      <a:pt x="5841" y="5390"/>
                      <a:pt x="7636" y="7191"/>
                      <a:pt x="9882" y="7191"/>
                    </a:cubicBezTo>
                    <a:close/>
                    <a:moveTo>
                      <a:pt x="19758" y="8985"/>
                    </a:moveTo>
                    <a:lnTo>
                      <a:pt x="19758" y="8985"/>
                    </a:lnTo>
                    <a:cubicBezTo>
                      <a:pt x="18409" y="5390"/>
                      <a:pt x="14368" y="5390"/>
                      <a:pt x="13025" y="8540"/>
                    </a:cubicBezTo>
                    <a:lnTo>
                      <a:pt x="13025" y="8985"/>
                    </a:lnTo>
                    <a:cubicBezTo>
                      <a:pt x="12128" y="11232"/>
                      <a:pt x="14374" y="13472"/>
                      <a:pt x="16169" y="13472"/>
                    </a:cubicBezTo>
                    <a:cubicBezTo>
                      <a:pt x="18415" y="13472"/>
                      <a:pt x="20661" y="11226"/>
                      <a:pt x="19764" y="8985"/>
                    </a:cubicBezTo>
                    <a:close/>
                    <a:moveTo>
                      <a:pt x="10779" y="20657"/>
                    </a:moveTo>
                    <a:cubicBezTo>
                      <a:pt x="15265" y="20657"/>
                      <a:pt x="15265" y="13924"/>
                      <a:pt x="10779" y="13924"/>
                    </a:cubicBezTo>
                    <a:cubicBezTo>
                      <a:pt x="6738" y="13924"/>
                      <a:pt x="6738" y="20657"/>
                      <a:pt x="10779" y="2065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8" name="Google Shape;2508;p58"/>
              <p:cNvSpPr/>
              <p:nvPr/>
            </p:nvSpPr>
            <p:spPr>
              <a:xfrm>
                <a:off x="-6175623" y="2033443"/>
                <a:ext cx="95467" cy="94137"/>
              </a:xfrm>
              <a:custGeom>
                <a:rect b="b" l="l" r="r" t="t"/>
                <a:pathLst>
                  <a:path extrusionOk="0" h="20104" w="20388">
                    <a:moveTo>
                      <a:pt x="5390" y="15261"/>
                    </a:moveTo>
                    <a:cubicBezTo>
                      <a:pt x="5835" y="14815"/>
                      <a:pt x="6287" y="14815"/>
                      <a:pt x="6738" y="14363"/>
                    </a:cubicBezTo>
                    <a:cubicBezTo>
                      <a:pt x="8087" y="13466"/>
                      <a:pt x="8087" y="11220"/>
                      <a:pt x="6738" y="9877"/>
                    </a:cubicBezTo>
                    <a:cubicBezTo>
                      <a:pt x="6293" y="9431"/>
                      <a:pt x="5841" y="8979"/>
                      <a:pt x="5390" y="8979"/>
                    </a:cubicBezTo>
                    <a:cubicBezTo>
                      <a:pt x="3143" y="7630"/>
                      <a:pt x="0" y="9425"/>
                      <a:pt x="0" y="12123"/>
                    </a:cubicBezTo>
                    <a:cubicBezTo>
                      <a:pt x="0" y="15267"/>
                      <a:pt x="3137" y="16616"/>
                      <a:pt x="5390" y="15267"/>
                    </a:cubicBezTo>
                    <a:close/>
                    <a:moveTo>
                      <a:pt x="9166" y="18141"/>
                    </a:moveTo>
                    <a:cubicBezTo>
                      <a:pt x="9823" y="21325"/>
                      <a:pt x="14444" y="20369"/>
                      <a:pt x="13794" y="17184"/>
                    </a:cubicBezTo>
                    <a:cubicBezTo>
                      <a:pt x="13195" y="14293"/>
                      <a:pt x="8574" y="15249"/>
                      <a:pt x="9166" y="18141"/>
                    </a:cubicBezTo>
                    <a:close/>
                    <a:moveTo>
                      <a:pt x="16685" y="15413"/>
                    </a:moveTo>
                    <a:cubicBezTo>
                      <a:pt x="21623" y="15413"/>
                      <a:pt x="21623" y="8229"/>
                      <a:pt x="16685" y="8229"/>
                    </a:cubicBezTo>
                    <a:cubicBezTo>
                      <a:pt x="12198" y="8229"/>
                      <a:pt x="12198" y="15413"/>
                      <a:pt x="16685" y="15413"/>
                    </a:cubicBezTo>
                    <a:close/>
                    <a:moveTo>
                      <a:pt x="12122" y="7185"/>
                    </a:moveTo>
                    <a:cubicBezTo>
                      <a:pt x="17060" y="7185"/>
                      <a:pt x="17060" y="0"/>
                      <a:pt x="12122" y="0"/>
                    </a:cubicBezTo>
                    <a:cubicBezTo>
                      <a:pt x="7636" y="0"/>
                      <a:pt x="7636" y="7185"/>
                      <a:pt x="12122"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9" name="Google Shape;2509;p58"/>
              <p:cNvSpPr/>
              <p:nvPr/>
            </p:nvSpPr>
            <p:spPr>
              <a:xfrm>
                <a:off x="-6810356" y="1070739"/>
                <a:ext cx="335066" cy="685368"/>
              </a:xfrm>
              <a:custGeom>
                <a:rect b="b" l="l" r="r" t="t"/>
                <a:pathLst>
                  <a:path extrusionOk="0" h="146368" w="71557">
                    <a:moveTo>
                      <a:pt x="66897" y="4041"/>
                    </a:moveTo>
                    <a:cubicBezTo>
                      <a:pt x="69589" y="4041"/>
                      <a:pt x="69589" y="0"/>
                      <a:pt x="66897" y="0"/>
                    </a:cubicBezTo>
                    <a:cubicBezTo>
                      <a:pt x="64206" y="0"/>
                      <a:pt x="64206" y="4041"/>
                      <a:pt x="66897" y="4041"/>
                    </a:cubicBezTo>
                    <a:close/>
                    <a:moveTo>
                      <a:pt x="3595" y="146368"/>
                    </a:moveTo>
                    <a:cubicBezTo>
                      <a:pt x="5390" y="146368"/>
                      <a:pt x="7190" y="145019"/>
                      <a:pt x="7190" y="142773"/>
                    </a:cubicBezTo>
                    <a:cubicBezTo>
                      <a:pt x="7190" y="140978"/>
                      <a:pt x="5841" y="139178"/>
                      <a:pt x="3595" y="139178"/>
                    </a:cubicBezTo>
                    <a:cubicBezTo>
                      <a:pt x="1800" y="139178"/>
                      <a:pt x="0" y="140527"/>
                      <a:pt x="0" y="142773"/>
                    </a:cubicBezTo>
                    <a:cubicBezTo>
                      <a:pt x="446" y="144568"/>
                      <a:pt x="1794" y="146368"/>
                      <a:pt x="3595" y="146368"/>
                    </a:cubicBezTo>
                    <a:close/>
                    <a:moveTo>
                      <a:pt x="16614" y="137834"/>
                    </a:moveTo>
                    <a:cubicBezTo>
                      <a:pt x="21101" y="137834"/>
                      <a:pt x="21101" y="130650"/>
                      <a:pt x="16614" y="130650"/>
                    </a:cubicBezTo>
                    <a:cubicBezTo>
                      <a:pt x="12128" y="130650"/>
                      <a:pt x="11676" y="137834"/>
                      <a:pt x="16614" y="137834"/>
                    </a:cubicBezTo>
                    <a:close/>
                    <a:moveTo>
                      <a:pt x="27839" y="126609"/>
                    </a:moveTo>
                    <a:cubicBezTo>
                      <a:pt x="29634" y="126609"/>
                      <a:pt x="31434" y="125260"/>
                      <a:pt x="31434" y="123014"/>
                    </a:cubicBezTo>
                    <a:cubicBezTo>
                      <a:pt x="31434" y="121219"/>
                      <a:pt x="30085" y="119418"/>
                      <a:pt x="27839" y="119418"/>
                    </a:cubicBezTo>
                    <a:cubicBezTo>
                      <a:pt x="26045" y="119418"/>
                      <a:pt x="24244" y="120767"/>
                      <a:pt x="24244" y="123014"/>
                    </a:cubicBezTo>
                    <a:cubicBezTo>
                      <a:pt x="24244" y="125260"/>
                      <a:pt x="26039" y="126609"/>
                      <a:pt x="27839" y="126609"/>
                    </a:cubicBezTo>
                    <a:close/>
                    <a:moveTo>
                      <a:pt x="39510" y="114931"/>
                    </a:moveTo>
                    <a:cubicBezTo>
                      <a:pt x="41756" y="114931"/>
                      <a:pt x="43105" y="113137"/>
                      <a:pt x="43105" y="111336"/>
                    </a:cubicBezTo>
                    <a:cubicBezTo>
                      <a:pt x="43105" y="109090"/>
                      <a:pt x="41310" y="107741"/>
                      <a:pt x="39510" y="107741"/>
                    </a:cubicBezTo>
                    <a:cubicBezTo>
                      <a:pt x="37263" y="107741"/>
                      <a:pt x="35915" y="109536"/>
                      <a:pt x="35915" y="111336"/>
                    </a:cubicBezTo>
                    <a:cubicBezTo>
                      <a:pt x="35469" y="113137"/>
                      <a:pt x="37263" y="114931"/>
                      <a:pt x="39510" y="114931"/>
                    </a:cubicBezTo>
                    <a:close/>
                    <a:moveTo>
                      <a:pt x="52529" y="96521"/>
                    </a:moveTo>
                    <a:cubicBezTo>
                      <a:pt x="52529" y="95624"/>
                      <a:pt x="52975" y="95172"/>
                      <a:pt x="52529" y="94275"/>
                    </a:cubicBezTo>
                    <a:cubicBezTo>
                      <a:pt x="51632" y="91131"/>
                      <a:pt x="47140" y="91131"/>
                      <a:pt x="46242" y="94275"/>
                    </a:cubicBezTo>
                    <a:cubicBezTo>
                      <a:pt x="46242" y="95172"/>
                      <a:pt x="46242" y="95624"/>
                      <a:pt x="46242" y="96521"/>
                    </a:cubicBezTo>
                    <a:cubicBezTo>
                      <a:pt x="46688" y="99665"/>
                      <a:pt x="52077" y="99665"/>
                      <a:pt x="52529" y="96521"/>
                    </a:cubicBezTo>
                    <a:close/>
                    <a:moveTo>
                      <a:pt x="57467" y="83952"/>
                    </a:moveTo>
                    <a:cubicBezTo>
                      <a:pt x="58816" y="83952"/>
                      <a:pt x="60159" y="82603"/>
                      <a:pt x="60159" y="81260"/>
                    </a:cubicBezTo>
                    <a:cubicBezTo>
                      <a:pt x="60159" y="79911"/>
                      <a:pt x="58810" y="78568"/>
                      <a:pt x="57467" y="78568"/>
                    </a:cubicBezTo>
                    <a:cubicBezTo>
                      <a:pt x="56118" y="78568"/>
                      <a:pt x="54775" y="79917"/>
                      <a:pt x="54775" y="81260"/>
                    </a:cubicBezTo>
                    <a:cubicBezTo>
                      <a:pt x="54775" y="82609"/>
                      <a:pt x="55673" y="83952"/>
                      <a:pt x="57467" y="83952"/>
                    </a:cubicBezTo>
                    <a:close/>
                    <a:moveTo>
                      <a:pt x="64200" y="70480"/>
                    </a:moveTo>
                    <a:cubicBezTo>
                      <a:pt x="67343" y="70480"/>
                      <a:pt x="67343" y="65994"/>
                      <a:pt x="64200" y="65994"/>
                    </a:cubicBezTo>
                    <a:cubicBezTo>
                      <a:pt x="61056" y="65994"/>
                      <a:pt x="61056" y="70480"/>
                      <a:pt x="64200" y="70480"/>
                    </a:cubicBezTo>
                    <a:close/>
                    <a:moveTo>
                      <a:pt x="66891" y="55214"/>
                    </a:moveTo>
                    <a:cubicBezTo>
                      <a:pt x="69583" y="55214"/>
                      <a:pt x="69583" y="51173"/>
                      <a:pt x="66891" y="51173"/>
                    </a:cubicBezTo>
                    <a:cubicBezTo>
                      <a:pt x="64200" y="50727"/>
                      <a:pt x="64200" y="55214"/>
                      <a:pt x="66891" y="55214"/>
                    </a:cubicBezTo>
                    <a:close/>
                    <a:moveTo>
                      <a:pt x="69583" y="39501"/>
                    </a:moveTo>
                    <a:lnTo>
                      <a:pt x="69138" y="39501"/>
                    </a:lnTo>
                    <a:cubicBezTo>
                      <a:pt x="67343" y="39947"/>
                      <a:pt x="67343" y="42193"/>
                      <a:pt x="69138" y="42193"/>
                    </a:cubicBezTo>
                    <a:lnTo>
                      <a:pt x="69583" y="42193"/>
                    </a:lnTo>
                    <a:cubicBezTo>
                      <a:pt x="71378" y="42639"/>
                      <a:pt x="71378" y="39050"/>
                      <a:pt x="69583" y="39501"/>
                    </a:cubicBezTo>
                    <a:close/>
                    <a:moveTo>
                      <a:pt x="70932" y="24234"/>
                    </a:moveTo>
                    <a:lnTo>
                      <a:pt x="70932" y="24234"/>
                    </a:lnTo>
                    <a:cubicBezTo>
                      <a:pt x="70932" y="24680"/>
                      <a:pt x="71378" y="24680"/>
                      <a:pt x="71378" y="25132"/>
                    </a:cubicBezTo>
                    <a:cubicBezTo>
                      <a:pt x="70932" y="22885"/>
                      <a:pt x="67337" y="23337"/>
                      <a:pt x="67337" y="25578"/>
                    </a:cubicBezTo>
                    <a:cubicBezTo>
                      <a:pt x="67337" y="27824"/>
                      <a:pt x="70932" y="28721"/>
                      <a:pt x="71378" y="26023"/>
                    </a:cubicBezTo>
                    <a:cubicBezTo>
                      <a:pt x="70932" y="26469"/>
                      <a:pt x="70932" y="26921"/>
                      <a:pt x="70481" y="26921"/>
                    </a:cubicBezTo>
                    <a:lnTo>
                      <a:pt x="70481" y="26921"/>
                    </a:lnTo>
                    <a:cubicBezTo>
                      <a:pt x="71830" y="26023"/>
                      <a:pt x="71830" y="24674"/>
                      <a:pt x="70932" y="24229"/>
                    </a:cubicBezTo>
                    <a:close/>
                    <a:moveTo>
                      <a:pt x="68686" y="16152"/>
                    </a:moveTo>
                    <a:cubicBezTo>
                      <a:pt x="70481" y="16152"/>
                      <a:pt x="70481" y="13460"/>
                      <a:pt x="68686" y="13460"/>
                    </a:cubicBezTo>
                    <a:cubicBezTo>
                      <a:pt x="66891" y="13460"/>
                      <a:pt x="67337" y="16152"/>
                      <a:pt x="68686" y="1615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0" name="Google Shape;2510;p58"/>
              <p:cNvSpPr/>
              <p:nvPr/>
            </p:nvSpPr>
            <p:spPr>
              <a:xfrm>
                <a:off x="-5614385" y="1356597"/>
                <a:ext cx="117151" cy="655953"/>
              </a:xfrm>
              <a:custGeom>
                <a:rect b="b" l="l" r="r" t="t"/>
                <a:pathLst>
                  <a:path extrusionOk="0" h="140086" w="25019">
                    <a:moveTo>
                      <a:pt x="23335" y="3595"/>
                    </a:moveTo>
                    <a:cubicBezTo>
                      <a:pt x="25581" y="3595"/>
                      <a:pt x="25581" y="0"/>
                      <a:pt x="23335" y="0"/>
                    </a:cubicBezTo>
                    <a:cubicBezTo>
                      <a:pt x="21089" y="0"/>
                      <a:pt x="21089" y="3595"/>
                      <a:pt x="23335" y="3595"/>
                    </a:cubicBezTo>
                    <a:close/>
                    <a:moveTo>
                      <a:pt x="20643" y="140087"/>
                    </a:moveTo>
                    <a:cubicBezTo>
                      <a:pt x="22438" y="140087"/>
                      <a:pt x="24238" y="138292"/>
                      <a:pt x="24238" y="136491"/>
                    </a:cubicBezTo>
                    <a:cubicBezTo>
                      <a:pt x="24238" y="134697"/>
                      <a:pt x="22444" y="132896"/>
                      <a:pt x="20643" y="132896"/>
                    </a:cubicBezTo>
                    <a:cubicBezTo>
                      <a:pt x="18849" y="132896"/>
                      <a:pt x="17048" y="134691"/>
                      <a:pt x="17048" y="136491"/>
                    </a:cubicBezTo>
                    <a:cubicBezTo>
                      <a:pt x="17048" y="138286"/>
                      <a:pt x="18397" y="140087"/>
                      <a:pt x="20643" y="140087"/>
                    </a:cubicBezTo>
                    <a:close/>
                    <a:moveTo>
                      <a:pt x="18397" y="124820"/>
                    </a:moveTo>
                    <a:cubicBezTo>
                      <a:pt x="18397" y="124374"/>
                      <a:pt x="18397" y="123923"/>
                      <a:pt x="18397" y="123471"/>
                    </a:cubicBezTo>
                    <a:cubicBezTo>
                      <a:pt x="17952" y="122574"/>
                      <a:pt x="17952" y="122574"/>
                      <a:pt x="18397" y="123025"/>
                    </a:cubicBezTo>
                    <a:lnTo>
                      <a:pt x="18397" y="122579"/>
                    </a:lnTo>
                    <a:cubicBezTo>
                      <a:pt x="18397" y="121682"/>
                      <a:pt x="17500" y="120785"/>
                      <a:pt x="16603" y="120333"/>
                    </a:cubicBezTo>
                    <a:cubicBezTo>
                      <a:pt x="16157" y="119887"/>
                      <a:pt x="14808" y="119887"/>
                      <a:pt x="14357" y="120333"/>
                    </a:cubicBezTo>
                    <a:cubicBezTo>
                      <a:pt x="13459" y="120779"/>
                      <a:pt x="12562" y="121682"/>
                      <a:pt x="12562" y="122579"/>
                    </a:cubicBezTo>
                    <a:cubicBezTo>
                      <a:pt x="12562" y="123025"/>
                      <a:pt x="12116" y="123025"/>
                      <a:pt x="12562" y="122579"/>
                    </a:cubicBezTo>
                    <a:cubicBezTo>
                      <a:pt x="12116" y="123025"/>
                      <a:pt x="12116" y="123928"/>
                      <a:pt x="12116" y="124374"/>
                    </a:cubicBezTo>
                    <a:cubicBezTo>
                      <a:pt x="12116" y="126169"/>
                      <a:pt x="13911" y="127518"/>
                      <a:pt x="15260" y="127518"/>
                    </a:cubicBezTo>
                    <a:cubicBezTo>
                      <a:pt x="16609" y="127964"/>
                      <a:pt x="18403" y="126615"/>
                      <a:pt x="18403" y="124820"/>
                    </a:cubicBezTo>
                    <a:close/>
                    <a:moveTo>
                      <a:pt x="12562" y="108204"/>
                    </a:moveTo>
                    <a:lnTo>
                      <a:pt x="12562" y="108204"/>
                    </a:lnTo>
                    <a:cubicBezTo>
                      <a:pt x="12116" y="107307"/>
                      <a:pt x="12116" y="106855"/>
                      <a:pt x="11665" y="106410"/>
                    </a:cubicBezTo>
                    <a:cubicBezTo>
                      <a:pt x="10767" y="105964"/>
                      <a:pt x="10767" y="105512"/>
                      <a:pt x="11219" y="105964"/>
                    </a:cubicBezTo>
                    <a:cubicBezTo>
                      <a:pt x="11665" y="106410"/>
                      <a:pt x="11665" y="106861"/>
                      <a:pt x="12116" y="107313"/>
                    </a:cubicBezTo>
                    <a:cubicBezTo>
                      <a:pt x="11671" y="106415"/>
                      <a:pt x="11219" y="105964"/>
                      <a:pt x="10767" y="105066"/>
                    </a:cubicBezTo>
                    <a:cubicBezTo>
                      <a:pt x="9870" y="104621"/>
                      <a:pt x="8973" y="104621"/>
                      <a:pt x="8076" y="105066"/>
                    </a:cubicBezTo>
                    <a:cubicBezTo>
                      <a:pt x="7178" y="105512"/>
                      <a:pt x="6727" y="106415"/>
                      <a:pt x="6727" y="107313"/>
                    </a:cubicBezTo>
                    <a:cubicBezTo>
                      <a:pt x="7172" y="106867"/>
                      <a:pt x="7172" y="106415"/>
                      <a:pt x="7624" y="105964"/>
                    </a:cubicBezTo>
                    <a:cubicBezTo>
                      <a:pt x="8521" y="105066"/>
                      <a:pt x="6727" y="106861"/>
                      <a:pt x="6727" y="106861"/>
                    </a:cubicBezTo>
                    <a:cubicBezTo>
                      <a:pt x="6727" y="107307"/>
                      <a:pt x="6281" y="107759"/>
                      <a:pt x="6281" y="108210"/>
                    </a:cubicBezTo>
                    <a:cubicBezTo>
                      <a:pt x="5835" y="110456"/>
                      <a:pt x="7178" y="112697"/>
                      <a:pt x="9424" y="112697"/>
                    </a:cubicBezTo>
                    <a:cubicBezTo>
                      <a:pt x="11219" y="112697"/>
                      <a:pt x="13013" y="110450"/>
                      <a:pt x="12562" y="108210"/>
                    </a:cubicBezTo>
                    <a:close/>
                    <a:moveTo>
                      <a:pt x="4932" y="96533"/>
                    </a:moveTo>
                    <a:cubicBezTo>
                      <a:pt x="6727" y="96533"/>
                      <a:pt x="8527" y="94738"/>
                      <a:pt x="8527" y="92938"/>
                    </a:cubicBezTo>
                    <a:cubicBezTo>
                      <a:pt x="8527" y="91143"/>
                      <a:pt x="6733" y="89342"/>
                      <a:pt x="4932" y="89342"/>
                    </a:cubicBezTo>
                    <a:cubicBezTo>
                      <a:pt x="3138" y="89342"/>
                      <a:pt x="1337" y="91137"/>
                      <a:pt x="1337" y="92938"/>
                    </a:cubicBezTo>
                    <a:cubicBezTo>
                      <a:pt x="1337" y="94732"/>
                      <a:pt x="3132" y="96533"/>
                      <a:pt x="4932" y="96533"/>
                    </a:cubicBezTo>
                    <a:close/>
                    <a:moveTo>
                      <a:pt x="7178" y="73636"/>
                    </a:moveTo>
                    <a:cubicBezTo>
                      <a:pt x="7178" y="73190"/>
                      <a:pt x="7178" y="72287"/>
                      <a:pt x="7178" y="71841"/>
                    </a:cubicBezTo>
                    <a:lnTo>
                      <a:pt x="7178" y="72287"/>
                    </a:lnTo>
                    <a:cubicBezTo>
                      <a:pt x="7178" y="71841"/>
                      <a:pt x="7178" y="70938"/>
                      <a:pt x="6733" y="70492"/>
                    </a:cubicBezTo>
                    <a:cubicBezTo>
                      <a:pt x="6733" y="70046"/>
                      <a:pt x="6287" y="69595"/>
                      <a:pt x="5835" y="69595"/>
                    </a:cubicBezTo>
                    <a:cubicBezTo>
                      <a:pt x="6281" y="70040"/>
                      <a:pt x="6281" y="70492"/>
                      <a:pt x="6733" y="70944"/>
                    </a:cubicBezTo>
                    <a:lnTo>
                      <a:pt x="6733" y="70944"/>
                    </a:lnTo>
                    <a:cubicBezTo>
                      <a:pt x="6287" y="69149"/>
                      <a:pt x="4486" y="68697"/>
                      <a:pt x="2692" y="69595"/>
                    </a:cubicBezTo>
                    <a:lnTo>
                      <a:pt x="2692" y="69595"/>
                    </a:lnTo>
                    <a:cubicBezTo>
                      <a:pt x="2246" y="69595"/>
                      <a:pt x="1795" y="70040"/>
                      <a:pt x="1343" y="70492"/>
                    </a:cubicBezTo>
                    <a:cubicBezTo>
                      <a:pt x="897" y="70938"/>
                      <a:pt x="446" y="71389"/>
                      <a:pt x="446" y="72287"/>
                    </a:cubicBezTo>
                    <a:cubicBezTo>
                      <a:pt x="0" y="73184"/>
                      <a:pt x="0" y="73636"/>
                      <a:pt x="0" y="74533"/>
                    </a:cubicBezTo>
                    <a:cubicBezTo>
                      <a:pt x="0" y="76328"/>
                      <a:pt x="1795" y="78128"/>
                      <a:pt x="3595" y="78128"/>
                    </a:cubicBezTo>
                    <a:cubicBezTo>
                      <a:pt x="5835" y="77231"/>
                      <a:pt x="7184" y="75436"/>
                      <a:pt x="7184" y="73641"/>
                    </a:cubicBezTo>
                    <a:close/>
                    <a:moveTo>
                      <a:pt x="4486" y="57026"/>
                    </a:moveTo>
                    <a:cubicBezTo>
                      <a:pt x="6733" y="57026"/>
                      <a:pt x="8081" y="55231"/>
                      <a:pt x="8081" y="53430"/>
                    </a:cubicBezTo>
                    <a:cubicBezTo>
                      <a:pt x="8081" y="51184"/>
                      <a:pt x="6287" y="49835"/>
                      <a:pt x="4486" y="49835"/>
                    </a:cubicBezTo>
                    <a:cubicBezTo>
                      <a:pt x="2240" y="49835"/>
                      <a:pt x="891" y="51630"/>
                      <a:pt x="891" y="53430"/>
                    </a:cubicBezTo>
                    <a:cubicBezTo>
                      <a:pt x="891" y="55225"/>
                      <a:pt x="2240" y="57026"/>
                      <a:pt x="4486" y="57026"/>
                    </a:cubicBezTo>
                    <a:close/>
                    <a:moveTo>
                      <a:pt x="7178" y="42211"/>
                    </a:moveTo>
                    <a:cubicBezTo>
                      <a:pt x="9870" y="42211"/>
                      <a:pt x="9870" y="37724"/>
                      <a:pt x="7178" y="37724"/>
                    </a:cubicBezTo>
                    <a:cubicBezTo>
                      <a:pt x="4486" y="38170"/>
                      <a:pt x="4486" y="42211"/>
                      <a:pt x="7178" y="42211"/>
                    </a:cubicBezTo>
                    <a:close/>
                    <a:moveTo>
                      <a:pt x="10773" y="27396"/>
                    </a:moveTo>
                    <a:cubicBezTo>
                      <a:pt x="12122" y="27396"/>
                      <a:pt x="13465" y="26047"/>
                      <a:pt x="13465" y="24704"/>
                    </a:cubicBezTo>
                    <a:cubicBezTo>
                      <a:pt x="13465" y="23355"/>
                      <a:pt x="12116" y="22012"/>
                      <a:pt x="10773" y="22012"/>
                    </a:cubicBezTo>
                    <a:cubicBezTo>
                      <a:pt x="9424" y="22012"/>
                      <a:pt x="8081" y="23360"/>
                      <a:pt x="8081" y="24704"/>
                    </a:cubicBezTo>
                    <a:cubicBezTo>
                      <a:pt x="7630" y="26052"/>
                      <a:pt x="8979" y="27396"/>
                      <a:pt x="10773" y="27396"/>
                    </a:cubicBezTo>
                    <a:close/>
                    <a:moveTo>
                      <a:pt x="17060" y="13929"/>
                    </a:moveTo>
                    <a:cubicBezTo>
                      <a:pt x="19752" y="13929"/>
                      <a:pt x="19752" y="9888"/>
                      <a:pt x="17060" y="9888"/>
                    </a:cubicBezTo>
                    <a:cubicBezTo>
                      <a:pt x="14368" y="9888"/>
                      <a:pt x="14368" y="13929"/>
                      <a:pt x="17060" y="1392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1" name="Google Shape;2511;p58"/>
              <p:cNvSpPr/>
              <p:nvPr/>
            </p:nvSpPr>
            <p:spPr>
              <a:xfrm>
                <a:off x="-6226637" y="1210749"/>
                <a:ext cx="6865" cy="6602"/>
              </a:xfrm>
              <a:custGeom>
                <a:rect b="b" l="l" r="r" t="t"/>
                <a:pathLst>
                  <a:path extrusionOk="0" h="1410" w="1466">
                    <a:moveTo>
                      <a:pt x="1021" y="1072"/>
                    </a:moveTo>
                    <a:cubicBezTo>
                      <a:pt x="1021" y="626"/>
                      <a:pt x="1021" y="626"/>
                      <a:pt x="1021" y="1072"/>
                    </a:cubicBezTo>
                    <a:lnTo>
                      <a:pt x="1021" y="1072"/>
                    </a:lnTo>
                    <a:cubicBezTo>
                      <a:pt x="1467" y="626"/>
                      <a:pt x="1467" y="175"/>
                      <a:pt x="1467" y="175"/>
                    </a:cubicBezTo>
                    <a:cubicBezTo>
                      <a:pt x="570" y="-271"/>
                      <a:pt x="-328" y="175"/>
                      <a:pt x="118" y="1072"/>
                    </a:cubicBezTo>
                    <a:cubicBezTo>
                      <a:pt x="-328" y="1524"/>
                      <a:pt x="1015" y="1524"/>
                      <a:pt x="1015" y="1072"/>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2" name="Google Shape;2512;p58"/>
              <p:cNvSpPr/>
              <p:nvPr/>
            </p:nvSpPr>
            <p:spPr>
              <a:xfrm>
                <a:off x="-6319817" y="1138242"/>
                <a:ext cx="588637" cy="1074629"/>
              </a:xfrm>
              <a:custGeom>
                <a:rect b="b" l="l" r="r" t="t"/>
                <a:pathLst>
                  <a:path extrusionOk="0" h="229499" w="125710">
                    <a:moveTo>
                      <a:pt x="36191" y="78073"/>
                    </a:moveTo>
                    <a:cubicBezTo>
                      <a:pt x="32596" y="83012"/>
                      <a:pt x="33499" y="88847"/>
                      <a:pt x="36191" y="93792"/>
                    </a:cubicBezTo>
                    <a:cubicBezTo>
                      <a:pt x="37985" y="97387"/>
                      <a:pt x="44272" y="106360"/>
                      <a:pt x="49210" y="103217"/>
                    </a:cubicBezTo>
                    <a:cubicBezTo>
                      <a:pt x="49656" y="102771"/>
                      <a:pt x="50107" y="102319"/>
                      <a:pt x="49656" y="101422"/>
                    </a:cubicBezTo>
                    <a:cubicBezTo>
                      <a:pt x="48758" y="98278"/>
                      <a:pt x="43820" y="96032"/>
                      <a:pt x="41574" y="93340"/>
                    </a:cubicBezTo>
                    <a:cubicBezTo>
                      <a:pt x="38882" y="89745"/>
                      <a:pt x="36185" y="83463"/>
                      <a:pt x="37979" y="78525"/>
                    </a:cubicBezTo>
                    <a:cubicBezTo>
                      <a:pt x="38877" y="77628"/>
                      <a:pt x="36630" y="77176"/>
                      <a:pt x="36185" y="78079"/>
                    </a:cubicBezTo>
                    <a:close/>
                    <a:moveTo>
                      <a:pt x="100390" y="40807"/>
                    </a:moveTo>
                    <a:cubicBezTo>
                      <a:pt x="98144" y="39910"/>
                      <a:pt x="96350" y="39012"/>
                      <a:pt x="94555" y="38115"/>
                    </a:cubicBezTo>
                    <a:cubicBezTo>
                      <a:pt x="92309" y="37217"/>
                      <a:pt x="90514" y="36766"/>
                      <a:pt x="88268" y="36320"/>
                    </a:cubicBezTo>
                    <a:lnTo>
                      <a:pt x="88268" y="36766"/>
                    </a:lnTo>
                    <a:cubicBezTo>
                      <a:pt x="90063" y="37663"/>
                      <a:pt x="91863" y="39012"/>
                      <a:pt x="93658" y="40361"/>
                    </a:cubicBezTo>
                    <a:cubicBezTo>
                      <a:pt x="95904" y="41710"/>
                      <a:pt x="97698" y="42607"/>
                      <a:pt x="99945" y="43053"/>
                    </a:cubicBezTo>
                    <a:cubicBezTo>
                      <a:pt x="101293" y="43505"/>
                      <a:pt x="101739" y="41258"/>
                      <a:pt x="100396" y="40807"/>
                    </a:cubicBezTo>
                    <a:close/>
                    <a:moveTo>
                      <a:pt x="104883" y="26889"/>
                    </a:moveTo>
                    <a:cubicBezTo>
                      <a:pt x="97247" y="25540"/>
                      <a:pt x="89165" y="24643"/>
                      <a:pt x="81090" y="25094"/>
                    </a:cubicBezTo>
                    <a:cubicBezTo>
                      <a:pt x="81002" y="25094"/>
                      <a:pt x="80896" y="25112"/>
                      <a:pt x="80779" y="25141"/>
                    </a:cubicBezTo>
                    <a:cubicBezTo>
                      <a:pt x="80691" y="24913"/>
                      <a:pt x="80597" y="24690"/>
                      <a:pt x="80492" y="24467"/>
                    </a:cubicBezTo>
                    <a:cubicBezTo>
                      <a:pt x="81764" y="23822"/>
                      <a:pt x="83002" y="23018"/>
                      <a:pt x="84233" y="22402"/>
                    </a:cubicBezTo>
                    <a:cubicBezTo>
                      <a:pt x="88720" y="20156"/>
                      <a:pt x="93658" y="18807"/>
                      <a:pt x="98602" y="17464"/>
                    </a:cubicBezTo>
                    <a:cubicBezTo>
                      <a:pt x="103088" y="16115"/>
                      <a:pt x="107580" y="15669"/>
                      <a:pt x="112067" y="16115"/>
                    </a:cubicBezTo>
                    <a:cubicBezTo>
                      <a:pt x="121491" y="16561"/>
                      <a:pt x="121045" y="24643"/>
                      <a:pt x="120594" y="31833"/>
                    </a:cubicBezTo>
                    <a:cubicBezTo>
                      <a:pt x="120148" y="40813"/>
                      <a:pt x="117450" y="52484"/>
                      <a:pt x="106677" y="52936"/>
                    </a:cubicBezTo>
                    <a:cubicBezTo>
                      <a:pt x="96338" y="52936"/>
                      <a:pt x="85617" y="44942"/>
                      <a:pt x="77677" y="38414"/>
                    </a:cubicBezTo>
                    <a:cubicBezTo>
                      <a:pt x="79389" y="36308"/>
                      <a:pt x="80597" y="33845"/>
                      <a:pt x="81090" y="31388"/>
                    </a:cubicBezTo>
                    <a:cubicBezTo>
                      <a:pt x="81301" y="30543"/>
                      <a:pt x="81413" y="29692"/>
                      <a:pt x="81424" y="28860"/>
                    </a:cubicBezTo>
                    <a:cubicBezTo>
                      <a:pt x="83805" y="29329"/>
                      <a:pt x="87019" y="28695"/>
                      <a:pt x="89171" y="28695"/>
                    </a:cubicBezTo>
                    <a:cubicBezTo>
                      <a:pt x="94561" y="28695"/>
                      <a:pt x="99499" y="28695"/>
                      <a:pt x="104888" y="27346"/>
                    </a:cubicBezTo>
                    <a:cubicBezTo>
                      <a:pt x="105334" y="27346"/>
                      <a:pt x="105334" y="26901"/>
                      <a:pt x="104888" y="26901"/>
                    </a:cubicBezTo>
                    <a:close/>
                    <a:moveTo>
                      <a:pt x="20028" y="18807"/>
                    </a:moveTo>
                    <a:cubicBezTo>
                      <a:pt x="25417" y="20602"/>
                      <a:pt x="30801" y="22402"/>
                      <a:pt x="36191" y="23745"/>
                    </a:cubicBezTo>
                    <a:cubicBezTo>
                      <a:pt x="38202" y="24191"/>
                      <a:pt x="40888" y="25200"/>
                      <a:pt x="43574" y="25927"/>
                    </a:cubicBezTo>
                    <a:cubicBezTo>
                      <a:pt x="41662" y="25915"/>
                      <a:pt x="39674" y="26226"/>
                      <a:pt x="37985" y="26437"/>
                    </a:cubicBezTo>
                    <a:cubicBezTo>
                      <a:pt x="32596" y="26883"/>
                      <a:pt x="27212" y="28684"/>
                      <a:pt x="21822" y="30033"/>
                    </a:cubicBezTo>
                    <a:cubicBezTo>
                      <a:pt x="20925" y="30033"/>
                      <a:pt x="21377" y="31376"/>
                      <a:pt x="22720" y="31376"/>
                    </a:cubicBezTo>
                    <a:cubicBezTo>
                      <a:pt x="26760" y="30930"/>
                      <a:pt x="31247" y="30478"/>
                      <a:pt x="35287" y="29581"/>
                    </a:cubicBezTo>
                    <a:cubicBezTo>
                      <a:pt x="37979" y="29135"/>
                      <a:pt x="40225" y="29135"/>
                      <a:pt x="42923" y="29135"/>
                    </a:cubicBezTo>
                    <a:cubicBezTo>
                      <a:pt x="45017" y="29135"/>
                      <a:pt x="46330" y="29915"/>
                      <a:pt x="48313" y="30021"/>
                    </a:cubicBezTo>
                    <a:cubicBezTo>
                      <a:pt x="48606" y="30971"/>
                      <a:pt x="49005" y="31909"/>
                      <a:pt x="49486" y="32813"/>
                    </a:cubicBezTo>
                    <a:cubicBezTo>
                      <a:pt x="34842" y="39088"/>
                      <a:pt x="8217" y="49247"/>
                      <a:pt x="6557" y="25992"/>
                    </a:cubicBezTo>
                    <a:cubicBezTo>
                      <a:pt x="6111" y="19704"/>
                      <a:pt x="7003" y="12074"/>
                      <a:pt x="11495" y="7581"/>
                    </a:cubicBezTo>
                    <a:cubicBezTo>
                      <a:pt x="15981" y="3095"/>
                      <a:pt x="24063" y="5787"/>
                      <a:pt x="28555" y="7581"/>
                    </a:cubicBezTo>
                    <a:cubicBezTo>
                      <a:pt x="36062" y="10743"/>
                      <a:pt x="42530" y="17734"/>
                      <a:pt x="50090" y="21200"/>
                    </a:cubicBezTo>
                    <a:cubicBezTo>
                      <a:pt x="49884" y="21452"/>
                      <a:pt x="49685" y="21710"/>
                      <a:pt x="49503" y="21974"/>
                    </a:cubicBezTo>
                    <a:cubicBezTo>
                      <a:pt x="45674" y="20584"/>
                      <a:pt x="40894" y="20467"/>
                      <a:pt x="37082" y="19704"/>
                    </a:cubicBezTo>
                    <a:cubicBezTo>
                      <a:pt x="31692" y="18355"/>
                      <a:pt x="26309" y="17012"/>
                      <a:pt x="20919" y="15218"/>
                    </a:cubicBezTo>
                    <a:cubicBezTo>
                      <a:pt x="18673" y="14314"/>
                      <a:pt x="17776" y="17910"/>
                      <a:pt x="20022" y="18807"/>
                    </a:cubicBezTo>
                    <a:close/>
                    <a:moveTo>
                      <a:pt x="47703" y="26725"/>
                    </a:moveTo>
                    <a:lnTo>
                      <a:pt x="47832" y="26736"/>
                    </a:lnTo>
                    <a:lnTo>
                      <a:pt x="47832" y="26789"/>
                    </a:lnTo>
                    <a:lnTo>
                      <a:pt x="47703" y="26725"/>
                    </a:lnTo>
                    <a:close/>
                    <a:moveTo>
                      <a:pt x="54400" y="17874"/>
                    </a:moveTo>
                    <a:cubicBezTo>
                      <a:pt x="48037" y="8531"/>
                      <a:pt x="31950" y="2080"/>
                      <a:pt x="21828" y="391"/>
                    </a:cubicBezTo>
                    <a:cubicBezTo>
                      <a:pt x="7912" y="-2301"/>
                      <a:pt x="1625" y="9370"/>
                      <a:pt x="282" y="21493"/>
                    </a:cubicBezTo>
                    <a:cubicBezTo>
                      <a:pt x="-3659" y="53481"/>
                      <a:pt x="34730" y="51252"/>
                      <a:pt x="54107" y="39024"/>
                    </a:cubicBezTo>
                    <a:cubicBezTo>
                      <a:pt x="57115" y="42080"/>
                      <a:pt x="60875" y="43986"/>
                      <a:pt x="65379" y="44390"/>
                    </a:cubicBezTo>
                    <a:cubicBezTo>
                      <a:pt x="67660" y="44525"/>
                      <a:pt x="69859" y="44015"/>
                      <a:pt x="71859" y="43059"/>
                    </a:cubicBezTo>
                    <a:cubicBezTo>
                      <a:pt x="82949" y="51047"/>
                      <a:pt x="96185" y="60513"/>
                      <a:pt x="110724" y="58308"/>
                    </a:cubicBezTo>
                    <a:cubicBezTo>
                      <a:pt x="121948" y="56513"/>
                      <a:pt x="125092" y="43493"/>
                      <a:pt x="125538" y="34062"/>
                    </a:cubicBezTo>
                    <a:cubicBezTo>
                      <a:pt x="126435" y="21939"/>
                      <a:pt x="124189" y="10713"/>
                      <a:pt x="110272" y="9816"/>
                    </a:cubicBezTo>
                    <a:cubicBezTo>
                      <a:pt x="102636" y="9370"/>
                      <a:pt x="95007" y="11165"/>
                      <a:pt x="87822" y="13857"/>
                    </a:cubicBezTo>
                    <a:cubicBezTo>
                      <a:pt x="84181" y="15182"/>
                      <a:pt x="79067" y="16754"/>
                      <a:pt x="75917" y="19646"/>
                    </a:cubicBezTo>
                    <a:cubicBezTo>
                      <a:pt x="72727" y="17792"/>
                      <a:pt x="68229" y="16625"/>
                      <a:pt x="65824" y="18344"/>
                    </a:cubicBezTo>
                    <a:cubicBezTo>
                      <a:pt x="64030" y="19693"/>
                      <a:pt x="64030" y="21939"/>
                      <a:pt x="65824" y="23282"/>
                    </a:cubicBezTo>
                    <a:cubicBezTo>
                      <a:pt x="68071" y="25077"/>
                      <a:pt x="71214" y="23728"/>
                      <a:pt x="73460" y="25528"/>
                    </a:cubicBezTo>
                    <a:cubicBezTo>
                      <a:pt x="74809" y="26877"/>
                      <a:pt x="74809" y="28220"/>
                      <a:pt x="74809" y="30015"/>
                    </a:cubicBezTo>
                    <a:cubicBezTo>
                      <a:pt x="73912" y="34056"/>
                      <a:pt x="70322" y="37651"/>
                      <a:pt x="65830" y="38097"/>
                    </a:cubicBezTo>
                    <a:cubicBezTo>
                      <a:pt x="63138" y="38097"/>
                      <a:pt x="60892" y="36748"/>
                      <a:pt x="58646" y="34953"/>
                    </a:cubicBezTo>
                    <a:cubicBezTo>
                      <a:pt x="58113" y="34420"/>
                      <a:pt x="57379" y="33728"/>
                      <a:pt x="56664" y="32936"/>
                    </a:cubicBezTo>
                    <a:cubicBezTo>
                      <a:pt x="56418" y="32437"/>
                      <a:pt x="56066" y="32009"/>
                      <a:pt x="55632" y="31698"/>
                    </a:cubicBezTo>
                    <a:cubicBezTo>
                      <a:pt x="54412" y="30056"/>
                      <a:pt x="53603" y="28174"/>
                      <a:pt x="54605" y="26432"/>
                    </a:cubicBezTo>
                    <a:cubicBezTo>
                      <a:pt x="55954" y="24185"/>
                      <a:pt x="59543" y="23740"/>
                      <a:pt x="61789" y="23740"/>
                    </a:cubicBezTo>
                    <a:cubicBezTo>
                      <a:pt x="64933" y="23294"/>
                      <a:pt x="68974" y="24637"/>
                      <a:pt x="72117" y="23294"/>
                    </a:cubicBezTo>
                    <a:cubicBezTo>
                      <a:pt x="73912" y="21945"/>
                      <a:pt x="73912" y="19698"/>
                      <a:pt x="73014" y="18355"/>
                    </a:cubicBezTo>
                    <a:cubicBezTo>
                      <a:pt x="70322" y="14760"/>
                      <a:pt x="62687" y="16109"/>
                      <a:pt x="59098" y="16561"/>
                    </a:cubicBezTo>
                    <a:cubicBezTo>
                      <a:pt x="57497" y="16719"/>
                      <a:pt x="55890" y="17171"/>
                      <a:pt x="54412" y="17880"/>
                    </a:cubicBezTo>
                    <a:close/>
                    <a:moveTo>
                      <a:pt x="18233" y="205134"/>
                    </a:moveTo>
                    <a:cubicBezTo>
                      <a:pt x="15541" y="210524"/>
                      <a:pt x="20028" y="216811"/>
                      <a:pt x="23171" y="220852"/>
                    </a:cubicBezTo>
                    <a:cubicBezTo>
                      <a:pt x="25863" y="223996"/>
                      <a:pt x="33944" y="231626"/>
                      <a:pt x="38437" y="228934"/>
                    </a:cubicBezTo>
                    <a:cubicBezTo>
                      <a:pt x="39334" y="228488"/>
                      <a:pt x="39334" y="227585"/>
                      <a:pt x="38882" y="227139"/>
                    </a:cubicBezTo>
                    <a:cubicBezTo>
                      <a:pt x="37985" y="225790"/>
                      <a:pt x="36636" y="225345"/>
                      <a:pt x="35287" y="224447"/>
                    </a:cubicBezTo>
                    <a:cubicBezTo>
                      <a:pt x="32596" y="223098"/>
                      <a:pt x="30349" y="221304"/>
                      <a:pt x="28103" y="219509"/>
                    </a:cubicBezTo>
                    <a:cubicBezTo>
                      <a:pt x="23617" y="215468"/>
                      <a:pt x="21371" y="210981"/>
                      <a:pt x="20022" y="205140"/>
                    </a:cubicBezTo>
                    <a:cubicBezTo>
                      <a:pt x="19576" y="204694"/>
                      <a:pt x="18673" y="204242"/>
                      <a:pt x="18227" y="205140"/>
                    </a:cubicBezTo>
                    <a:close/>
                    <a:moveTo>
                      <a:pt x="26760" y="141381"/>
                    </a:moveTo>
                    <a:cubicBezTo>
                      <a:pt x="24966" y="146771"/>
                      <a:pt x="26760" y="151709"/>
                      <a:pt x="29904" y="156196"/>
                    </a:cubicBezTo>
                    <a:cubicBezTo>
                      <a:pt x="32596" y="159339"/>
                      <a:pt x="37539" y="164278"/>
                      <a:pt x="42472" y="162929"/>
                    </a:cubicBezTo>
                    <a:cubicBezTo>
                      <a:pt x="43369" y="162483"/>
                      <a:pt x="43820" y="161580"/>
                      <a:pt x="43369" y="160683"/>
                    </a:cubicBezTo>
                    <a:cubicBezTo>
                      <a:pt x="41123" y="157539"/>
                      <a:pt x="37082" y="156641"/>
                      <a:pt x="34390" y="153949"/>
                    </a:cubicBezTo>
                    <a:cubicBezTo>
                      <a:pt x="31247" y="150806"/>
                      <a:pt x="29904" y="145867"/>
                      <a:pt x="29452" y="141381"/>
                    </a:cubicBezTo>
                    <a:cubicBezTo>
                      <a:pt x="28555" y="140477"/>
                      <a:pt x="27212" y="140032"/>
                      <a:pt x="26760" y="1413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3" name="Google Shape;2513;p58"/>
              <p:cNvSpPr/>
              <p:nvPr/>
            </p:nvSpPr>
            <p:spPr>
              <a:xfrm>
                <a:off x="-7129773" y="1056020"/>
                <a:ext cx="34200" cy="342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4" name="Google Shape;2514;p58"/>
              <p:cNvSpPr/>
              <p:nvPr/>
            </p:nvSpPr>
            <p:spPr>
              <a:xfrm rot="-3964498">
                <a:off x="-7317156" y="940094"/>
                <a:ext cx="582675" cy="257664"/>
              </a:xfrm>
              <a:custGeom>
                <a:rect b="b" l="l" r="r" t="t"/>
                <a:pathLst>
                  <a:path extrusionOk="0" h="663451" w="1500309">
                    <a:moveTo>
                      <a:pt x="341567" y="135445"/>
                    </a:moveTo>
                    <a:cubicBezTo>
                      <a:pt x="308909" y="26278"/>
                      <a:pt x="154956" y="108393"/>
                      <a:pt x="155568" y="236463"/>
                    </a:cubicBezTo>
                    <a:lnTo>
                      <a:pt x="155597" y="236529"/>
                    </a:lnTo>
                    <a:cubicBezTo>
                      <a:pt x="218515" y="217340"/>
                      <a:pt x="282611" y="205832"/>
                      <a:pt x="347569" y="200456"/>
                    </a:cubicBezTo>
                    <a:cubicBezTo>
                      <a:pt x="347342" y="198548"/>
                      <a:pt x="347269" y="196480"/>
                      <a:pt x="347333" y="194364"/>
                    </a:cubicBezTo>
                    <a:lnTo>
                      <a:pt x="346339" y="184202"/>
                    </a:lnTo>
                    <a:lnTo>
                      <a:pt x="340953" y="162665"/>
                    </a:lnTo>
                    <a:lnTo>
                      <a:pt x="342771" y="147747"/>
                    </a:lnTo>
                    <a:close/>
                    <a:moveTo>
                      <a:pt x="583145" y="96103"/>
                    </a:moveTo>
                    <a:cubicBezTo>
                      <a:pt x="553521" y="59840"/>
                      <a:pt x="492786" y="91272"/>
                      <a:pt x="448980" y="141841"/>
                    </a:cubicBezTo>
                    <a:lnTo>
                      <a:pt x="413951" y="194937"/>
                    </a:lnTo>
                    <a:lnTo>
                      <a:pt x="413096" y="197037"/>
                    </a:lnTo>
                    <a:lnTo>
                      <a:pt x="545952" y="200975"/>
                    </a:lnTo>
                    <a:lnTo>
                      <a:pt x="595295" y="207957"/>
                    </a:lnTo>
                    <a:lnTo>
                      <a:pt x="588475" y="189486"/>
                    </a:lnTo>
                    <a:lnTo>
                      <a:pt x="598926" y="161180"/>
                    </a:lnTo>
                    <a:lnTo>
                      <a:pt x="597758" y="130842"/>
                    </a:lnTo>
                    <a:cubicBezTo>
                      <a:pt x="594775" y="115564"/>
                      <a:pt x="589728" y="104162"/>
                      <a:pt x="583145" y="96103"/>
                    </a:cubicBezTo>
                    <a:close/>
                    <a:moveTo>
                      <a:pt x="835845" y="85272"/>
                    </a:moveTo>
                    <a:cubicBezTo>
                      <a:pt x="824696" y="69161"/>
                      <a:pt x="803768" y="65371"/>
                      <a:pt x="767379" y="84868"/>
                    </a:cubicBezTo>
                    <a:cubicBezTo>
                      <a:pt x="743730" y="98360"/>
                      <a:pt x="721712" y="115563"/>
                      <a:pt x="703196" y="135655"/>
                    </a:cubicBezTo>
                    <a:lnTo>
                      <a:pt x="664955" y="195992"/>
                    </a:lnTo>
                    <a:lnTo>
                      <a:pt x="655862" y="220618"/>
                    </a:lnTo>
                    <a:lnTo>
                      <a:pt x="818103" y="268097"/>
                    </a:lnTo>
                    <a:lnTo>
                      <a:pt x="817464" y="242857"/>
                    </a:lnTo>
                    <a:lnTo>
                      <a:pt x="834832" y="224586"/>
                    </a:lnTo>
                    <a:lnTo>
                      <a:pt x="836426" y="217715"/>
                    </a:lnTo>
                    <a:lnTo>
                      <a:pt x="836553" y="216765"/>
                    </a:lnTo>
                    <a:lnTo>
                      <a:pt x="835923" y="191935"/>
                    </a:lnTo>
                    <a:lnTo>
                      <a:pt x="840510" y="187109"/>
                    </a:lnTo>
                    <a:lnTo>
                      <a:pt x="846790" y="140063"/>
                    </a:lnTo>
                    <a:cubicBezTo>
                      <a:pt x="847067" y="127333"/>
                      <a:pt x="846285" y="115353"/>
                      <a:pt x="843945" y="105083"/>
                    </a:cubicBezTo>
                    <a:cubicBezTo>
                      <a:pt x="842191" y="97382"/>
                      <a:pt x="839561" y="90642"/>
                      <a:pt x="835845" y="85272"/>
                    </a:cubicBezTo>
                    <a:close/>
                    <a:moveTo>
                      <a:pt x="1137449" y="187189"/>
                    </a:moveTo>
                    <a:cubicBezTo>
                      <a:pt x="1129691" y="172544"/>
                      <a:pt x="1119596" y="160721"/>
                      <a:pt x="1106460" y="153695"/>
                    </a:cubicBezTo>
                    <a:cubicBezTo>
                      <a:pt x="1038913" y="117545"/>
                      <a:pt x="977687" y="146934"/>
                      <a:pt x="935399" y="193899"/>
                    </a:cubicBezTo>
                    <a:lnTo>
                      <a:pt x="917566" y="217088"/>
                    </a:lnTo>
                    <a:lnTo>
                      <a:pt x="917727" y="223416"/>
                    </a:lnTo>
                    <a:lnTo>
                      <a:pt x="907485" y="234189"/>
                    </a:lnTo>
                    <a:lnTo>
                      <a:pt x="898720" y="252713"/>
                    </a:lnTo>
                    <a:lnTo>
                      <a:pt x="899267" y="274338"/>
                    </a:lnTo>
                    <a:lnTo>
                      <a:pt x="886282" y="287997"/>
                    </a:lnTo>
                    <a:lnTo>
                      <a:pt x="953917" y="304526"/>
                    </a:lnTo>
                    <a:cubicBezTo>
                      <a:pt x="1023276" y="317266"/>
                      <a:pt x="1093565" y="327729"/>
                      <a:pt x="1163140" y="341996"/>
                    </a:cubicBezTo>
                    <a:cubicBezTo>
                      <a:pt x="1162947" y="300472"/>
                      <a:pt x="1160719" y="231125"/>
                      <a:pt x="1137449" y="187189"/>
                    </a:cubicBezTo>
                    <a:close/>
                    <a:moveTo>
                      <a:pt x="1487178" y="637089"/>
                    </a:moveTo>
                    <a:lnTo>
                      <a:pt x="1492136" y="653327"/>
                    </a:lnTo>
                    <a:cubicBezTo>
                      <a:pt x="1490960" y="659030"/>
                      <a:pt x="1487110" y="663703"/>
                      <a:pt x="1481068" y="663441"/>
                    </a:cubicBezTo>
                    <a:cubicBezTo>
                      <a:pt x="1413368" y="657946"/>
                      <a:pt x="1375911" y="627164"/>
                      <a:pt x="1308773" y="609487"/>
                    </a:cubicBezTo>
                    <a:cubicBezTo>
                      <a:pt x="1248772" y="594613"/>
                      <a:pt x="1190983" y="584715"/>
                      <a:pt x="1130981" y="569841"/>
                    </a:cubicBezTo>
                    <a:cubicBezTo>
                      <a:pt x="989572" y="531844"/>
                      <a:pt x="850868" y="486673"/>
                      <a:pt x="706071" y="467938"/>
                    </a:cubicBezTo>
                    <a:cubicBezTo>
                      <a:pt x="479284" y="438191"/>
                      <a:pt x="252469" y="461770"/>
                      <a:pt x="27379" y="449080"/>
                    </a:cubicBezTo>
                    <a:cubicBezTo>
                      <a:pt x="-13899" y="449672"/>
                      <a:pt x="-6212" y="386905"/>
                      <a:pt x="35095" y="386379"/>
                    </a:cubicBezTo>
                    <a:cubicBezTo>
                      <a:pt x="287259" y="393003"/>
                      <a:pt x="545956" y="361154"/>
                      <a:pt x="795843" y="416195"/>
                    </a:cubicBezTo>
                    <a:cubicBezTo>
                      <a:pt x="913663" y="441033"/>
                      <a:pt x="1035855" y="475715"/>
                      <a:pt x="1148150" y="514794"/>
                    </a:cubicBezTo>
                    <a:cubicBezTo>
                      <a:pt x="1231794" y="542948"/>
                      <a:pt x="1314865" y="583078"/>
                      <a:pt x="1401867" y="591929"/>
                    </a:cubicBezTo>
                    <a:cubicBezTo>
                      <a:pt x="1417572" y="593865"/>
                      <a:pt x="1432428" y="600615"/>
                      <a:pt x="1446595" y="609151"/>
                    </a:cubicBezTo>
                    <a:close/>
                    <a:moveTo>
                      <a:pt x="1487160" y="637031"/>
                    </a:moveTo>
                    <a:lnTo>
                      <a:pt x="1487189" y="637097"/>
                    </a:lnTo>
                    <a:lnTo>
                      <a:pt x="1487178" y="637089"/>
                    </a:lnTo>
                    <a:close/>
                    <a:moveTo>
                      <a:pt x="1415550" y="266449"/>
                    </a:moveTo>
                    <a:cubicBezTo>
                      <a:pt x="1400129" y="239834"/>
                      <a:pt x="1378385" y="226832"/>
                      <a:pt x="1347554" y="242331"/>
                    </a:cubicBezTo>
                    <a:cubicBezTo>
                      <a:pt x="1297586" y="264528"/>
                      <a:pt x="1258784" y="311678"/>
                      <a:pt x="1222953" y="355408"/>
                    </a:cubicBezTo>
                    <a:lnTo>
                      <a:pt x="1222886" y="355438"/>
                    </a:lnTo>
                    <a:cubicBezTo>
                      <a:pt x="1256098" y="363543"/>
                      <a:pt x="1289051" y="373005"/>
                      <a:pt x="1321535" y="384380"/>
                    </a:cubicBezTo>
                    <a:cubicBezTo>
                      <a:pt x="1364775" y="400965"/>
                      <a:pt x="1416048" y="416241"/>
                      <a:pt x="1452789" y="444012"/>
                    </a:cubicBezTo>
                    <a:cubicBezTo>
                      <a:pt x="1449399" y="392973"/>
                      <a:pt x="1441254" y="310805"/>
                      <a:pt x="1415550" y="266449"/>
                    </a:cubicBezTo>
                    <a:close/>
                    <a:moveTo>
                      <a:pt x="1485536" y="262306"/>
                    </a:moveTo>
                    <a:cubicBezTo>
                      <a:pt x="1508747" y="327713"/>
                      <a:pt x="1501837" y="414569"/>
                      <a:pt x="1477303" y="467608"/>
                    </a:cubicBezTo>
                    <a:lnTo>
                      <a:pt x="1477207" y="467571"/>
                    </a:lnTo>
                    <a:cubicBezTo>
                      <a:pt x="1488510" y="481683"/>
                      <a:pt x="1496562" y="498413"/>
                      <a:pt x="1499756" y="518690"/>
                    </a:cubicBezTo>
                    <a:cubicBezTo>
                      <a:pt x="1501967" y="523667"/>
                      <a:pt x="1496991" y="525877"/>
                      <a:pt x="1494780" y="520900"/>
                    </a:cubicBezTo>
                    <a:cubicBezTo>
                      <a:pt x="1306553" y="444349"/>
                      <a:pt x="1121570" y="401925"/>
                      <a:pt x="924540" y="358945"/>
                    </a:cubicBezTo>
                    <a:cubicBezTo>
                      <a:pt x="806749" y="334173"/>
                      <a:pt x="697233" y="287902"/>
                      <a:pt x="579442" y="263130"/>
                    </a:cubicBezTo>
                    <a:cubicBezTo>
                      <a:pt x="423117" y="231679"/>
                      <a:pt x="286629" y="244888"/>
                      <a:pt x="138553" y="298815"/>
                    </a:cubicBezTo>
                    <a:cubicBezTo>
                      <a:pt x="124458" y="302512"/>
                      <a:pt x="112775" y="295930"/>
                      <a:pt x="106602" y="286199"/>
                    </a:cubicBezTo>
                    <a:cubicBezTo>
                      <a:pt x="92069" y="284358"/>
                      <a:pt x="79447" y="274623"/>
                      <a:pt x="77531" y="254784"/>
                    </a:cubicBezTo>
                    <a:cubicBezTo>
                      <a:pt x="70360" y="145303"/>
                      <a:pt x="122694" y="9310"/>
                      <a:pt x="249312" y="564"/>
                    </a:cubicBezTo>
                    <a:cubicBezTo>
                      <a:pt x="312621" y="-3809"/>
                      <a:pt x="354727" y="17529"/>
                      <a:pt x="379766" y="53857"/>
                    </a:cubicBezTo>
                    <a:lnTo>
                      <a:pt x="397290" y="98499"/>
                    </a:lnTo>
                    <a:lnTo>
                      <a:pt x="394518" y="102060"/>
                    </a:lnTo>
                    <a:lnTo>
                      <a:pt x="395747" y="102471"/>
                    </a:lnTo>
                    <a:lnTo>
                      <a:pt x="401271" y="108640"/>
                    </a:lnTo>
                    <a:lnTo>
                      <a:pt x="397290" y="98499"/>
                    </a:lnTo>
                    <a:lnTo>
                      <a:pt x="427085" y="60245"/>
                    </a:lnTo>
                    <a:cubicBezTo>
                      <a:pt x="461766" y="24816"/>
                      <a:pt x="504161" y="55"/>
                      <a:pt x="552610" y="2282"/>
                    </a:cubicBezTo>
                    <a:cubicBezTo>
                      <a:pt x="604653" y="5861"/>
                      <a:pt x="633826" y="31453"/>
                      <a:pt x="649506" y="66749"/>
                    </a:cubicBezTo>
                    <a:lnTo>
                      <a:pt x="656282" y="94045"/>
                    </a:lnTo>
                    <a:lnTo>
                      <a:pt x="642438" y="107993"/>
                    </a:lnTo>
                    <a:lnTo>
                      <a:pt x="619574" y="149116"/>
                    </a:lnTo>
                    <a:lnTo>
                      <a:pt x="627916" y="145240"/>
                    </a:lnTo>
                    <a:cubicBezTo>
                      <a:pt x="638807" y="145240"/>
                      <a:pt x="648668" y="150193"/>
                      <a:pt x="655805" y="158200"/>
                    </a:cubicBezTo>
                    <a:lnTo>
                      <a:pt x="665322" y="183974"/>
                    </a:lnTo>
                    <a:lnTo>
                      <a:pt x="664076" y="125433"/>
                    </a:lnTo>
                    <a:lnTo>
                      <a:pt x="656282" y="94045"/>
                    </a:lnTo>
                    <a:lnTo>
                      <a:pt x="696862" y="53163"/>
                    </a:lnTo>
                    <a:cubicBezTo>
                      <a:pt x="738013" y="22293"/>
                      <a:pt x="787964" y="4560"/>
                      <a:pt x="841093" y="10596"/>
                    </a:cubicBezTo>
                    <a:cubicBezTo>
                      <a:pt x="901391" y="19419"/>
                      <a:pt x="917903" y="69930"/>
                      <a:pt x="916515" y="126899"/>
                    </a:cubicBezTo>
                    <a:lnTo>
                      <a:pt x="914803" y="138889"/>
                    </a:lnTo>
                    <a:lnTo>
                      <a:pt x="915057" y="139130"/>
                    </a:lnTo>
                    <a:lnTo>
                      <a:pt x="925164" y="128196"/>
                    </a:lnTo>
                    <a:cubicBezTo>
                      <a:pt x="968996" y="91668"/>
                      <a:pt x="1021562" y="69791"/>
                      <a:pt x="1075508" y="84376"/>
                    </a:cubicBezTo>
                    <a:cubicBezTo>
                      <a:pt x="1161821" y="108335"/>
                      <a:pt x="1199496" y="180576"/>
                      <a:pt x="1212909" y="260256"/>
                    </a:cubicBezTo>
                    <a:lnTo>
                      <a:pt x="1213618" y="269428"/>
                    </a:lnTo>
                    <a:lnTo>
                      <a:pt x="1213292" y="269756"/>
                    </a:lnTo>
                    <a:lnTo>
                      <a:pt x="1211445" y="272076"/>
                    </a:lnTo>
                    <a:lnTo>
                      <a:pt x="1213818" y="272016"/>
                    </a:lnTo>
                    <a:lnTo>
                      <a:pt x="1213618" y="269428"/>
                    </a:lnTo>
                    <a:lnTo>
                      <a:pt x="1269269" y="213368"/>
                    </a:lnTo>
                    <a:cubicBezTo>
                      <a:pt x="1309595" y="180617"/>
                      <a:pt x="1355966" y="161491"/>
                      <a:pt x="1408526" y="179677"/>
                    </a:cubicBezTo>
                    <a:cubicBezTo>
                      <a:pt x="1446839" y="191540"/>
                      <a:pt x="1471609" y="223061"/>
                      <a:pt x="1485536" y="2623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5" name="Google Shape;2515;p58"/>
              <p:cNvSpPr/>
              <p:nvPr/>
            </p:nvSpPr>
            <p:spPr>
              <a:xfrm>
                <a:off x="-5289340" y="1608765"/>
                <a:ext cx="425599" cy="506010"/>
              </a:xfrm>
              <a:custGeom>
                <a:rect b="b" l="l" r="r" t="t"/>
                <a:pathLst>
                  <a:path extrusionOk="0" h="1305833" w="1098321">
                    <a:moveTo>
                      <a:pt x="421658" y="1110349"/>
                    </a:moveTo>
                    <a:lnTo>
                      <a:pt x="422984" y="1115638"/>
                    </a:lnTo>
                    <a:lnTo>
                      <a:pt x="419149" y="1111606"/>
                    </a:lnTo>
                    <a:close/>
                    <a:moveTo>
                      <a:pt x="419077" y="1100207"/>
                    </a:moveTo>
                    <a:cubicBezTo>
                      <a:pt x="361080" y="1150487"/>
                      <a:pt x="298048" y="1193680"/>
                      <a:pt x="230005" y="1224991"/>
                    </a:cubicBezTo>
                    <a:cubicBezTo>
                      <a:pt x="306649" y="1257152"/>
                      <a:pt x="434917" y="1234381"/>
                      <a:pt x="430015" y="1143692"/>
                    </a:cubicBezTo>
                    <a:lnTo>
                      <a:pt x="425843" y="1127048"/>
                    </a:lnTo>
                    <a:lnTo>
                      <a:pt x="423452" y="1121275"/>
                    </a:lnTo>
                    <a:lnTo>
                      <a:pt x="424040" y="1119855"/>
                    </a:lnTo>
                    <a:lnTo>
                      <a:pt x="422984" y="1115638"/>
                    </a:lnTo>
                    <a:lnTo>
                      <a:pt x="424936" y="1117692"/>
                    </a:lnTo>
                    <a:lnTo>
                      <a:pt x="429633" y="1106352"/>
                    </a:lnTo>
                    <a:lnTo>
                      <a:pt x="421658" y="1110349"/>
                    </a:lnTo>
                    <a:lnTo>
                      <a:pt x="419222" y="1100630"/>
                    </a:lnTo>
                    <a:close/>
                    <a:moveTo>
                      <a:pt x="643232" y="924191"/>
                    </a:moveTo>
                    <a:lnTo>
                      <a:pt x="641367" y="927256"/>
                    </a:lnTo>
                    <a:lnTo>
                      <a:pt x="644635" y="927578"/>
                    </a:lnTo>
                    <a:close/>
                    <a:moveTo>
                      <a:pt x="784292" y="707763"/>
                    </a:moveTo>
                    <a:lnTo>
                      <a:pt x="782295" y="710400"/>
                    </a:lnTo>
                    <a:lnTo>
                      <a:pt x="785668" y="711084"/>
                    </a:lnTo>
                    <a:close/>
                    <a:moveTo>
                      <a:pt x="755029" y="666000"/>
                    </a:moveTo>
                    <a:cubicBezTo>
                      <a:pt x="732014" y="709337"/>
                      <a:pt x="706946" y="751334"/>
                      <a:pt x="679331" y="791701"/>
                    </a:cubicBezTo>
                    <a:cubicBezTo>
                      <a:pt x="615019" y="889582"/>
                      <a:pt x="537835" y="990215"/>
                      <a:pt x="447622" y="1074487"/>
                    </a:cubicBezTo>
                    <a:cubicBezTo>
                      <a:pt x="507382" y="1112246"/>
                      <a:pt x="603765" y="1159616"/>
                      <a:pt x="646825" y="1073569"/>
                    </a:cubicBezTo>
                    <a:cubicBezTo>
                      <a:pt x="673945" y="1013943"/>
                      <a:pt x="657656" y="965147"/>
                      <a:pt x="625150" y="910967"/>
                    </a:cubicBezTo>
                    <a:cubicBezTo>
                      <a:pt x="614318" y="889292"/>
                      <a:pt x="630608" y="867629"/>
                      <a:pt x="652270" y="873003"/>
                    </a:cubicBezTo>
                    <a:cubicBezTo>
                      <a:pt x="733572" y="900135"/>
                      <a:pt x="928741" y="813376"/>
                      <a:pt x="771524" y="704954"/>
                    </a:cubicBezTo>
                    <a:cubicBezTo>
                      <a:pt x="757287" y="695463"/>
                      <a:pt x="752409" y="679741"/>
                      <a:pt x="755029" y="666000"/>
                    </a:cubicBezTo>
                    <a:close/>
                    <a:moveTo>
                      <a:pt x="938159" y="184277"/>
                    </a:moveTo>
                    <a:cubicBezTo>
                      <a:pt x="922220" y="275710"/>
                      <a:pt x="882988" y="371103"/>
                      <a:pt x="847440" y="455592"/>
                    </a:cubicBezTo>
                    <a:cubicBezTo>
                      <a:pt x="823434" y="521594"/>
                      <a:pt x="796096" y="585906"/>
                      <a:pt x="764580" y="647658"/>
                    </a:cubicBezTo>
                    <a:cubicBezTo>
                      <a:pt x="772164" y="640075"/>
                      <a:pt x="783852" y="636259"/>
                      <a:pt x="798644" y="639942"/>
                    </a:cubicBezTo>
                    <a:cubicBezTo>
                      <a:pt x="901681" y="672448"/>
                      <a:pt x="907139" y="564014"/>
                      <a:pt x="863729" y="504387"/>
                    </a:cubicBezTo>
                    <a:cubicBezTo>
                      <a:pt x="847512" y="477267"/>
                      <a:pt x="874560" y="439303"/>
                      <a:pt x="901681" y="439303"/>
                    </a:cubicBezTo>
                    <a:cubicBezTo>
                      <a:pt x="982982" y="444688"/>
                      <a:pt x="1037151" y="374218"/>
                      <a:pt x="1015488" y="292917"/>
                    </a:cubicBezTo>
                    <a:cubicBezTo>
                      <a:pt x="1001324" y="241078"/>
                      <a:pt x="970798" y="217919"/>
                      <a:pt x="938159" y="184277"/>
                    </a:cubicBezTo>
                    <a:close/>
                    <a:moveTo>
                      <a:pt x="931638" y="102339"/>
                    </a:moveTo>
                    <a:cubicBezTo>
                      <a:pt x="938773" y="102710"/>
                      <a:pt x="945200" y="106907"/>
                      <a:pt x="946721" y="113530"/>
                    </a:cubicBezTo>
                    <a:cubicBezTo>
                      <a:pt x="949631" y="113385"/>
                      <a:pt x="952601" y="113602"/>
                      <a:pt x="955717" y="114097"/>
                    </a:cubicBezTo>
                    <a:cubicBezTo>
                      <a:pt x="1064199" y="135760"/>
                      <a:pt x="1107548" y="276700"/>
                      <a:pt x="1096705" y="368905"/>
                    </a:cubicBezTo>
                    <a:cubicBezTo>
                      <a:pt x="1091289" y="420429"/>
                      <a:pt x="1066895" y="459734"/>
                      <a:pt x="1031657" y="486157"/>
                    </a:cubicBezTo>
                    <a:lnTo>
                      <a:pt x="975901" y="513947"/>
                    </a:lnTo>
                    <a:lnTo>
                      <a:pt x="975240" y="517217"/>
                    </a:lnTo>
                    <a:lnTo>
                      <a:pt x="969251" y="526101"/>
                    </a:lnTo>
                    <a:lnTo>
                      <a:pt x="975912" y="558708"/>
                    </a:lnTo>
                    <a:cubicBezTo>
                      <a:pt x="979637" y="625959"/>
                      <a:pt x="944745" y="690840"/>
                      <a:pt x="886135" y="713369"/>
                    </a:cubicBezTo>
                    <a:lnTo>
                      <a:pt x="870704" y="716038"/>
                    </a:lnTo>
                    <a:lnTo>
                      <a:pt x="868614" y="721085"/>
                    </a:lnTo>
                    <a:lnTo>
                      <a:pt x="882273" y="761835"/>
                    </a:lnTo>
                    <a:cubicBezTo>
                      <a:pt x="894144" y="852268"/>
                      <a:pt x="814943" y="929464"/>
                      <a:pt x="708206" y="933843"/>
                    </a:cubicBezTo>
                    <a:lnTo>
                      <a:pt x="692370" y="932282"/>
                    </a:lnTo>
                    <a:lnTo>
                      <a:pt x="689751" y="925212"/>
                    </a:lnTo>
                    <a:lnTo>
                      <a:pt x="689431" y="924672"/>
                    </a:lnTo>
                    <a:lnTo>
                      <a:pt x="687504" y="929324"/>
                    </a:lnTo>
                    <a:lnTo>
                      <a:pt x="682670" y="931326"/>
                    </a:lnTo>
                    <a:lnTo>
                      <a:pt x="692370" y="932282"/>
                    </a:lnTo>
                    <a:lnTo>
                      <a:pt x="703137" y="961345"/>
                    </a:lnTo>
                    <a:cubicBezTo>
                      <a:pt x="741773" y="1105404"/>
                      <a:pt x="606592" y="1238374"/>
                      <a:pt x="480557" y="1165877"/>
                    </a:cubicBezTo>
                    <a:lnTo>
                      <a:pt x="457567" y="1149291"/>
                    </a:lnTo>
                    <a:lnTo>
                      <a:pt x="453254" y="1151077"/>
                    </a:lnTo>
                    <a:lnTo>
                      <a:pt x="452589" y="1150802"/>
                    </a:lnTo>
                    <a:lnTo>
                      <a:pt x="452682" y="1156311"/>
                    </a:lnTo>
                    <a:cubicBezTo>
                      <a:pt x="449637" y="1213232"/>
                      <a:pt x="431330" y="1257940"/>
                      <a:pt x="370354" y="1290498"/>
                    </a:cubicBezTo>
                    <a:cubicBezTo>
                      <a:pt x="303506" y="1326542"/>
                      <a:pt x="231696" y="1294108"/>
                      <a:pt x="182840" y="1244395"/>
                    </a:cubicBezTo>
                    <a:lnTo>
                      <a:pt x="182768" y="1244468"/>
                    </a:lnTo>
                    <a:cubicBezTo>
                      <a:pt x="174907" y="1247293"/>
                      <a:pt x="166901" y="1250058"/>
                      <a:pt x="158908" y="1252606"/>
                    </a:cubicBezTo>
                    <a:cubicBezTo>
                      <a:pt x="120944" y="1268823"/>
                      <a:pt x="93823" y="1209196"/>
                      <a:pt x="131775" y="1187522"/>
                    </a:cubicBezTo>
                    <a:cubicBezTo>
                      <a:pt x="359450" y="1073642"/>
                      <a:pt x="522041" y="921870"/>
                      <a:pt x="646752" y="699569"/>
                    </a:cubicBezTo>
                    <a:cubicBezTo>
                      <a:pt x="700921" y="601978"/>
                      <a:pt x="755102" y="504387"/>
                      <a:pt x="798511" y="401411"/>
                    </a:cubicBezTo>
                    <a:cubicBezTo>
                      <a:pt x="836391" y="309278"/>
                      <a:pt x="863511" y="200844"/>
                      <a:pt x="912307" y="114097"/>
                    </a:cubicBezTo>
                    <a:cubicBezTo>
                      <a:pt x="916660" y="105421"/>
                      <a:pt x="924503" y="101968"/>
                      <a:pt x="931638" y="102339"/>
                    </a:cubicBezTo>
                    <a:close/>
                    <a:moveTo>
                      <a:pt x="771524" y="0"/>
                    </a:moveTo>
                    <a:cubicBezTo>
                      <a:pt x="776909" y="0"/>
                      <a:pt x="782367" y="0"/>
                      <a:pt x="782367" y="5458"/>
                    </a:cubicBezTo>
                    <a:cubicBezTo>
                      <a:pt x="793198" y="113880"/>
                      <a:pt x="728186" y="233145"/>
                      <a:pt x="684776" y="330736"/>
                    </a:cubicBezTo>
                    <a:cubicBezTo>
                      <a:pt x="630535" y="444616"/>
                      <a:pt x="576354" y="553038"/>
                      <a:pt x="511282" y="661472"/>
                    </a:cubicBezTo>
                    <a:cubicBezTo>
                      <a:pt x="392029" y="856653"/>
                      <a:pt x="207691" y="1003039"/>
                      <a:pt x="39654" y="1149425"/>
                    </a:cubicBezTo>
                    <a:cubicBezTo>
                      <a:pt x="17980" y="1165714"/>
                      <a:pt x="-14527" y="1138581"/>
                      <a:pt x="7148" y="1116919"/>
                    </a:cubicBezTo>
                    <a:cubicBezTo>
                      <a:pt x="164353" y="948858"/>
                      <a:pt x="359523" y="845810"/>
                      <a:pt x="467945" y="634412"/>
                    </a:cubicBezTo>
                    <a:cubicBezTo>
                      <a:pt x="522113" y="520532"/>
                      <a:pt x="592644" y="422941"/>
                      <a:pt x="646825" y="309134"/>
                    </a:cubicBezTo>
                    <a:cubicBezTo>
                      <a:pt x="695608" y="206157"/>
                      <a:pt x="711897" y="92350"/>
                      <a:pt x="771524" y="14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6" name="Google Shape;2516;p58"/>
              <p:cNvSpPr/>
              <p:nvPr/>
            </p:nvSpPr>
            <p:spPr>
              <a:xfrm>
                <a:off x="-7124301" y="2412526"/>
                <a:ext cx="707162" cy="453650"/>
              </a:xfrm>
              <a:custGeom>
                <a:rect b="b" l="l" r="r" t="t"/>
                <a:pathLst>
                  <a:path extrusionOk="0" h="1170709" w="1824934">
                    <a:moveTo>
                      <a:pt x="1298932" y="984368"/>
                    </a:moveTo>
                    <a:lnTo>
                      <a:pt x="1300718" y="988681"/>
                    </a:lnTo>
                    <a:lnTo>
                      <a:pt x="1303066" y="984811"/>
                    </a:lnTo>
                    <a:close/>
                    <a:moveTo>
                      <a:pt x="1248885" y="979438"/>
                    </a:moveTo>
                    <a:lnTo>
                      <a:pt x="1249310" y="980477"/>
                    </a:lnTo>
                    <a:lnTo>
                      <a:pt x="1251285" y="979659"/>
                    </a:lnTo>
                    <a:close/>
                    <a:moveTo>
                      <a:pt x="524309" y="683323"/>
                    </a:moveTo>
                    <a:lnTo>
                      <a:pt x="527640" y="691364"/>
                    </a:lnTo>
                    <a:lnTo>
                      <a:pt x="533306" y="686593"/>
                    </a:lnTo>
                    <a:close/>
                    <a:moveTo>
                      <a:pt x="473680" y="664918"/>
                    </a:moveTo>
                    <a:lnTo>
                      <a:pt x="473902" y="667163"/>
                    </a:lnTo>
                    <a:lnTo>
                      <a:pt x="476685" y="666010"/>
                    </a:lnTo>
                    <a:close/>
                    <a:moveTo>
                      <a:pt x="139243" y="113682"/>
                    </a:moveTo>
                    <a:cubicBezTo>
                      <a:pt x="149413" y="111184"/>
                      <a:pt x="160000" y="113503"/>
                      <a:pt x="164643" y="122782"/>
                    </a:cubicBezTo>
                    <a:cubicBezTo>
                      <a:pt x="300174" y="404724"/>
                      <a:pt x="582090" y="583616"/>
                      <a:pt x="858560" y="708328"/>
                    </a:cubicBezTo>
                    <a:cubicBezTo>
                      <a:pt x="1135018" y="838497"/>
                      <a:pt x="1449512" y="952305"/>
                      <a:pt x="1758476" y="952305"/>
                    </a:cubicBezTo>
                    <a:cubicBezTo>
                      <a:pt x="1774765" y="952305"/>
                      <a:pt x="1774765" y="979438"/>
                      <a:pt x="1758476" y="979438"/>
                    </a:cubicBezTo>
                    <a:cubicBezTo>
                      <a:pt x="1422392" y="990269"/>
                      <a:pt x="1086223" y="903510"/>
                      <a:pt x="788102" y="757123"/>
                    </a:cubicBezTo>
                    <a:cubicBezTo>
                      <a:pt x="534997" y="635877"/>
                      <a:pt x="225610" y="447856"/>
                      <a:pt x="123986" y="168318"/>
                    </a:cubicBezTo>
                    <a:cubicBezTo>
                      <a:pt x="75203" y="206559"/>
                      <a:pt x="2970" y="270521"/>
                      <a:pt x="56221" y="339711"/>
                    </a:cubicBezTo>
                    <a:cubicBezTo>
                      <a:pt x="99559" y="399338"/>
                      <a:pt x="164643" y="415555"/>
                      <a:pt x="235101" y="410170"/>
                    </a:cubicBezTo>
                    <a:cubicBezTo>
                      <a:pt x="262222" y="410170"/>
                      <a:pt x="273053" y="437302"/>
                      <a:pt x="262222" y="458965"/>
                    </a:cubicBezTo>
                    <a:cubicBezTo>
                      <a:pt x="229716" y="534821"/>
                      <a:pt x="246005" y="637858"/>
                      <a:pt x="327306" y="670376"/>
                    </a:cubicBezTo>
                    <a:cubicBezTo>
                      <a:pt x="392306" y="697496"/>
                      <a:pt x="435716" y="664918"/>
                      <a:pt x="484511" y="632412"/>
                    </a:cubicBezTo>
                    <a:cubicBezTo>
                      <a:pt x="506186" y="616122"/>
                      <a:pt x="533306" y="637858"/>
                      <a:pt x="533306" y="659532"/>
                    </a:cubicBezTo>
                    <a:cubicBezTo>
                      <a:pt x="538680" y="751677"/>
                      <a:pt x="565873" y="887220"/>
                      <a:pt x="679680" y="908895"/>
                    </a:cubicBezTo>
                    <a:cubicBezTo>
                      <a:pt x="766500" y="925184"/>
                      <a:pt x="842343" y="898136"/>
                      <a:pt x="918259" y="854714"/>
                    </a:cubicBezTo>
                    <a:cubicBezTo>
                      <a:pt x="923632" y="849268"/>
                      <a:pt x="939921" y="854714"/>
                      <a:pt x="939921" y="865558"/>
                    </a:cubicBezTo>
                    <a:lnTo>
                      <a:pt x="939656" y="878490"/>
                    </a:lnTo>
                    <a:lnTo>
                      <a:pt x="940303" y="880053"/>
                    </a:lnTo>
                    <a:lnTo>
                      <a:pt x="939627" y="881686"/>
                    </a:lnTo>
                    <a:lnTo>
                      <a:pt x="939849" y="881774"/>
                    </a:lnTo>
                    <a:lnTo>
                      <a:pt x="939584" y="882010"/>
                    </a:lnTo>
                    <a:lnTo>
                      <a:pt x="939588" y="881779"/>
                    </a:lnTo>
                    <a:lnTo>
                      <a:pt x="939439" y="882138"/>
                    </a:lnTo>
                    <a:lnTo>
                      <a:pt x="939584" y="882010"/>
                    </a:lnTo>
                    <a:lnTo>
                      <a:pt x="938569" y="931448"/>
                    </a:lnTo>
                    <a:cubicBezTo>
                      <a:pt x="944667" y="1000051"/>
                      <a:pt x="975150" y="1070185"/>
                      <a:pt x="1048343" y="1082402"/>
                    </a:cubicBezTo>
                    <a:cubicBezTo>
                      <a:pt x="1140476" y="1098691"/>
                      <a:pt x="1205476" y="1028233"/>
                      <a:pt x="1248885" y="952305"/>
                    </a:cubicBezTo>
                    <a:cubicBezTo>
                      <a:pt x="1259656" y="930570"/>
                      <a:pt x="1297681" y="936016"/>
                      <a:pt x="1303066" y="957690"/>
                    </a:cubicBezTo>
                    <a:cubicBezTo>
                      <a:pt x="1324729" y="1039064"/>
                      <a:pt x="1395199" y="1104077"/>
                      <a:pt x="1481946" y="1098691"/>
                    </a:cubicBezTo>
                    <a:cubicBezTo>
                      <a:pt x="1568620" y="1093318"/>
                      <a:pt x="1601199" y="1049896"/>
                      <a:pt x="1660825" y="995727"/>
                    </a:cubicBezTo>
                    <a:cubicBezTo>
                      <a:pt x="1682560" y="979438"/>
                      <a:pt x="1709609" y="995727"/>
                      <a:pt x="1704235" y="1022848"/>
                    </a:cubicBezTo>
                    <a:cubicBezTo>
                      <a:pt x="1687946" y="1131270"/>
                      <a:pt x="1557862" y="1180065"/>
                      <a:pt x="1460271" y="1169234"/>
                    </a:cubicBezTo>
                    <a:cubicBezTo>
                      <a:pt x="1378955" y="1161056"/>
                      <a:pt x="1315964" y="1116302"/>
                      <a:pt x="1278109" y="1050998"/>
                    </a:cubicBezTo>
                    <a:lnTo>
                      <a:pt x="1277118" y="1048571"/>
                    </a:lnTo>
                    <a:lnTo>
                      <a:pt x="1270386" y="1051359"/>
                    </a:lnTo>
                    <a:lnTo>
                      <a:pt x="1264231" y="1048809"/>
                    </a:lnTo>
                    <a:lnTo>
                      <a:pt x="1258512" y="1058234"/>
                    </a:lnTo>
                    <a:cubicBezTo>
                      <a:pt x="1206169" y="1126068"/>
                      <a:pt x="1130964" y="1171803"/>
                      <a:pt x="1037439" y="1147414"/>
                    </a:cubicBezTo>
                    <a:cubicBezTo>
                      <a:pt x="947945" y="1123035"/>
                      <a:pt x="919513" y="1034597"/>
                      <a:pt x="913162" y="950731"/>
                    </a:cubicBezTo>
                    <a:lnTo>
                      <a:pt x="912917" y="905729"/>
                    </a:lnTo>
                    <a:lnTo>
                      <a:pt x="916516" y="902529"/>
                    </a:lnTo>
                    <a:lnTo>
                      <a:pt x="912892" y="901028"/>
                    </a:lnTo>
                    <a:lnTo>
                      <a:pt x="912917" y="905729"/>
                    </a:lnTo>
                    <a:lnTo>
                      <a:pt x="875579" y="938941"/>
                    </a:lnTo>
                    <a:cubicBezTo>
                      <a:pt x="804688" y="990520"/>
                      <a:pt x="716231" y="1020001"/>
                      <a:pt x="630885" y="979365"/>
                    </a:cubicBezTo>
                    <a:cubicBezTo>
                      <a:pt x="537361" y="938675"/>
                      <a:pt x="498717" y="852294"/>
                      <a:pt x="482974" y="759033"/>
                    </a:cubicBezTo>
                    <a:lnTo>
                      <a:pt x="480614" y="735133"/>
                    </a:lnTo>
                    <a:lnTo>
                      <a:pt x="477296" y="733759"/>
                    </a:lnTo>
                    <a:lnTo>
                      <a:pt x="475776" y="735039"/>
                    </a:lnTo>
                    <a:cubicBezTo>
                      <a:pt x="410968" y="770616"/>
                      <a:pt x="328647" y="766566"/>
                      <a:pt x="267680" y="713713"/>
                    </a:cubicBezTo>
                    <a:cubicBezTo>
                      <a:pt x="202665" y="656776"/>
                      <a:pt x="177248" y="581548"/>
                      <a:pt x="189189" y="504054"/>
                    </a:cubicBezTo>
                    <a:lnTo>
                      <a:pt x="196607" y="480357"/>
                    </a:lnTo>
                    <a:lnTo>
                      <a:pt x="193907" y="479239"/>
                    </a:lnTo>
                    <a:lnTo>
                      <a:pt x="191002" y="472225"/>
                    </a:lnTo>
                    <a:lnTo>
                      <a:pt x="166842" y="470785"/>
                    </a:lnTo>
                    <a:cubicBezTo>
                      <a:pt x="93911" y="457564"/>
                      <a:pt x="27839" y="416862"/>
                      <a:pt x="7498" y="339639"/>
                    </a:cubicBezTo>
                    <a:cubicBezTo>
                      <a:pt x="-19622" y="247434"/>
                      <a:pt x="29173" y="166120"/>
                      <a:pt x="115920" y="133614"/>
                    </a:cubicBezTo>
                    <a:lnTo>
                      <a:pt x="115848" y="133614"/>
                    </a:lnTo>
                    <a:lnTo>
                      <a:pt x="116343" y="133481"/>
                    </a:lnTo>
                    <a:cubicBezTo>
                      <a:pt x="119319" y="123495"/>
                      <a:pt x="129073" y="116180"/>
                      <a:pt x="139243" y="113682"/>
                    </a:cubicBezTo>
                    <a:close/>
                    <a:moveTo>
                      <a:pt x="224330" y="8902"/>
                    </a:moveTo>
                    <a:lnTo>
                      <a:pt x="224319" y="8949"/>
                    </a:lnTo>
                    <a:lnTo>
                      <a:pt x="224270" y="8975"/>
                    </a:lnTo>
                    <a:close/>
                    <a:moveTo>
                      <a:pt x="241226" y="169"/>
                    </a:moveTo>
                    <a:cubicBezTo>
                      <a:pt x="248680" y="-504"/>
                      <a:pt x="256806" y="860"/>
                      <a:pt x="262222" y="3589"/>
                    </a:cubicBezTo>
                    <a:cubicBezTo>
                      <a:pt x="294728" y="36095"/>
                      <a:pt x="305631" y="84891"/>
                      <a:pt x="338137" y="117397"/>
                    </a:cubicBezTo>
                    <a:cubicBezTo>
                      <a:pt x="381547" y="160819"/>
                      <a:pt x="430343" y="204156"/>
                      <a:pt x="484511" y="242121"/>
                    </a:cubicBezTo>
                    <a:cubicBezTo>
                      <a:pt x="592933" y="317964"/>
                      <a:pt x="712258" y="388434"/>
                      <a:pt x="826054" y="453519"/>
                    </a:cubicBezTo>
                    <a:cubicBezTo>
                      <a:pt x="1124259" y="621568"/>
                      <a:pt x="1465801" y="762509"/>
                      <a:pt x="1812717" y="789629"/>
                    </a:cubicBezTo>
                    <a:cubicBezTo>
                      <a:pt x="1829007" y="789629"/>
                      <a:pt x="1829007" y="816762"/>
                      <a:pt x="1812717" y="816762"/>
                    </a:cubicBezTo>
                    <a:cubicBezTo>
                      <a:pt x="1422392" y="800473"/>
                      <a:pt x="1070006" y="692039"/>
                      <a:pt x="733921" y="496857"/>
                    </a:cubicBezTo>
                    <a:cubicBezTo>
                      <a:pt x="603764" y="421013"/>
                      <a:pt x="468222" y="334181"/>
                      <a:pt x="354427" y="231205"/>
                    </a:cubicBezTo>
                    <a:cubicBezTo>
                      <a:pt x="311731" y="193221"/>
                      <a:pt x="215091" y="113755"/>
                      <a:pt x="217023" y="40016"/>
                    </a:cubicBezTo>
                    <a:lnTo>
                      <a:pt x="224319" y="89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517" name="Google Shape;2517;p58"/>
              <p:cNvSpPr/>
              <p:nvPr/>
            </p:nvSpPr>
            <p:spPr>
              <a:xfrm>
                <a:off x="-6044012" y="2595949"/>
                <a:ext cx="738260" cy="373664"/>
              </a:xfrm>
              <a:custGeom>
                <a:rect b="b" l="l" r="r" t="t"/>
                <a:pathLst>
                  <a:path extrusionOk="0" h="964294" w="1905186">
                    <a:moveTo>
                      <a:pt x="851637" y="722246"/>
                    </a:moveTo>
                    <a:lnTo>
                      <a:pt x="847899" y="723117"/>
                    </a:lnTo>
                    <a:lnTo>
                      <a:pt x="850094" y="725971"/>
                    </a:lnTo>
                    <a:close/>
                    <a:moveTo>
                      <a:pt x="1788593" y="131601"/>
                    </a:moveTo>
                    <a:cubicBezTo>
                      <a:pt x="1798383" y="134098"/>
                      <a:pt x="1806528" y="142064"/>
                      <a:pt x="1808725" y="153004"/>
                    </a:cubicBezTo>
                    <a:cubicBezTo>
                      <a:pt x="1811696" y="152871"/>
                      <a:pt x="1814884" y="153149"/>
                      <a:pt x="1818289" y="153789"/>
                    </a:cubicBezTo>
                    <a:cubicBezTo>
                      <a:pt x="1894205" y="202585"/>
                      <a:pt x="1932157" y="294790"/>
                      <a:pt x="1883362" y="376091"/>
                    </a:cubicBezTo>
                    <a:cubicBezTo>
                      <a:pt x="1838641" y="445200"/>
                      <a:pt x="1772574" y="474704"/>
                      <a:pt x="1698896" y="473694"/>
                    </a:cubicBezTo>
                    <a:lnTo>
                      <a:pt x="1674049" y="470135"/>
                    </a:lnTo>
                    <a:lnTo>
                      <a:pt x="1670989" y="477522"/>
                    </a:lnTo>
                    <a:lnTo>
                      <a:pt x="1665724" y="479703"/>
                    </a:lnTo>
                    <a:lnTo>
                      <a:pt x="1668321" y="510785"/>
                    </a:lnTo>
                    <a:cubicBezTo>
                      <a:pt x="1662463" y="592622"/>
                      <a:pt x="1617752" y="660744"/>
                      <a:pt x="1536444" y="701370"/>
                    </a:cubicBezTo>
                    <a:cubicBezTo>
                      <a:pt x="1467290" y="733882"/>
                      <a:pt x="1389055" y="717626"/>
                      <a:pt x="1335946" y="670870"/>
                    </a:cubicBezTo>
                    <a:lnTo>
                      <a:pt x="1333342" y="667500"/>
                    </a:lnTo>
                    <a:lnTo>
                      <a:pt x="1336231" y="658530"/>
                    </a:lnTo>
                    <a:lnTo>
                      <a:pt x="1328792" y="661612"/>
                    </a:lnTo>
                    <a:lnTo>
                      <a:pt x="1333342" y="667500"/>
                    </a:lnTo>
                    <a:lnTo>
                      <a:pt x="1322720" y="700479"/>
                    </a:lnTo>
                    <a:cubicBezTo>
                      <a:pt x="1287398" y="788159"/>
                      <a:pt x="1231473" y="861341"/>
                      <a:pt x="1129816" y="885721"/>
                    </a:cubicBezTo>
                    <a:cubicBezTo>
                      <a:pt x="1040321" y="906115"/>
                      <a:pt x="960030" y="856319"/>
                      <a:pt x="900323" y="791247"/>
                    </a:cubicBezTo>
                    <a:lnTo>
                      <a:pt x="869025" y="750573"/>
                    </a:lnTo>
                    <a:lnTo>
                      <a:pt x="869029" y="750550"/>
                    </a:lnTo>
                    <a:lnTo>
                      <a:pt x="868998" y="750537"/>
                    </a:lnTo>
                    <a:lnTo>
                      <a:pt x="869025" y="750573"/>
                    </a:lnTo>
                    <a:lnTo>
                      <a:pt x="860964" y="794734"/>
                    </a:lnTo>
                    <a:cubicBezTo>
                      <a:pt x="840131" y="873258"/>
                      <a:pt x="796423" y="949492"/>
                      <a:pt x="706982" y="961709"/>
                    </a:cubicBezTo>
                    <a:cubicBezTo>
                      <a:pt x="605271" y="978020"/>
                      <a:pt x="540211" y="914969"/>
                      <a:pt x="500324" y="834412"/>
                    </a:cubicBezTo>
                    <a:lnTo>
                      <a:pt x="492775" y="814524"/>
                    </a:lnTo>
                    <a:lnTo>
                      <a:pt x="485033" y="811317"/>
                    </a:lnTo>
                    <a:lnTo>
                      <a:pt x="477337" y="822721"/>
                    </a:lnTo>
                    <a:cubicBezTo>
                      <a:pt x="423973" y="879408"/>
                      <a:pt x="347748" y="904829"/>
                      <a:pt x="262401" y="896697"/>
                    </a:cubicBezTo>
                    <a:cubicBezTo>
                      <a:pt x="170196" y="885793"/>
                      <a:pt x="61846" y="804492"/>
                      <a:pt x="67232" y="706901"/>
                    </a:cubicBezTo>
                    <a:cubicBezTo>
                      <a:pt x="67232" y="679768"/>
                      <a:pt x="99738" y="674394"/>
                      <a:pt x="116027" y="696057"/>
                    </a:cubicBezTo>
                    <a:cubicBezTo>
                      <a:pt x="164811" y="755696"/>
                      <a:pt x="191943" y="820781"/>
                      <a:pt x="273233" y="831612"/>
                    </a:cubicBezTo>
                    <a:cubicBezTo>
                      <a:pt x="359980" y="847901"/>
                      <a:pt x="435824" y="809937"/>
                      <a:pt x="473776" y="728636"/>
                    </a:cubicBezTo>
                    <a:cubicBezTo>
                      <a:pt x="484547" y="701515"/>
                      <a:pt x="522572" y="712346"/>
                      <a:pt x="527957" y="734021"/>
                    </a:cubicBezTo>
                    <a:cubicBezTo>
                      <a:pt x="549560" y="804492"/>
                      <a:pt x="598343" y="907468"/>
                      <a:pt x="690548" y="902082"/>
                    </a:cubicBezTo>
                    <a:cubicBezTo>
                      <a:pt x="793585" y="896624"/>
                      <a:pt x="842380" y="809937"/>
                      <a:pt x="847754" y="717732"/>
                    </a:cubicBezTo>
                    <a:cubicBezTo>
                      <a:pt x="847754" y="709624"/>
                      <a:pt x="851826" y="704205"/>
                      <a:pt x="857254" y="702169"/>
                    </a:cubicBezTo>
                    <a:lnTo>
                      <a:pt x="871627" y="706026"/>
                    </a:lnTo>
                    <a:lnTo>
                      <a:pt x="871771" y="705966"/>
                    </a:lnTo>
                    <a:lnTo>
                      <a:pt x="872446" y="706246"/>
                    </a:lnTo>
                    <a:lnTo>
                      <a:pt x="874887" y="706901"/>
                    </a:lnTo>
                    <a:lnTo>
                      <a:pt x="875917" y="707683"/>
                    </a:lnTo>
                    <a:lnTo>
                      <a:pt x="887936" y="712662"/>
                    </a:lnTo>
                    <a:lnTo>
                      <a:pt x="890445" y="718719"/>
                    </a:lnTo>
                    <a:lnTo>
                      <a:pt x="929994" y="748762"/>
                    </a:lnTo>
                    <a:cubicBezTo>
                      <a:pt x="990697" y="789941"/>
                      <a:pt x="1065902" y="823486"/>
                      <a:pt x="1135056" y="799106"/>
                    </a:cubicBezTo>
                    <a:cubicBezTo>
                      <a:pt x="1227189" y="766600"/>
                      <a:pt x="1265141" y="679913"/>
                      <a:pt x="1286816" y="587707"/>
                    </a:cubicBezTo>
                    <a:cubicBezTo>
                      <a:pt x="1292201" y="560587"/>
                      <a:pt x="1324708" y="555129"/>
                      <a:pt x="1340985" y="571418"/>
                    </a:cubicBezTo>
                    <a:cubicBezTo>
                      <a:pt x="1389780" y="620214"/>
                      <a:pt x="1444022" y="669009"/>
                      <a:pt x="1514492" y="625599"/>
                    </a:cubicBezTo>
                    <a:cubicBezTo>
                      <a:pt x="1585022" y="582250"/>
                      <a:pt x="1606685" y="517165"/>
                      <a:pt x="1590396" y="441249"/>
                    </a:cubicBezTo>
                    <a:cubicBezTo>
                      <a:pt x="1584950" y="419574"/>
                      <a:pt x="1601239" y="397911"/>
                      <a:pt x="1628360" y="403285"/>
                    </a:cubicBezTo>
                    <a:cubicBezTo>
                      <a:pt x="1693432" y="424959"/>
                      <a:pt x="1769349" y="424959"/>
                      <a:pt x="1818144" y="370778"/>
                    </a:cubicBezTo>
                    <a:cubicBezTo>
                      <a:pt x="1874728" y="309099"/>
                      <a:pt x="1833721" y="247407"/>
                      <a:pt x="1792364" y="194929"/>
                    </a:cubicBezTo>
                    <a:cubicBezTo>
                      <a:pt x="1633383" y="444014"/>
                      <a:pt x="1294254" y="568158"/>
                      <a:pt x="1021261" y="636430"/>
                    </a:cubicBezTo>
                    <a:cubicBezTo>
                      <a:pt x="696006" y="712286"/>
                      <a:pt x="354462" y="734021"/>
                      <a:pt x="29207" y="658105"/>
                    </a:cubicBezTo>
                    <a:cubicBezTo>
                      <a:pt x="7460" y="652647"/>
                      <a:pt x="18304" y="625599"/>
                      <a:pt x="34581" y="630972"/>
                    </a:cubicBezTo>
                    <a:cubicBezTo>
                      <a:pt x="332715" y="690611"/>
                      <a:pt x="668873" y="641816"/>
                      <a:pt x="967007" y="571346"/>
                    </a:cubicBezTo>
                    <a:cubicBezTo>
                      <a:pt x="1259768" y="500803"/>
                      <a:pt x="1568733" y="392381"/>
                      <a:pt x="1758517" y="143018"/>
                    </a:cubicBezTo>
                    <a:lnTo>
                      <a:pt x="1758590" y="143018"/>
                    </a:lnTo>
                    <a:cubicBezTo>
                      <a:pt x="1767368" y="132078"/>
                      <a:pt x="1778803" y="129105"/>
                      <a:pt x="1788593" y="131601"/>
                    </a:cubicBezTo>
                    <a:close/>
                    <a:moveTo>
                      <a:pt x="1693432" y="2017"/>
                    </a:moveTo>
                    <a:lnTo>
                      <a:pt x="1693577" y="2017"/>
                    </a:lnTo>
                    <a:cubicBezTo>
                      <a:pt x="1704409" y="-3368"/>
                      <a:pt x="1720626" y="2017"/>
                      <a:pt x="1720698" y="18307"/>
                    </a:cubicBezTo>
                    <a:cubicBezTo>
                      <a:pt x="1742373" y="105066"/>
                      <a:pt x="1606830" y="180982"/>
                      <a:pt x="1547203" y="213488"/>
                    </a:cubicBezTo>
                    <a:cubicBezTo>
                      <a:pt x="1417118" y="289404"/>
                      <a:pt x="1270744" y="349043"/>
                      <a:pt x="1124370" y="397839"/>
                    </a:cubicBezTo>
                    <a:cubicBezTo>
                      <a:pt x="755693" y="522478"/>
                      <a:pt x="392486" y="560442"/>
                      <a:pt x="7605" y="500803"/>
                    </a:cubicBezTo>
                    <a:cubicBezTo>
                      <a:pt x="-3299" y="500803"/>
                      <a:pt x="-3299" y="473682"/>
                      <a:pt x="12991" y="473682"/>
                    </a:cubicBezTo>
                    <a:cubicBezTo>
                      <a:pt x="359908" y="517032"/>
                      <a:pt x="723127" y="446562"/>
                      <a:pt x="1053827" y="338127"/>
                    </a:cubicBezTo>
                    <a:cubicBezTo>
                      <a:pt x="1194756" y="289344"/>
                      <a:pt x="1341130" y="240609"/>
                      <a:pt x="1471215" y="175524"/>
                    </a:cubicBezTo>
                    <a:cubicBezTo>
                      <a:pt x="1520010" y="148404"/>
                      <a:pt x="1579564" y="115898"/>
                      <a:pt x="1622974" y="77934"/>
                    </a:cubicBezTo>
                    <a:cubicBezTo>
                      <a:pt x="1650023" y="50813"/>
                      <a:pt x="1666312" y="23692"/>
                      <a:pt x="1693432"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59"/>
          <p:cNvSpPr txBox="1"/>
          <p:nvPr>
            <p:ph type="title"/>
          </p:nvPr>
        </p:nvSpPr>
        <p:spPr>
          <a:xfrm>
            <a:off x="5286202" y="2216775"/>
            <a:ext cx="2821800" cy="92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Guide</a:t>
            </a:r>
            <a:endParaRPr/>
          </a:p>
        </p:txBody>
      </p:sp>
      <p:sp>
        <p:nvSpPr>
          <p:cNvPr id="2523" name="Google Shape;2523;p59"/>
          <p:cNvSpPr txBox="1"/>
          <p:nvPr>
            <p:ph idx="2" type="title"/>
          </p:nvPr>
        </p:nvSpPr>
        <p:spPr>
          <a:xfrm>
            <a:off x="5286200" y="1155138"/>
            <a:ext cx="1248300" cy="11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24" name="Google Shape;2524;p59"/>
          <p:cNvSpPr txBox="1"/>
          <p:nvPr>
            <p:ph idx="1" type="subTitle"/>
          </p:nvPr>
        </p:nvSpPr>
        <p:spPr>
          <a:xfrm>
            <a:off x="5286198" y="3066875"/>
            <a:ext cx="28218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2525" name="Google Shape;2525;p59"/>
          <p:cNvGrpSpPr/>
          <p:nvPr/>
        </p:nvGrpSpPr>
        <p:grpSpPr>
          <a:xfrm>
            <a:off x="157624" y="290460"/>
            <a:ext cx="4212422" cy="4531635"/>
            <a:chOff x="157624" y="290460"/>
            <a:chExt cx="4212422" cy="4531635"/>
          </a:xfrm>
        </p:grpSpPr>
        <p:grpSp>
          <p:nvGrpSpPr>
            <p:cNvPr id="2526" name="Google Shape;2526;p59"/>
            <p:cNvGrpSpPr/>
            <p:nvPr/>
          </p:nvGrpSpPr>
          <p:grpSpPr>
            <a:xfrm rot="-482675">
              <a:off x="372167" y="1449254"/>
              <a:ext cx="2299528" cy="3227820"/>
              <a:chOff x="6394594" y="1505897"/>
              <a:chExt cx="1435986" cy="2015677"/>
            </a:xfrm>
          </p:grpSpPr>
          <p:sp>
            <p:nvSpPr>
              <p:cNvPr id="2527" name="Google Shape;2527;p59"/>
              <p:cNvSpPr/>
              <p:nvPr/>
            </p:nvSpPr>
            <p:spPr>
              <a:xfrm>
                <a:off x="6394594" y="3406461"/>
                <a:ext cx="1425036" cy="115113"/>
              </a:xfrm>
              <a:custGeom>
                <a:rect b="b" l="l" r="r" t="t"/>
                <a:pathLst>
                  <a:path extrusionOk="0" h="39935" w="494375">
                    <a:moveTo>
                      <a:pt x="62884" y="1659"/>
                    </a:moveTo>
                    <a:cubicBezTo>
                      <a:pt x="44926" y="762"/>
                      <a:pt x="-7603" y="8844"/>
                      <a:pt x="930" y="26802"/>
                    </a:cubicBezTo>
                    <a:cubicBezTo>
                      <a:pt x="9457" y="44761"/>
                      <a:pt x="104188" y="39823"/>
                      <a:pt x="187242" y="37576"/>
                    </a:cubicBezTo>
                    <a:cubicBezTo>
                      <a:pt x="270297" y="35330"/>
                      <a:pt x="346173" y="37576"/>
                      <a:pt x="389717" y="38474"/>
                    </a:cubicBezTo>
                    <a:cubicBezTo>
                      <a:pt x="448082" y="39823"/>
                      <a:pt x="468731" y="37576"/>
                      <a:pt x="487140" y="31741"/>
                    </a:cubicBezTo>
                    <a:cubicBezTo>
                      <a:pt x="505097" y="25905"/>
                      <a:pt x="487585" y="-1033"/>
                      <a:pt x="457060" y="1659"/>
                    </a:cubicBezTo>
                    <a:cubicBezTo>
                      <a:pt x="426084" y="4351"/>
                      <a:pt x="274789" y="6597"/>
                      <a:pt x="252791" y="6146"/>
                    </a:cubicBezTo>
                    <a:cubicBezTo>
                      <a:pt x="230793" y="5700"/>
                      <a:pt x="78149" y="-3731"/>
                      <a:pt x="62889" y="16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8" name="Google Shape;2528;p59"/>
              <p:cNvSpPr/>
              <p:nvPr/>
            </p:nvSpPr>
            <p:spPr>
              <a:xfrm>
                <a:off x="6543508" y="1610872"/>
                <a:ext cx="1131373" cy="1801081"/>
              </a:xfrm>
              <a:custGeom>
                <a:rect b="b" l="l" r="r" t="t"/>
                <a:pathLst>
                  <a:path extrusionOk="0" h="624833" w="392497">
                    <a:moveTo>
                      <a:pt x="0" y="378123"/>
                    </a:moveTo>
                    <a:cubicBezTo>
                      <a:pt x="0" y="459840"/>
                      <a:pt x="8082" y="612942"/>
                      <a:pt x="11225" y="620578"/>
                    </a:cubicBezTo>
                    <a:cubicBezTo>
                      <a:pt x="14368" y="628214"/>
                      <a:pt x="380712" y="625516"/>
                      <a:pt x="387444" y="612942"/>
                    </a:cubicBezTo>
                    <a:cubicBezTo>
                      <a:pt x="394177" y="600367"/>
                      <a:pt x="392834" y="391143"/>
                      <a:pt x="391039" y="352082"/>
                    </a:cubicBezTo>
                    <a:cubicBezTo>
                      <a:pt x="389245" y="312569"/>
                      <a:pt x="221781" y="-5762"/>
                      <a:pt x="185867" y="79"/>
                    </a:cubicBezTo>
                    <a:cubicBezTo>
                      <a:pt x="149500" y="5915"/>
                      <a:pt x="5835" y="326047"/>
                      <a:pt x="0" y="3781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9" name="Google Shape;2529;p59"/>
              <p:cNvSpPr/>
              <p:nvPr/>
            </p:nvSpPr>
            <p:spPr>
              <a:xfrm>
                <a:off x="6913325" y="2788710"/>
                <a:ext cx="406631" cy="637672"/>
              </a:xfrm>
              <a:custGeom>
                <a:rect b="b" l="l" r="r" t="t"/>
                <a:pathLst>
                  <a:path extrusionOk="0" h="221222" w="141069">
                    <a:moveTo>
                      <a:pt x="96" y="117201"/>
                    </a:moveTo>
                    <a:cubicBezTo>
                      <a:pt x="-2151" y="13038"/>
                      <a:pt x="35565" y="2258"/>
                      <a:pt x="70131" y="18"/>
                    </a:cubicBezTo>
                    <a:cubicBezTo>
                      <a:pt x="155882" y="-2229"/>
                      <a:pt x="141514" y="209247"/>
                      <a:pt x="137919" y="215529"/>
                    </a:cubicBezTo>
                    <a:cubicBezTo>
                      <a:pt x="134324" y="221816"/>
                      <a:pt x="24785" y="223165"/>
                      <a:pt x="8623" y="218221"/>
                    </a:cubicBezTo>
                    <a:cubicBezTo>
                      <a:pt x="8623" y="218667"/>
                      <a:pt x="5931" y="196221"/>
                      <a:pt x="96" y="1172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0" name="Google Shape;2530;p59"/>
              <p:cNvSpPr/>
              <p:nvPr/>
            </p:nvSpPr>
            <p:spPr>
              <a:xfrm>
                <a:off x="6412828" y="1505897"/>
                <a:ext cx="1417752" cy="1286316"/>
              </a:xfrm>
              <a:custGeom>
                <a:rect b="b" l="l" r="r" t="t"/>
                <a:pathLst>
                  <a:path extrusionOk="0" h="446250" w="491848">
                    <a:moveTo>
                      <a:pt x="5376" y="392543"/>
                    </a:moveTo>
                    <a:cubicBezTo>
                      <a:pt x="-13478" y="428015"/>
                      <a:pt x="21985" y="457199"/>
                      <a:pt x="39045" y="432056"/>
                    </a:cubicBezTo>
                    <a:cubicBezTo>
                      <a:pt x="66433" y="390303"/>
                      <a:pt x="208749" y="45931"/>
                      <a:pt x="232096" y="47725"/>
                    </a:cubicBezTo>
                    <a:cubicBezTo>
                      <a:pt x="254991" y="49520"/>
                      <a:pt x="301233" y="152786"/>
                      <a:pt x="332662" y="196791"/>
                    </a:cubicBezTo>
                    <a:cubicBezTo>
                      <a:pt x="364090" y="240791"/>
                      <a:pt x="419311" y="368303"/>
                      <a:pt x="434125" y="397939"/>
                    </a:cubicBezTo>
                    <a:cubicBezTo>
                      <a:pt x="448939" y="427569"/>
                      <a:pt x="462856" y="459452"/>
                      <a:pt x="484854" y="440590"/>
                    </a:cubicBezTo>
                    <a:cubicBezTo>
                      <a:pt x="506400" y="421733"/>
                      <a:pt x="472731" y="381323"/>
                      <a:pt x="457020" y="352590"/>
                    </a:cubicBezTo>
                    <a:cubicBezTo>
                      <a:pt x="441303" y="323858"/>
                      <a:pt x="337600" y="137079"/>
                      <a:pt x="315602" y="100710"/>
                    </a:cubicBezTo>
                    <a:cubicBezTo>
                      <a:pt x="293603" y="64792"/>
                      <a:pt x="257689" y="-3453"/>
                      <a:pt x="229849" y="136"/>
                    </a:cubicBezTo>
                    <a:cubicBezTo>
                      <a:pt x="190791" y="5526"/>
                      <a:pt x="172382" y="95772"/>
                      <a:pt x="138262" y="154586"/>
                    </a:cubicBezTo>
                    <a:cubicBezTo>
                      <a:pt x="103696" y="213401"/>
                      <a:pt x="19745" y="364708"/>
                      <a:pt x="5376" y="3925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1" name="Google Shape;2531;p59"/>
              <p:cNvSpPr/>
              <p:nvPr/>
            </p:nvSpPr>
            <p:spPr>
              <a:xfrm>
                <a:off x="6463436" y="1517902"/>
                <a:ext cx="1348281" cy="1265752"/>
              </a:xfrm>
              <a:custGeom>
                <a:rect b="b" l="l" r="r" t="t"/>
                <a:pathLst>
                  <a:path extrusionOk="0" h="439116" w="467747">
                    <a:moveTo>
                      <a:pt x="451585" y="369521"/>
                    </a:moveTo>
                    <a:cubicBezTo>
                      <a:pt x="448893" y="388378"/>
                      <a:pt x="442606" y="411726"/>
                      <a:pt x="430935" y="422055"/>
                    </a:cubicBezTo>
                    <a:cubicBezTo>
                      <a:pt x="435422" y="429239"/>
                      <a:pt x="439914" y="435521"/>
                      <a:pt x="444852" y="439116"/>
                    </a:cubicBezTo>
                    <a:cubicBezTo>
                      <a:pt x="452933" y="429239"/>
                      <a:pt x="461461" y="414424"/>
                      <a:pt x="467747" y="399158"/>
                    </a:cubicBezTo>
                    <a:cubicBezTo>
                      <a:pt x="464152" y="389281"/>
                      <a:pt x="457866" y="379404"/>
                      <a:pt x="451585" y="369527"/>
                    </a:cubicBezTo>
                    <a:close/>
                    <a:moveTo>
                      <a:pt x="234290" y="59718"/>
                    </a:moveTo>
                    <a:cubicBezTo>
                      <a:pt x="239679" y="50739"/>
                      <a:pt x="245966" y="35923"/>
                      <a:pt x="248206" y="20205"/>
                    </a:cubicBezTo>
                    <a:cubicBezTo>
                      <a:pt x="241022" y="11226"/>
                      <a:pt x="233838" y="4487"/>
                      <a:pt x="226660" y="0"/>
                    </a:cubicBezTo>
                    <a:cubicBezTo>
                      <a:pt x="226214" y="16164"/>
                      <a:pt x="224414" y="38164"/>
                      <a:pt x="221722" y="46692"/>
                    </a:cubicBezTo>
                    <a:cubicBezTo>
                      <a:pt x="225763" y="49384"/>
                      <a:pt x="229803" y="53876"/>
                      <a:pt x="234290" y="59712"/>
                    </a:cubicBezTo>
                    <a:close/>
                    <a:moveTo>
                      <a:pt x="186253" y="13472"/>
                    </a:moveTo>
                    <a:cubicBezTo>
                      <a:pt x="180417" y="20657"/>
                      <a:pt x="175028" y="30082"/>
                      <a:pt x="169644" y="40862"/>
                    </a:cubicBezTo>
                    <a:cubicBezTo>
                      <a:pt x="172788" y="63759"/>
                      <a:pt x="183561" y="73636"/>
                      <a:pt x="189848" y="74985"/>
                    </a:cubicBezTo>
                    <a:cubicBezTo>
                      <a:pt x="193889" y="67800"/>
                      <a:pt x="197483" y="61964"/>
                      <a:pt x="200621" y="57026"/>
                    </a:cubicBezTo>
                    <a:cubicBezTo>
                      <a:pt x="192540" y="48492"/>
                      <a:pt x="186253" y="28287"/>
                      <a:pt x="186253" y="13472"/>
                    </a:cubicBezTo>
                    <a:close/>
                    <a:moveTo>
                      <a:pt x="157968" y="66897"/>
                    </a:moveTo>
                    <a:cubicBezTo>
                      <a:pt x="153927" y="75876"/>
                      <a:pt x="150332" y="85307"/>
                      <a:pt x="146291" y="95184"/>
                    </a:cubicBezTo>
                    <a:cubicBezTo>
                      <a:pt x="148538" y="109553"/>
                      <a:pt x="153476" y="120773"/>
                      <a:pt x="162900" y="127060"/>
                    </a:cubicBezTo>
                    <a:cubicBezTo>
                      <a:pt x="167386" y="118081"/>
                      <a:pt x="171427" y="109553"/>
                      <a:pt x="175919" y="101471"/>
                    </a:cubicBezTo>
                    <a:cubicBezTo>
                      <a:pt x="166941" y="95636"/>
                      <a:pt x="161106" y="80369"/>
                      <a:pt x="157962" y="66897"/>
                    </a:cubicBezTo>
                    <a:close/>
                    <a:moveTo>
                      <a:pt x="129683" y="131999"/>
                    </a:moveTo>
                    <a:cubicBezTo>
                      <a:pt x="126540" y="138286"/>
                      <a:pt x="123396" y="144568"/>
                      <a:pt x="119807" y="150855"/>
                    </a:cubicBezTo>
                    <a:cubicBezTo>
                      <a:pt x="119361" y="151301"/>
                      <a:pt x="119361" y="151752"/>
                      <a:pt x="118910" y="152204"/>
                    </a:cubicBezTo>
                    <a:cubicBezTo>
                      <a:pt x="120704" y="168814"/>
                      <a:pt x="125642" y="181834"/>
                      <a:pt x="134175" y="187224"/>
                    </a:cubicBezTo>
                    <a:cubicBezTo>
                      <a:pt x="137770" y="179142"/>
                      <a:pt x="141359" y="171506"/>
                      <a:pt x="144948" y="163875"/>
                    </a:cubicBezTo>
                    <a:cubicBezTo>
                      <a:pt x="135970" y="156239"/>
                      <a:pt x="131478" y="144116"/>
                      <a:pt x="129683" y="131999"/>
                    </a:cubicBezTo>
                    <a:close/>
                    <a:moveTo>
                      <a:pt x="103644" y="178690"/>
                    </a:moveTo>
                    <a:cubicBezTo>
                      <a:pt x="99603" y="185875"/>
                      <a:pt x="95117" y="193957"/>
                      <a:pt x="90179" y="202485"/>
                    </a:cubicBezTo>
                    <a:cubicBezTo>
                      <a:pt x="95117" y="218649"/>
                      <a:pt x="104547" y="229423"/>
                      <a:pt x="111726" y="235259"/>
                    </a:cubicBezTo>
                    <a:cubicBezTo>
                      <a:pt x="115320" y="227623"/>
                      <a:pt x="118458" y="220444"/>
                      <a:pt x="122053" y="212807"/>
                    </a:cubicBezTo>
                    <a:cubicBezTo>
                      <a:pt x="114417" y="206074"/>
                      <a:pt x="106336" y="191705"/>
                      <a:pt x="103644" y="178685"/>
                    </a:cubicBezTo>
                    <a:close/>
                    <a:moveTo>
                      <a:pt x="75811" y="228080"/>
                    </a:moveTo>
                    <a:cubicBezTo>
                      <a:pt x="70421" y="237957"/>
                      <a:pt x="64586" y="247839"/>
                      <a:pt x="59202" y="257710"/>
                    </a:cubicBezTo>
                    <a:cubicBezTo>
                      <a:pt x="64592" y="275217"/>
                      <a:pt x="75365" y="285546"/>
                      <a:pt x="87487" y="288689"/>
                    </a:cubicBezTo>
                    <a:cubicBezTo>
                      <a:pt x="90179" y="282854"/>
                      <a:pt x="92877" y="276566"/>
                      <a:pt x="95569" y="270279"/>
                    </a:cubicBezTo>
                    <a:cubicBezTo>
                      <a:pt x="82995" y="256807"/>
                      <a:pt x="77160" y="242443"/>
                      <a:pt x="75811" y="228074"/>
                    </a:cubicBezTo>
                    <a:close/>
                    <a:moveTo>
                      <a:pt x="42142" y="289141"/>
                    </a:moveTo>
                    <a:cubicBezTo>
                      <a:pt x="36307" y="299915"/>
                      <a:pt x="30466" y="310243"/>
                      <a:pt x="25082" y="320120"/>
                    </a:cubicBezTo>
                    <a:cubicBezTo>
                      <a:pt x="28677" y="341223"/>
                      <a:pt x="39450" y="360079"/>
                      <a:pt x="52470" y="365914"/>
                    </a:cubicBezTo>
                    <a:cubicBezTo>
                      <a:pt x="56510" y="357387"/>
                      <a:pt x="60997" y="347956"/>
                      <a:pt x="65489" y="338079"/>
                    </a:cubicBezTo>
                    <a:cubicBezTo>
                      <a:pt x="52921" y="325956"/>
                      <a:pt x="45286" y="307551"/>
                      <a:pt x="42142" y="289141"/>
                    </a:cubicBezTo>
                    <a:close/>
                    <a:moveTo>
                      <a:pt x="10714" y="345715"/>
                    </a:moveTo>
                    <a:cubicBezTo>
                      <a:pt x="6673" y="352900"/>
                      <a:pt x="3530" y="359181"/>
                      <a:pt x="386" y="365023"/>
                    </a:cubicBezTo>
                    <a:cubicBezTo>
                      <a:pt x="-1860" y="390166"/>
                      <a:pt x="5776" y="420700"/>
                      <a:pt x="21035" y="428330"/>
                    </a:cubicBezTo>
                    <a:cubicBezTo>
                      <a:pt x="21481" y="428330"/>
                      <a:pt x="21481" y="427885"/>
                      <a:pt x="21933" y="427885"/>
                    </a:cubicBezTo>
                    <a:cubicBezTo>
                      <a:pt x="24625" y="423398"/>
                      <a:pt x="29117" y="415762"/>
                      <a:pt x="34055" y="405433"/>
                    </a:cubicBezTo>
                    <a:cubicBezTo>
                      <a:pt x="18790" y="388817"/>
                      <a:pt x="11160" y="365475"/>
                      <a:pt x="10708" y="345715"/>
                    </a:cubicBezTo>
                    <a:close/>
                    <a:moveTo>
                      <a:pt x="280983" y="69143"/>
                    </a:moveTo>
                    <a:cubicBezTo>
                      <a:pt x="276497" y="61507"/>
                      <a:pt x="271559" y="53425"/>
                      <a:pt x="266615" y="45794"/>
                    </a:cubicBezTo>
                    <a:cubicBezTo>
                      <a:pt x="264821" y="61513"/>
                      <a:pt x="260780" y="79020"/>
                      <a:pt x="254493" y="89794"/>
                    </a:cubicBezTo>
                    <a:cubicBezTo>
                      <a:pt x="258534" y="96527"/>
                      <a:pt x="262575" y="103712"/>
                      <a:pt x="266615" y="110896"/>
                    </a:cubicBezTo>
                    <a:cubicBezTo>
                      <a:pt x="272451" y="100116"/>
                      <a:pt x="277840" y="84404"/>
                      <a:pt x="280983" y="69137"/>
                    </a:cubicBezTo>
                    <a:close/>
                    <a:moveTo>
                      <a:pt x="311063" y="119876"/>
                    </a:moveTo>
                    <a:cubicBezTo>
                      <a:pt x="305228" y="109547"/>
                      <a:pt x="300290" y="101465"/>
                      <a:pt x="297598" y="96527"/>
                    </a:cubicBezTo>
                    <a:cubicBezTo>
                      <a:pt x="297152" y="95630"/>
                      <a:pt x="296701" y="95178"/>
                      <a:pt x="296249" y="94281"/>
                    </a:cubicBezTo>
                    <a:cubicBezTo>
                      <a:pt x="294900" y="112239"/>
                      <a:pt x="290860" y="130650"/>
                      <a:pt x="284127" y="141424"/>
                    </a:cubicBezTo>
                    <a:cubicBezTo>
                      <a:pt x="288168" y="148609"/>
                      <a:pt x="292208" y="155793"/>
                      <a:pt x="296249" y="162526"/>
                    </a:cubicBezTo>
                    <a:cubicBezTo>
                      <a:pt x="302536" y="153095"/>
                      <a:pt x="308371" y="136931"/>
                      <a:pt x="311063" y="119870"/>
                    </a:cubicBezTo>
                    <a:close/>
                    <a:moveTo>
                      <a:pt x="341594" y="173752"/>
                    </a:moveTo>
                    <a:cubicBezTo>
                      <a:pt x="337108" y="166116"/>
                      <a:pt x="333067" y="158485"/>
                      <a:pt x="329026" y="151301"/>
                    </a:cubicBezTo>
                    <a:cubicBezTo>
                      <a:pt x="326334" y="165670"/>
                      <a:pt x="322294" y="183177"/>
                      <a:pt x="315561" y="193506"/>
                    </a:cubicBezTo>
                    <a:cubicBezTo>
                      <a:pt x="319602" y="199341"/>
                      <a:pt x="324088" y="206074"/>
                      <a:pt x="328581" y="214156"/>
                    </a:cubicBezTo>
                    <a:cubicBezTo>
                      <a:pt x="333970" y="204280"/>
                      <a:pt x="338456" y="189910"/>
                      <a:pt x="341600" y="173746"/>
                    </a:cubicBezTo>
                    <a:close/>
                    <a:moveTo>
                      <a:pt x="371674" y="227634"/>
                    </a:moveTo>
                    <a:cubicBezTo>
                      <a:pt x="368079" y="220901"/>
                      <a:pt x="364489" y="214614"/>
                      <a:pt x="360449" y="207875"/>
                    </a:cubicBezTo>
                    <a:cubicBezTo>
                      <a:pt x="358654" y="223142"/>
                      <a:pt x="352813" y="238408"/>
                      <a:pt x="345183" y="245141"/>
                    </a:cubicBezTo>
                    <a:cubicBezTo>
                      <a:pt x="348327" y="251429"/>
                      <a:pt x="351916" y="258162"/>
                      <a:pt x="355059" y="264901"/>
                    </a:cubicBezTo>
                    <a:cubicBezTo>
                      <a:pt x="363141" y="256819"/>
                      <a:pt x="368976" y="243347"/>
                      <a:pt x="371668" y="227634"/>
                    </a:cubicBezTo>
                    <a:close/>
                    <a:moveTo>
                      <a:pt x="404451" y="285552"/>
                    </a:moveTo>
                    <a:cubicBezTo>
                      <a:pt x="400410" y="277915"/>
                      <a:pt x="395924" y="269833"/>
                      <a:pt x="390986" y="261757"/>
                    </a:cubicBezTo>
                    <a:cubicBezTo>
                      <a:pt x="388740" y="278367"/>
                      <a:pt x="383350" y="298572"/>
                      <a:pt x="375268" y="306208"/>
                    </a:cubicBezTo>
                    <a:cubicBezTo>
                      <a:pt x="378412" y="313393"/>
                      <a:pt x="382001" y="320126"/>
                      <a:pt x="385145" y="326859"/>
                    </a:cubicBezTo>
                    <a:cubicBezTo>
                      <a:pt x="393672" y="316085"/>
                      <a:pt x="400410" y="300818"/>
                      <a:pt x="404451" y="285552"/>
                    </a:cubicBezTo>
                    <a:close/>
                    <a:moveTo>
                      <a:pt x="435428" y="342126"/>
                    </a:moveTo>
                    <a:cubicBezTo>
                      <a:pt x="432736" y="336736"/>
                      <a:pt x="428695" y="330003"/>
                      <a:pt x="424203" y="321475"/>
                    </a:cubicBezTo>
                    <a:cubicBezTo>
                      <a:pt x="422408" y="336290"/>
                      <a:pt x="414327" y="356495"/>
                      <a:pt x="402656" y="365029"/>
                    </a:cubicBezTo>
                    <a:cubicBezTo>
                      <a:pt x="406697" y="373557"/>
                      <a:pt x="410292" y="381193"/>
                      <a:pt x="412984" y="387029"/>
                    </a:cubicBezTo>
                    <a:cubicBezTo>
                      <a:pt x="422860" y="375803"/>
                      <a:pt x="430941" y="358290"/>
                      <a:pt x="435434" y="3421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2" name="Google Shape;2532;p59"/>
              <p:cNvSpPr/>
              <p:nvPr/>
            </p:nvSpPr>
            <p:spPr>
              <a:xfrm>
                <a:off x="6991031" y="2367334"/>
                <a:ext cx="217825" cy="222319"/>
              </a:xfrm>
              <a:custGeom>
                <a:rect b="b" l="l" r="r" t="t"/>
                <a:pathLst>
                  <a:path extrusionOk="0" h="77127" w="75568">
                    <a:moveTo>
                      <a:pt x="31501" y="12411"/>
                    </a:moveTo>
                    <a:cubicBezTo>
                      <a:pt x="16236" y="-9137"/>
                      <a:pt x="-1270" y="-158"/>
                      <a:pt x="73" y="21836"/>
                    </a:cubicBezTo>
                    <a:cubicBezTo>
                      <a:pt x="1422" y="43836"/>
                      <a:pt x="31947" y="78856"/>
                      <a:pt x="38234" y="77061"/>
                    </a:cubicBezTo>
                    <a:cubicBezTo>
                      <a:pt x="44521" y="74815"/>
                      <a:pt x="77292" y="35308"/>
                      <a:pt x="75497" y="16898"/>
                    </a:cubicBezTo>
                    <a:cubicBezTo>
                      <a:pt x="73703" y="-1513"/>
                      <a:pt x="51705" y="-7349"/>
                      <a:pt x="40931" y="11959"/>
                    </a:cubicBezTo>
                    <a:cubicBezTo>
                      <a:pt x="36439" y="16903"/>
                      <a:pt x="36439" y="17349"/>
                      <a:pt x="31501" y="124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3" name="Google Shape;2533;p59"/>
              <p:cNvSpPr/>
              <p:nvPr/>
            </p:nvSpPr>
            <p:spPr>
              <a:xfrm>
                <a:off x="7092714" y="3024074"/>
                <a:ext cx="24314" cy="29367"/>
              </a:xfrm>
              <a:custGeom>
                <a:rect b="b" l="l" r="r" t="t"/>
                <a:pathLst>
                  <a:path extrusionOk="0" h="10188" w="8435">
                    <a:moveTo>
                      <a:pt x="7893" y="1874"/>
                    </a:moveTo>
                    <a:cubicBezTo>
                      <a:pt x="6544" y="-3065"/>
                      <a:pt x="-1532" y="2771"/>
                      <a:pt x="257" y="7709"/>
                    </a:cubicBezTo>
                    <a:cubicBezTo>
                      <a:pt x="2504" y="12648"/>
                      <a:pt x="10585" y="9956"/>
                      <a:pt x="7893" y="18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4" name="Google Shape;2534;p59"/>
              <p:cNvSpPr/>
              <p:nvPr/>
            </p:nvSpPr>
            <p:spPr>
              <a:xfrm>
                <a:off x="7200981" y="3261914"/>
                <a:ext cx="21832" cy="27796"/>
              </a:xfrm>
              <a:custGeom>
                <a:rect b="b" l="l" r="r" t="t"/>
                <a:pathLst>
                  <a:path extrusionOk="0" h="9643" w="7574">
                    <a:moveTo>
                      <a:pt x="7144" y="1967"/>
                    </a:moveTo>
                    <a:cubicBezTo>
                      <a:pt x="5795" y="-2972"/>
                      <a:pt x="-1835" y="2412"/>
                      <a:pt x="411" y="6905"/>
                    </a:cubicBezTo>
                    <a:cubicBezTo>
                      <a:pt x="2206" y="11843"/>
                      <a:pt x="9390" y="10049"/>
                      <a:pt x="7144" y="196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5" name="Google Shape;2535;p59"/>
              <p:cNvSpPr/>
              <p:nvPr/>
            </p:nvSpPr>
            <p:spPr>
              <a:xfrm>
                <a:off x="6995031" y="3024135"/>
                <a:ext cx="30658" cy="31546"/>
              </a:xfrm>
              <a:custGeom>
                <a:rect b="b" l="l" r="r" t="t"/>
                <a:pathLst>
                  <a:path extrusionOk="0" h="10944" w="10636">
                    <a:moveTo>
                      <a:pt x="3622" y="58"/>
                    </a:moveTo>
                    <a:cubicBezTo>
                      <a:pt x="-3110" y="956"/>
                      <a:pt x="479" y="12181"/>
                      <a:pt x="6766" y="10832"/>
                    </a:cubicBezTo>
                    <a:cubicBezTo>
                      <a:pt x="13498" y="9032"/>
                      <a:pt x="10806" y="-845"/>
                      <a:pt x="3622" y="5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6" name="Google Shape;2536;p59"/>
              <p:cNvSpPr/>
              <p:nvPr/>
            </p:nvSpPr>
            <p:spPr>
              <a:xfrm>
                <a:off x="7189907" y="3029092"/>
                <a:ext cx="30090" cy="31993"/>
              </a:xfrm>
              <a:custGeom>
                <a:rect b="b" l="l" r="r" t="t"/>
                <a:pathLst>
                  <a:path extrusionOk="0" h="11099" w="10439">
                    <a:moveTo>
                      <a:pt x="658" y="8660"/>
                    </a:moveTo>
                    <a:cubicBezTo>
                      <a:pt x="3801" y="14948"/>
                      <a:pt x="13225" y="7763"/>
                      <a:pt x="9636" y="1927"/>
                    </a:cubicBezTo>
                    <a:cubicBezTo>
                      <a:pt x="6493" y="-3011"/>
                      <a:pt x="-2486" y="2379"/>
                      <a:pt x="658" y="86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7" name="Google Shape;2537;p59"/>
              <p:cNvSpPr/>
              <p:nvPr/>
            </p:nvSpPr>
            <p:spPr>
              <a:xfrm>
                <a:off x="7094075" y="3261260"/>
                <a:ext cx="30162" cy="32777"/>
              </a:xfrm>
              <a:custGeom>
                <a:rect b="b" l="l" r="r" t="t"/>
                <a:pathLst>
                  <a:path extrusionOk="0" h="11371" w="10464">
                    <a:moveTo>
                      <a:pt x="682" y="8933"/>
                    </a:moveTo>
                    <a:cubicBezTo>
                      <a:pt x="3826" y="15220"/>
                      <a:pt x="13250" y="8036"/>
                      <a:pt x="9661" y="2200"/>
                    </a:cubicBezTo>
                    <a:cubicBezTo>
                      <a:pt x="6072" y="-3190"/>
                      <a:pt x="-2461" y="2200"/>
                      <a:pt x="682" y="89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8" name="Google Shape;2538;p59"/>
              <p:cNvSpPr/>
              <p:nvPr/>
            </p:nvSpPr>
            <p:spPr>
              <a:xfrm>
                <a:off x="6973843" y="3125945"/>
                <a:ext cx="55001" cy="50106"/>
              </a:xfrm>
              <a:custGeom>
                <a:rect b="b" l="l" r="r" t="t"/>
                <a:pathLst>
                  <a:path extrusionOk="0" h="17383" w="19081">
                    <a:moveTo>
                      <a:pt x="200" y="11427"/>
                    </a:moveTo>
                    <a:cubicBezTo>
                      <a:pt x="2892" y="23105"/>
                      <a:pt x="28931" y="16366"/>
                      <a:pt x="15014" y="2002"/>
                    </a:cubicBezTo>
                    <a:cubicBezTo>
                      <a:pt x="9179" y="-3388"/>
                      <a:pt x="-1600" y="2899"/>
                      <a:pt x="200" y="11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9" name="Google Shape;2539;p59"/>
              <p:cNvSpPr/>
              <p:nvPr/>
            </p:nvSpPr>
            <p:spPr>
              <a:xfrm>
                <a:off x="6998698" y="3271472"/>
                <a:ext cx="24201" cy="29808"/>
              </a:xfrm>
              <a:custGeom>
                <a:rect b="b" l="l" r="r" t="t"/>
                <a:pathLst>
                  <a:path extrusionOk="0" h="10341" w="8396">
                    <a:moveTo>
                      <a:pt x="2796" y="0"/>
                    </a:moveTo>
                    <a:cubicBezTo>
                      <a:pt x="-1245" y="0"/>
                      <a:pt x="-1245" y="10774"/>
                      <a:pt x="5042" y="10328"/>
                    </a:cubicBezTo>
                    <a:cubicBezTo>
                      <a:pt x="11329" y="9883"/>
                      <a:pt x="7734" y="0"/>
                      <a:pt x="279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0" name="Google Shape;2540;p59"/>
              <p:cNvSpPr/>
              <p:nvPr/>
            </p:nvSpPr>
            <p:spPr>
              <a:xfrm>
                <a:off x="6552386" y="1724907"/>
                <a:ext cx="1122979" cy="1685138"/>
              </a:xfrm>
              <a:custGeom>
                <a:rect b="b" l="l" r="r" t="t"/>
                <a:pathLst>
                  <a:path extrusionOk="0" h="584610" w="389585">
                    <a:moveTo>
                      <a:pt x="180089" y="33700"/>
                    </a:moveTo>
                    <a:cubicBezTo>
                      <a:pt x="179643" y="33700"/>
                      <a:pt x="178740" y="33700"/>
                      <a:pt x="178294" y="33255"/>
                    </a:cubicBezTo>
                    <a:cubicBezTo>
                      <a:pt x="162131" y="26070"/>
                      <a:pt x="161686" y="14844"/>
                      <a:pt x="162131" y="11706"/>
                    </a:cubicBezTo>
                    <a:cubicBezTo>
                      <a:pt x="162577" y="6317"/>
                      <a:pt x="165726" y="1830"/>
                      <a:pt x="170213" y="481"/>
                    </a:cubicBezTo>
                    <a:cubicBezTo>
                      <a:pt x="172312" y="-358"/>
                      <a:pt x="177948" y="-804"/>
                      <a:pt x="183443" y="5384"/>
                    </a:cubicBezTo>
                    <a:cubicBezTo>
                      <a:pt x="188809" y="-264"/>
                      <a:pt x="194246" y="516"/>
                      <a:pt x="196703" y="927"/>
                    </a:cubicBezTo>
                    <a:cubicBezTo>
                      <a:pt x="201189" y="2276"/>
                      <a:pt x="204339" y="6762"/>
                      <a:pt x="204785" y="12152"/>
                    </a:cubicBezTo>
                    <a:cubicBezTo>
                      <a:pt x="204785" y="15296"/>
                      <a:pt x="204339" y="26522"/>
                      <a:pt x="188176" y="33255"/>
                    </a:cubicBezTo>
                    <a:cubicBezTo>
                      <a:pt x="187730" y="33700"/>
                      <a:pt x="187279" y="33700"/>
                      <a:pt x="186381" y="33700"/>
                    </a:cubicBezTo>
                    <a:cubicBezTo>
                      <a:pt x="185126" y="33700"/>
                      <a:pt x="183871" y="33261"/>
                      <a:pt x="183080" y="32387"/>
                    </a:cubicBezTo>
                    <a:cubicBezTo>
                      <a:pt x="182282" y="33307"/>
                      <a:pt x="181291" y="33700"/>
                      <a:pt x="180100" y="33700"/>
                    </a:cubicBezTo>
                    <a:close/>
                    <a:moveTo>
                      <a:pt x="32524" y="492558"/>
                    </a:moveTo>
                    <a:cubicBezTo>
                      <a:pt x="34348" y="489309"/>
                      <a:pt x="36887" y="486693"/>
                      <a:pt x="40019" y="484934"/>
                    </a:cubicBezTo>
                    <a:cubicBezTo>
                      <a:pt x="45854" y="481339"/>
                      <a:pt x="53484" y="481339"/>
                      <a:pt x="59777" y="484488"/>
                    </a:cubicBezTo>
                    <a:cubicBezTo>
                      <a:pt x="62773" y="486171"/>
                      <a:pt x="65301" y="488640"/>
                      <a:pt x="67230" y="491731"/>
                    </a:cubicBezTo>
                    <a:cubicBezTo>
                      <a:pt x="71647" y="483462"/>
                      <a:pt x="78614" y="482247"/>
                      <a:pt x="81329" y="482247"/>
                    </a:cubicBezTo>
                    <a:cubicBezTo>
                      <a:pt x="93451" y="481802"/>
                      <a:pt x="105121" y="493925"/>
                      <a:pt x="106916" y="507837"/>
                    </a:cubicBezTo>
                    <a:cubicBezTo>
                      <a:pt x="107180" y="509168"/>
                      <a:pt x="106658" y="510505"/>
                      <a:pt x="105626" y="511461"/>
                    </a:cubicBezTo>
                    <a:cubicBezTo>
                      <a:pt x="106142" y="512828"/>
                      <a:pt x="106582" y="514312"/>
                      <a:pt x="106922" y="515919"/>
                    </a:cubicBezTo>
                    <a:cubicBezTo>
                      <a:pt x="107368" y="518165"/>
                      <a:pt x="105573" y="520857"/>
                      <a:pt x="103327" y="521309"/>
                    </a:cubicBezTo>
                    <a:cubicBezTo>
                      <a:pt x="102876" y="521309"/>
                      <a:pt x="102424" y="521309"/>
                      <a:pt x="102424" y="521309"/>
                    </a:cubicBezTo>
                    <a:cubicBezTo>
                      <a:pt x="100178" y="521309"/>
                      <a:pt x="98383" y="519960"/>
                      <a:pt x="97937" y="517714"/>
                    </a:cubicBezTo>
                    <a:cubicBezTo>
                      <a:pt x="95691" y="506939"/>
                      <a:pt x="88513" y="506036"/>
                      <a:pt x="84021" y="506488"/>
                    </a:cubicBezTo>
                    <a:cubicBezTo>
                      <a:pt x="77734" y="506934"/>
                      <a:pt x="73248" y="510974"/>
                      <a:pt x="73248" y="513221"/>
                    </a:cubicBezTo>
                    <a:cubicBezTo>
                      <a:pt x="73248" y="514347"/>
                      <a:pt x="72931" y="515315"/>
                      <a:pt x="72374" y="516060"/>
                    </a:cubicBezTo>
                    <a:cubicBezTo>
                      <a:pt x="72544" y="543825"/>
                      <a:pt x="73699" y="579672"/>
                      <a:pt x="73699" y="579672"/>
                    </a:cubicBezTo>
                    <a:cubicBezTo>
                      <a:pt x="73699" y="582364"/>
                      <a:pt x="71905" y="584610"/>
                      <a:pt x="69207" y="584610"/>
                    </a:cubicBezTo>
                    <a:cubicBezTo>
                      <a:pt x="69207" y="584610"/>
                      <a:pt x="69207" y="584610"/>
                      <a:pt x="69207" y="584610"/>
                    </a:cubicBezTo>
                    <a:cubicBezTo>
                      <a:pt x="66961" y="584610"/>
                      <a:pt x="64720" y="582816"/>
                      <a:pt x="64720" y="580123"/>
                    </a:cubicBezTo>
                    <a:cubicBezTo>
                      <a:pt x="64720" y="579695"/>
                      <a:pt x="63096" y="541772"/>
                      <a:pt x="63330" y="513725"/>
                    </a:cubicBezTo>
                    <a:cubicBezTo>
                      <a:pt x="62914" y="513086"/>
                      <a:pt x="62627" y="512306"/>
                      <a:pt x="62480" y="511426"/>
                    </a:cubicBezTo>
                    <a:cubicBezTo>
                      <a:pt x="61583" y="505590"/>
                      <a:pt x="58885" y="502447"/>
                      <a:pt x="53056" y="502447"/>
                    </a:cubicBezTo>
                    <a:cubicBezTo>
                      <a:pt x="53056" y="502447"/>
                      <a:pt x="53056" y="502447"/>
                      <a:pt x="53056" y="502447"/>
                    </a:cubicBezTo>
                    <a:cubicBezTo>
                      <a:pt x="47262" y="502447"/>
                      <a:pt x="40470" y="506107"/>
                      <a:pt x="38400" y="511127"/>
                    </a:cubicBezTo>
                    <a:cubicBezTo>
                      <a:pt x="38529" y="512259"/>
                      <a:pt x="38629" y="513409"/>
                      <a:pt x="38687" y="514570"/>
                    </a:cubicBezTo>
                    <a:lnTo>
                      <a:pt x="38705" y="515121"/>
                    </a:lnTo>
                    <a:cubicBezTo>
                      <a:pt x="38758" y="515444"/>
                      <a:pt x="38770" y="515772"/>
                      <a:pt x="38740" y="516101"/>
                    </a:cubicBezTo>
                    <a:cubicBezTo>
                      <a:pt x="39608" y="542065"/>
                      <a:pt x="40036" y="578323"/>
                      <a:pt x="40036" y="578323"/>
                    </a:cubicBezTo>
                    <a:lnTo>
                      <a:pt x="30612" y="577871"/>
                    </a:lnTo>
                    <a:cubicBezTo>
                      <a:pt x="30612" y="577871"/>
                      <a:pt x="29773" y="542446"/>
                      <a:pt x="29310" y="516558"/>
                    </a:cubicBezTo>
                    <a:lnTo>
                      <a:pt x="29269" y="516365"/>
                    </a:lnTo>
                    <a:cubicBezTo>
                      <a:pt x="27920" y="507837"/>
                      <a:pt x="22085" y="503344"/>
                      <a:pt x="17147" y="503344"/>
                    </a:cubicBezTo>
                    <a:cubicBezTo>
                      <a:pt x="17147" y="503344"/>
                      <a:pt x="17147" y="503344"/>
                      <a:pt x="17147" y="503344"/>
                    </a:cubicBezTo>
                    <a:cubicBezTo>
                      <a:pt x="13552" y="503344"/>
                      <a:pt x="10860" y="506036"/>
                      <a:pt x="10414" y="510529"/>
                    </a:cubicBezTo>
                    <a:cubicBezTo>
                      <a:pt x="9968" y="512775"/>
                      <a:pt x="7723" y="514570"/>
                      <a:pt x="5476" y="514124"/>
                    </a:cubicBezTo>
                    <a:cubicBezTo>
                      <a:pt x="3230" y="513678"/>
                      <a:pt x="1436" y="511432"/>
                      <a:pt x="1881" y="509186"/>
                    </a:cubicBezTo>
                    <a:cubicBezTo>
                      <a:pt x="2251" y="506711"/>
                      <a:pt x="2996" y="504476"/>
                      <a:pt x="4051" y="502541"/>
                    </a:cubicBezTo>
                    <a:cubicBezTo>
                      <a:pt x="3770" y="502541"/>
                      <a:pt x="3500" y="502505"/>
                      <a:pt x="3230" y="502453"/>
                    </a:cubicBezTo>
                    <a:cubicBezTo>
                      <a:pt x="984" y="502001"/>
                      <a:pt x="-365" y="499309"/>
                      <a:pt x="87" y="497063"/>
                    </a:cubicBezTo>
                    <a:cubicBezTo>
                      <a:pt x="4573" y="480899"/>
                      <a:pt x="13552" y="480453"/>
                      <a:pt x="17592" y="480899"/>
                    </a:cubicBezTo>
                    <a:cubicBezTo>
                      <a:pt x="23475" y="481602"/>
                      <a:pt x="28735" y="486013"/>
                      <a:pt x="32547" y="492564"/>
                    </a:cubicBezTo>
                    <a:close/>
                    <a:moveTo>
                      <a:pt x="94835" y="499409"/>
                    </a:moveTo>
                    <a:cubicBezTo>
                      <a:pt x="91668" y="494335"/>
                      <a:pt x="86648" y="491221"/>
                      <a:pt x="82215" y="491221"/>
                    </a:cubicBezTo>
                    <a:cubicBezTo>
                      <a:pt x="82215" y="491221"/>
                      <a:pt x="81769" y="491221"/>
                      <a:pt x="81769" y="491221"/>
                    </a:cubicBezTo>
                    <a:cubicBezTo>
                      <a:pt x="77740" y="491532"/>
                      <a:pt x="74778" y="494840"/>
                      <a:pt x="73336" y="500552"/>
                    </a:cubicBezTo>
                    <a:cubicBezTo>
                      <a:pt x="76356" y="498904"/>
                      <a:pt x="79798" y="497837"/>
                      <a:pt x="83117" y="497502"/>
                    </a:cubicBezTo>
                    <a:cubicBezTo>
                      <a:pt x="86947" y="497139"/>
                      <a:pt x="91076" y="497661"/>
                      <a:pt x="94835" y="499409"/>
                    </a:cubicBezTo>
                    <a:close/>
                    <a:moveTo>
                      <a:pt x="58175" y="494535"/>
                    </a:moveTo>
                    <a:cubicBezTo>
                      <a:pt x="57437" y="493720"/>
                      <a:pt x="56610" y="493057"/>
                      <a:pt x="55730" y="492570"/>
                    </a:cubicBezTo>
                    <a:cubicBezTo>
                      <a:pt x="52587" y="490775"/>
                      <a:pt x="48546" y="490775"/>
                      <a:pt x="45403" y="492570"/>
                    </a:cubicBezTo>
                    <a:cubicBezTo>
                      <a:pt x="43620" y="493637"/>
                      <a:pt x="42189" y="495133"/>
                      <a:pt x="41115" y="496998"/>
                    </a:cubicBezTo>
                    <a:cubicBezTo>
                      <a:pt x="44863" y="495027"/>
                      <a:pt x="49038" y="493919"/>
                      <a:pt x="53032" y="493919"/>
                    </a:cubicBezTo>
                    <a:cubicBezTo>
                      <a:pt x="53032" y="493919"/>
                      <a:pt x="53032" y="493919"/>
                      <a:pt x="53032" y="493919"/>
                    </a:cubicBezTo>
                    <a:cubicBezTo>
                      <a:pt x="54844" y="493919"/>
                      <a:pt x="56563" y="494130"/>
                      <a:pt x="58170" y="494541"/>
                    </a:cubicBezTo>
                    <a:close/>
                    <a:moveTo>
                      <a:pt x="23950" y="495526"/>
                    </a:moveTo>
                    <a:cubicBezTo>
                      <a:pt x="21545" y="491825"/>
                      <a:pt x="18695" y="489632"/>
                      <a:pt x="16220" y="489426"/>
                    </a:cubicBezTo>
                    <a:cubicBezTo>
                      <a:pt x="12784" y="489080"/>
                      <a:pt x="10397" y="493479"/>
                      <a:pt x="9265" y="496769"/>
                    </a:cubicBezTo>
                    <a:cubicBezTo>
                      <a:pt x="11652" y="495215"/>
                      <a:pt x="14479" y="494365"/>
                      <a:pt x="17563" y="494365"/>
                    </a:cubicBezTo>
                    <a:cubicBezTo>
                      <a:pt x="17563" y="494365"/>
                      <a:pt x="17563" y="494365"/>
                      <a:pt x="17563" y="494365"/>
                    </a:cubicBezTo>
                    <a:cubicBezTo>
                      <a:pt x="19657" y="494365"/>
                      <a:pt x="21832" y="494758"/>
                      <a:pt x="23950" y="495526"/>
                    </a:cubicBezTo>
                    <a:close/>
                    <a:moveTo>
                      <a:pt x="141928" y="355627"/>
                    </a:moveTo>
                    <a:cubicBezTo>
                      <a:pt x="141482" y="355627"/>
                      <a:pt x="141030" y="355627"/>
                      <a:pt x="140579" y="355627"/>
                    </a:cubicBezTo>
                    <a:cubicBezTo>
                      <a:pt x="133846" y="355181"/>
                      <a:pt x="127114" y="349791"/>
                      <a:pt x="123970" y="342607"/>
                    </a:cubicBezTo>
                    <a:cubicBezTo>
                      <a:pt x="121279" y="336771"/>
                      <a:pt x="122176" y="330484"/>
                      <a:pt x="125765" y="325997"/>
                    </a:cubicBezTo>
                    <a:cubicBezTo>
                      <a:pt x="131154" y="319264"/>
                      <a:pt x="136990" y="320607"/>
                      <a:pt x="139230" y="321058"/>
                    </a:cubicBezTo>
                    <a:cubicBezTo>
                      <a:pt x="143716" y="322853"/>
                      <a:pt x="146866" y="326894"/>
                      <a:pt x="146866" y="331832"/>
                    </a:cubicBezTo>
                    <a:cubicBezTo>
                      <a:pt x="146866" y="336771"/>
                      <a:pt x="144174" y="340360"/>
                      <a:pt x="139230" y="342161"/>
                    </a:cubicBezTo>
                    <a:cubicBezTo>
                      <a:pt x="136984" y="343058"/>
                      <a:pt x="134292" y="341715"/>
                      <a:pt x="133395" y="339469"/>
                    </a:cubicBezTo>
                    <a:cubicBezTo>
                      <a:pt x="132497" y="337222"/>
                      <a:pt x="133840" y="334530"/>
                      <a:pt x="136087" y="333633"/>
                    </a:cubicBezTo>
                    <a:cubicBezTo>
                      <a:pt x="137881" y="333187"/>
                      <a:pt x="137881" y="332284"/>
                      <a:pt x="137881" y="331838"/>
                    </a:cubicBezTo>
                    <a:cubicBezTo>
                      <a:pt x="137881" y="330941"/>
                      <a:pt x="136984" y="329592"/>
                      <a:pt x="136532" y="329592"/>
                    </a:cubicBezTo>
                    <a:cubicBezTo>
                      <a:pt x="135635" y="329146"/>
                      <a:pt x="134286" y="330489"/>
                      <a:pt x="133389" y="331387"/>
                    </a:cubicBezTo>
                    <a:cubicBezTo>
                      <a:pt x="131594" y="333633"/>
                      <a:pt x="132492" y="336777"/>
                      <a:pt x="132943" y="338571"/>
                    </a:cubicBezTo>
                    <a:cubicBezTo>
                      <a:pt x="134738" y="342613"/>
                      <a:pt x="138778" y="345756"/>
                      <a:pt x="141922" y="346208"/>
                    </a:cubicBezTo>
                    <a:cubicBezTo>
                      <a:pt x="144614" y="346653"/>
                      <a:pt x="146860" y="344859"/>
                      <a:pt x="149106" y="341721"/>
                    </a:cubicBezTo>
                    <a:cubicBezTo>
                      <a:pt x="152701" y="336331"/>
                      <a:pt x="151798" y="327803"/>
                      <a:pt x="146414" y="319270"/>
                    </a:cubicBezTo>
                    <a:cubicBezTo>
                      <a:pt x="145763" y="318161"/>
                      <a:pt x="145018" y="317053"/>
                      <a:pt x="144203" y="315962"/>
                    </a:cubicBezTo>
                    <a:cubicBezTo>
                      <a:pt x="143329" y="315733"/>
                      <a:pt x="142520" y="315234"/>
                      <a:pt x="141922" y="314325"/>
                    </a:cubicBezTo>
                    <a:cubicBezTo>
                      <a:pt x="140684" y="312677"/>
                      <a:pt x="139119" y="310759"/>
                      <a:pt x="137254" y="308666"/>
                    </a:cubicBezTo>
                    <a:cubicBezTo>
                      <a:pt x="130973" y="303469"/>
                      <a:pt x="122932" y="299845"/>
                      <a:pt x="114540" y="300408"/>
                    </a:cubicBezTo>
                    <a:cubicBezTo>
                      <a:pt x="99726" y="301757"/>
                      <a:pt x="91645" y="309833"/>
                      <a:pt x="89399" y="316126"/>
                    </a:cubicBezTo>
                    <a:cubicBezTo>
                      <a:pt x="88501" y="318818"/>
                      <a:pt x="87604" y="323311"/>
                      <a:pt x="91193" y="327352"/>
                    </a:cubicBezTo>
                    <a:cubicBezTo>
                      <a:pt x="96583" y="332742"/>
                      <a:pt x="102418" y="332742"/>
                      <a:pt x="105561" y="330495"/>
                    </a:cubicBezTo>
                    <a:cubicBezTo>
                      <a:pt x="106007" y="330495"/>
                      <a:pt x="107807" y="328701"/>
                      <a:pt x="107356" y="327352"/>
                    </a:cubicBezTo>
                    <a:cubicBezTo>
                      <a:pt x="106459" y="325105"/>
                      <a:pt x="106910" y="322413"/>
                      <a:pt x="109150" y="321516"/>
                    </a:cubicBezTo>
                    <a:cubicBezTo>
                      <a:pt x="111397" y="320619"/>
                      <a:pt x="114088" y="321070"/>
                      <a:pt x="114986" y="323311"/>
                    </a:cubicBezTo>
                    <a:cubicBezTo>
                      <a:pt x="117678" y="328249"/>
                      <a:pt x="115883" y="334085"/>
                      <a:pt x="110499" y="337680"/>
                    </a:cubicBezTo>
                    <a:cubicBezTo>
                      <a:pt x="104213" y="342167"/>
                      <a:pt x="93439" y="342618"/>
                      <a:pt x="84460" y="333639"/>
                    </a:cubicBezTo>
                    <a:cubicBezTo>
                      <a:pt x="79523" y="328249"/>
                      <a:pt x="77728" y="320619"/>
                      <a:pt x="80866" y="312988"/>
                    </a:cubicBezTo>
                    <a:cubicBezTo>
                      <a:pt x="85352" y="301311"/>
                      <a:pt x="97926" y="292783"/>
                      <a:pt x="113637" y="291440"/>
                    </a:cubicBezTo>
                    <a:cubicBezTo>
                      <a:pt x="115308" y="291264"/>
                      <a:pt x="116968" y="291223"/>
                      <a:pt x="118610" y="291299"/>
                    </a:cubicBezTo>
                    <a:cubicBezTo>
                      <a:pt x="102518" y="278760"/>
                      <a:pt x="81188" y="267804"/>
                      <a:pt x="60662" y="272126"/>
                    </a:cubicBezTo>
                    <a:cubicBezTo>
                      <a:pt x="51683" y="273921"/>
                      <a:pt x="45397" y="278859"/>
                      <a:pt x="43602" y="285592"/>
                    </a:cubicBezTo>
                    <a:cubicBezTo>
                      <a:pt x="42253" y="291428"/>
                      <a:pt x="44048" y="298161"/>
                      <a:pt x="48540" y="302202"/>
                    </a:cubicBezTo>
                    <a:cubicBezTo>
                      <a:pt x="50786" y="304449"/>
                      <a:pt x="54827" y="306243"/>
                      <a:pt x="60216" y="304449"/>
                    </a:cubicBezTo>
                    <a:cubicBezTo>
                      <a:pt x="64257" y="302654"/>
                      <a:pt x="66949" y="300408"/>
                      <a:pt x="66949" y="298613"/>
                    </a:cubicBezTo>
                    <a:cubicBezTo>
                      <a:pt x="66949" y="296367"/>
                      <a:pt x="64257" y="293675"/>
                      <a:pt x="61559" y="292777"/>
                    </a:cubicBezTo>
                    <a:cubicBezTo>
                      <a:pt x="59765" y="292331"/>
                      <a:pt x="57073" y="291880"/>
                      <a:pt x="54827" y="294572"/>
                    </a:cubicBezTo>
                    <a:cubicBezTo>
                      <a:pt x="53478" y="296367"/>
                      <a:pt x="50340" y="296818"/>
                      <a:pt x="48540" y="295469"/>
                    </a:cubicBezTo>
                    <a:cubicBezTo>
                      <a:pt x="46746" y="294120"/>
                      <a:pt x="46294" y="290982"/>
                      <a:pt x="47643" y="289182"/>
                    </a:cubicBezTo>
                    <a:cubicBezTo>
                      <a:pt x="51683" y="284244"/>
                      <a:pt x="57519" y="282449"/>
                      <a:pt x="64251" y="284695"/>
                    </a:cubicBezTo>
                    <a:cubicBezTo>
                      <a:pt x="70984" y="286941"/>
                      <a:pt x="75928" y="292777"/>
                      <a:pt x="75928" y="299064"/>
                    </a:cubicBezTo>
                    <a:cubicBezTo>
                      <a:pt x="75928" y="302660"/>
                      <a:pt x="74579" y="309393"/>
                      <a:pt x="63806" y="313434"/>
                    </a:cubicBezTo>
                    <a:cubicBezTo>
                      <a:pt x="56170" y="316577"/>
                      <a:pt x="48540" y="315229"/>
                      <a:pt x="42705" y="309839"/>
                    </a:cubicBezTo>
                    <a:cubicBezTo>
                      <a:pt x="35972" y="303551"/>
                      <a:pt x="32829" y="293229"/>
                      <a:pt x="35069" y="284249"/>
                    </a:cubicBezTo>
                    <a:cubicBezTo>
                      <a:pt x="36418" y="278414"/>
                      <a:pt x="41802" y="268085"/>
                      <a:pt x="58862" y="264490"/>
                    </a:cubicBezTo>
                    <a:cubicBezTo>
                      <a:pt x="66204" y="262901"/>
                      <a:pt x="73576" y="262965"/>
                      <a:pt x="80801" y="264238"/>
                    </a:cubicBezTo>
                    <a:cubicBezTo>
                      <a:pt x="72204" y="252467"/>
                      <a:pt x="67336" y="236291"/>
                      <a:pt x="68732" y="222291"/>
                    </a:cubicBezTo>
                    <a:cubicBezTo>
                      <a:pt x="70080" y="209271"/>
                      <a:pt x="76367" y="199394"/>
                      <a:pt x="86689" y="194004"/>
                    </a:cubicBezTo>
                    <a:cubicBezTo>
                      <a:pt x="104647" y="184579"/>
                      <a:pt x="113180" y="194004"/>
                      <a:pt x="115420" y="196696"/>
                    </a:cubicBezTo>
                    <a:cubicBezTo>
                      <a:pt x="121255" y="204332"/>
                      <a:pt x="120358" y="216455"/>
                      <a:pt x="114071" y="222737"/>
                    </a:cubicBezTo>
                    <a:cubicBezTo>
                      <a:pt x="108681" y="228127"/>
                      <a:pt x="99257" y="228572"/>
                      <a:pt x="93422" y="224531"/>
                    </a:cubicBezTo>
                    <a:cubicBezTo>
                      <a:pt x="89827" y="221839"/>
                      <a:pt x="87586" y="216449"/>
                      <a:pt x="91176" y="209716"/>
                    </a:cubicBezTo>
                    <a:cubicBezTo>
                      <a:pt x="92524" y="207470"/>
                      <a:pt x="95216" y="207024"/>
                      <a:pt x="97463" y="207922"/>
                    </a:cubicBezTo>
                    <a:cubicBezTo>
                      <a:pt x="99708" y="209271"/>
                      <a:pt x="100154" y="211963"/>
                      <a:pt x="99257" y="214209"/>
                    </a:cubicBezTo>
                    <a:cubicBezTo>
                      <a:pt x="97908" y="216455"/>
                      <a:pt x="98811" y="217353"/>
                      <a:pt x="98811" y="217353"/>
                    </a:cubicBezTo>
                    <a:cubicBezTo>
                      <a:pt x="100606" y="218702"/>
                      <a:pt x="105544" y="218702"/>
                      <a:pt x="107790" y="216455"/>
                    </a:cubicBezTo>
                    <a:cubicBezTo>
                      <a:pt x="110482" y="213763"/>
                      <a:pt x="111385" y="206579"/>
                      <a:pt x="107790" y="202086"/>
                    </a:cubicBezTo>
                    <a:cubicBezTo>
                      <a:pt x="103304" y="196250"/>
                      <a:pt x="95222" y="199394"/>
                      <a:pt x="90284" y="201640"/>
                    </a:cubicBezTo>
                    <a:cubicBezTo>
                      <a:pt x="80860" y="206579"/>
                      <a:pt x="77716" y="216010"/>
                      <a:pt x="77265" y="223188"/>
                    </a:cubicBezTo>
                    <a:cubicBezTo>
                      <a:pt x="75470" y="238455"/>
                      <a:pt x="82654" y="256860"/>
                      <a:pt x="94325" y="266291"/>
                    </a:cubicBezTo>
                    <a:cubicBezTo>
                      <a:pt x="94982" y="266948"/>
                      <a:pt x="95463" y="267728"/>
                      <a:pt x="95715" y="268537"/>
                    </a:cubicBezTo>
                    <a:cubicBezTo>
                      <a:pt x="112875" y="275346"/>
                      <a:pt x="128304" y="287663"/>
                      <a:pt x="139195" y="298695"/>
                    </a:cubicBezTo>
                    <a:cubicBezTo>
                      <a:pt x="145394" y="302965"/>
                      <a:pt x="150555" y="308601"/>
                      <a:pt x="154038" y="314337"/>
                    </a:cubicBezTo>
                    <a:cubicBezTo>
                      <a:pt x="161222" y="326014"/>
                      <a:pt x="162120" y="337686"/>
                      <a:pt x="156284" y="346214"/>
                    </a:cubicBezTo>
                    <a:cubicBezTo>
                      <a:pt x="151346" y="354290"/>
                      <a:pt x="145511" y="355639"/>
                      <a:pt x="141916" y="355639"/>
                    </a:cubicBezTo>
                    <a:close/>
                    <a:moveTo>
                      <a:pt x="28342" y="470119"/>
                    </a:moveTo>
                    <a:cubicBezTo>
                      <a:pt x="17569" y="470119"/>
                      <a:pt x="13974" y="465180"/>
                      <a:pt x="11734" y="456652"/>
                    </a:cubicBezTo>
                    <a:cubicBezTo>
                      <a:pt x="9939" y="449016"/>
                      <a:pt x="10836" y="406817"/>
                      <a:pt x="11288" y="394243"/>
                    </a:cubicBezTo>
                    <a:lnTo>
                      <a:pt x="11288" y="394243"/>
                    </a:lnTo>
                    <a:cubicBezTo>
                      <a:pt x="11734" y="375832"/>
                      <a:pt x="19815" y="373140"/>
                      <a:pt x="28348" y="372694"/>
                    </a:cubicBezTo>
                    <a:lnTo>
                      <a:pt x="29697" y="372694"/>
                    </a:lnTo>
                    <a:cubicBezTo>
                      <a:pt x="31046" y="372694"/>
                      <a:pt x="33738" y="372694"/>
                      <a:pt x="37333" y="372249"/>
                    </a:cubicBezTo>
                    <a:cubicBezTo>
                      <a:pt x="48558" y="371803"/>
                      <a:pt x="67412" y="370454"/>
                      <a:pt x="75494" y="370900"/>
                    </a:cubicBezTo>
                    <a:cubicBezTo>
                      <a:pt x="88061" y="371345"/>
                      <a:pt x="93451" y="379879"/>
                      <a:pt x="94348" y="387064"/>
                    </a:cubicBezTo>
                    <a:cubicBezTo>
                      <a:pt x="95246" y="392899"/>
                      <a:pt x="97492" y="427920"/>
                      <a:pt x="97040" y="443638"/>
                    </a:cubicBezTo>
                    <a:cubicBezTo>
                      <a:pt x="97040" y="452166"/>
                      <a:pt x="95246" y="458007"/>
                      <a:pt x="92554" y="461597"/>
                    </a:cubicBezTo>
                    <a:cubicBezTo>
                      <a:pt x="89862" y="464740"/>
                      <a:pt x="86718" y="466084"/>
                      <a:pt x="82226" y="466084"/>
                    </a:cubicBezTo>
                    <a:cubicBezTo>
                      <a:pt x="82226" y="466084"/>
                      <a:pt x="82226" y="466084"/>
                      <a:pt x="81780" y="466084"/>
                    </a:cubicBezTo>
                    <a:cubicBezTo>
                      <a:pt x="76843" y="466084"/>
                      <a:pt x="44968" y="468330"/>
                      <a:pt x="31949" y="469679"/>
                    </a:cubicBezTo>
                    <a:cubicBezTo>
                      <a:pt x="31040" y="470124"/>
                      <a:pt x="29697" y="470124"/>
                      <a:pt x="28348" y="470124"/>
                    </a:cubicBezTo>
                    <a:close/>
                    <a:moveTo>
                      <a:pt x="47648" y="370888"/>
                    </a:moveTo>
                    <a:cubicBezTo>
                      <a:pt x="46751" y="370888"/>
                      <a:pt x="46300" y="370888"/>
                      <a:pt x="45403" y="370442"/>
                    </a:cubicBezTo>
                    <a:cubicBezTo>
                      <a:pt x="31486" y="362360"/>
                      <a:pt x="26096" y="349340"/>
                      <a:pt x="26994" y="340812"/>
                    </a:cubicBezTo>
                    <a:cubicBezTo>
                      <a:pt x="27439" y="335874"/>
                      <a:pt x="30137" y="332284"/>
                      <a:pt x="34178" y="331387"/>
                    </a:cubicBezTo>
                    <a:cubicBezTo>
                      <a:pt x="36869" y="330489"/>
                      <a:pt x="40910" y="330941"/>
                      <a:pt x="45403" y="334982"/>
                    </a:cubicBezTo>
                    <a:cubicBezTo>
                      <a:pt x="48997" y="331838"/>
                      <a:pt x="53038" y="330495"/>
                      <a:pt x="57079" y="330941"/>
                    </a:cubicBezTo>
                    <a:cubicBezTo>
                      <a:pt x="61120" y="331838"/>
                      <a:pt x="64714" y="334982"/>
                      <a:pt x="65606" y="339023"/>
                    </a:cubicBezTo>
                    <a:cubicBezTo>
                      <a:pt x="67852" y="347551"/>
                      <a:pt x="62463" y="359228"/>
                      <a:pt x="50340" y="369557"/>
                    </a:cubicBezTo>
                    <a:cubicBezTo>
                      <a:pt x="49443" y="370454"/>
                      <a:pt x="48546" y="370900"/>
                      <a:pt x="47648" y="370900"/>
                    </a:cubicBezTo>
                    <a:close/>
                    <a:moveTo>
                      <a:pt x="36424" y="339909"/>
                    </a:moveTo>
                    <a:lnTo>
                      <a:pt x="36424" y="339909"/>
                    </a:lnTo>
                    <a:cubicBezTo>
                      <a:pt x="36424" y="339909"/>
                      <a:pt x="35526" y="341258"/>
                      <a:pt x="35978" y="343950"/>
                    </a:cubicBezTo>
                    <a:cubicBezTo>
                      <a:pt x="36424" y="348888"/>
                      <a:pt x="39573" y="355627"/>
                      <a:pt x="47203" y="360559"/>
                    </a:cubicBezTo>
                    <a:cubicBezTo>
                      <a:pt x="56182" y="352032"/>
                      <a:pt x="58428" y="345293"/>
                      <a:pt x="57079" y="341703"/>
                    </a:cubicBezTo>
                    <a:cubicBezTo>
                      <a:pt x="56633" y="340806"/>
                      <a:pt x="56182" y="339909"/>
                      <a:pt x="55284" y="339909"/>
                    </a:cubicBezTo>
                    <a:cubicBezTo>
                      <a:pt x="53935" y="339463"/>
                      <a:pt x="51244" y="340806"/>
                      <a:pt x="48997" y="344396"/>
                    </a:cubicBezTo>
                    <a:cubicBezTo>
                      <a:pt x="48100" y="345744"/>
                      <a:pt x="46751" y="346190"/>
                      <a:pt x="45403" y="346190"/>
                    </a:cubicBezTo>
                    <a:cubicBezTo>
                      <a:pt x="44054" y="346190"/>
                      <a:pt x="42710" y="345744"/>
                      <a:pt x="41807" y="344396"/>
                    </a:cubicBezTo>
                    <a:cubicBezTo>
                      <a:pt x="38218" y="339909"/>
                      <a:pt x="36418" y="339909"/>
                      <a:pt x="36418" y="339909"/>
                    </a:cubicBezTo>
                    <a:close/>
                    <a:moveTo>
                      <a:pt x="20707" y="394682"/>
                    </a:moveTo>
                    <a:lnTo>
                      <a:pt x="20707" y="394682"/>
                    </a:lnTo>
                    <a:cubicBezTo>
                      <a:pt x="19809" y="420272"/>
                      <a:pt x="19358" y="449908"/>
                      <a:pt x="20707" y="454846"/>
                    </a:cubicBezTo>
                    <a:cubicBezTo>
                      <a:pt x="22056" y="460236"/>
                      <a:pt x="22501" y="462031"/>
                      <a:pt x="31480" y="461133"/>
                    </a:cubicBezTo>
                    <a:cubicBezTo>
                      <a:pt x="40459" y="460236"/>
                      <a:pt x="76373" y="457538"/>
                      <a:pt x="82209" y="457538"/>
                    </a:cubicBezTo>
                    <a:cubicBezTo>
                      <a:pt x="82209" y="457538"/>
                      <a:pt x="82209" y="457538"/>
                      <a:pt x="82654" y="457538"/>
                    </a:cubicBezTo>
                    <a:cubicBezTo>
                      <a:pt x="84449" y="457538"/>
                      <a:pt x="85346" y="457092"/>
                      <a:pt x="86249" y="456189"/>
                    </a:cubicBezTo>
                    <a:cubicBezTo>
                      <a:pt x="87147" y="454840"/>
                      <a:pt x="88941" y="451702"/>
                      <a:pt x="88941" y="443620"/>
                    </a:cubicBezTo>
                    <a:cubicBezTo>
                      <a:pt x="88941" y="427456"/>
                      <a:pt x="86695" y="392888"/>
                      <a:pt x="86249" y="388395"/>
                    </a:cubicBezTo>
                    <a:cubicBezTo>
                      <a:pt x="85804" y="386149"/>
                      <a:pt x="84455" y="380313"/>
                      <a:pt x="75922" y="379867"/>
                    </a:cubicBezTo>
                    <a:cubicBezTo>
                      <a:pt x="68738" y="379422"/>
                      <a:pt x="49431" y="380765"/>
                      <a:pt x="39110" y="381216"/>
                    </a:cubicBezTo>
                    <a:cubicBezTo>
                      <a:pt x="35515" y="381216"/>
                      <a:pt x="32823" y="381662"/>
                      <a:pt x="31474" y="381662"/>
                    </a:cubicBezTo>
                    <a:lnTo>
                      <a:pt x="30125" y="381662"/>
                    </a:lnTo>
                    <a:cubicBezTo>
                      <a:pt x="24290" y="382114"/>
                      <a:pt x="21146" y="382114"/>
                      <a:pt x="20695" y="394682"/>
                    </a:cubicBezTo>
                    <a:close/>
                    <a:moveTo>
                      <a:pt x="85804" y="280642"/>
                    </a:moveTo>
                    <a:cubicBezTo>
                      <a:pt x="81317" y="280197"/>
                      <a:pt x="76379" y="285581"/>
                      <a:pt x="84009" y="288279"/>
                    </a:cubicBezTo>
                    <a:cubicBezTo>
                      <a:pt x="91639" y="291422"/>
                      <a:pt x="88496" y="281094"/>
                      <a:pt x="85804" y="280642"/>
                    </a:cubicBezTo>
                    <a:close/>
                    <a:moveTo>
                      <a:pt x="61108" y="241581"/>
                    </a:moveTo>
                    <a:cubicBezTo>
                      <a:pt x="55272" y="237094"/>
                      <a:pt x="50780" y="246971"/>
                      <a:pt x="57513" y="250109"/>
                    </a:cubicBezTo>
                    <a:cubicBezTo>
                      <a:pt x="64245" y="252807"/>
                      <a:pt x="65149" y="244273"/>
                      <a:pt x="61108" y="241581"/>
                    </a:cubicBezTo>
                    <a:close/>
                    <a:moveTo>
                      <a:pt x="100618" y="236643"/>
                    </a:moveTo>
                    <a:cubicBezTo>
                      <a:pt x="93885" y="234848"/>
                      <a:pt x="90741" y="242033"/>
                      <a:pt x="99269" y="247869"/>
                    </a:cubicBezTo>
                    <a:cubicBezTo>
                      <a:pt x="107796" y="253704"/>
                      <a:pt x="108247" y="238437"/>
                      <a:pt x="100618" y="236643"/>
                    </a:cubicBezTo>
                    <a:close/>
                    <a:moveTo>
                      <a:pt x="334972" y="365950"/>
                    </a:moveTo>
                    <a:cubicBezTo>
                      <a:pt x="334075" y="365950"/>
                      <a:pt x="333178" y="365504"/>
                      <a:pt x="332281" y="365052"/>
                    </a:cubicBezTo>
                    <a:cubicBezTo>
                      <a:pt x="320159" y="355175"/>
                      <a:pt x="313872" y="343950"/>
                      <a:pt x="316118" y="334970"/>
                    </a:cubicBezTo>
                    <a:cubicBezTo>
                      <a:pt x="317015" y="330484"/>
                      <a:pt x="320159" y="327334"/>
                      <a:pt x="324645" y="326443"/>
                    </a:cubicBezTo>
                    <a:cubicBezTo>
                      <a:pt x="328686" y="325545"/>
                      <a:pt x="332726" y="326888"/>
                      <a:pt x="336321" y="330038"/>
                    </a:cubicBezTo>
                    <a:cubicBezTo>
                      <a:pt x="340808" y="325551"/>
                      <a:pt x="344848" y="325551"/>
                      <a:pt x="347546" y="325997"/>
                    </a:cubicBezTo>
                    <a:cubicBezTo>
                      <a:pt x="351587" y="326894"/>
                      <a:pt x="354279" y="330484"/>
                      <a:pt x="354730" y="335422"/>
                    </a:cubicBezTo>
                    <a:cubicBezTo>
                      <a:pt x="356079" y="343950"/>
                      <a:pt x="351135" y="356970"/>
                      <a:pt x="337224" y="365504"/>
                    </a:cubicBezTo>
                    <a:cubicBezTo>
                      <a:pt x="336779" y="365950"/>
                      <a:pt x="335876" y="365950"/>
                      <a:pt x="334978" y="365950"/>
                    </a:cubicBezTo>
                    <a:close/>
                    <a:moveTo>
                      <a:pt x="233058" y="260437"/>
                    </a:moveTo>
                    <a:cubicBezTo>
                      <a:pt x="228571" y="258191"/>
                      <a:pt x="221833" y="266725"/>
                      <a:pt x="226771" y="269862"/>
                    </a:cubicBezTo>
                    <a:cubicBezTo>
                      <a:pt x="232160" y="273006"/>
                      <a:pt x="240242" y="264027"/>
                      <a:pt x="233058" y="260437"/>
                    </a:cubicBezTo>
                    <a:close/>
                    <a:moveTo>
                      <a:pt x="189959" y="337662"/>
                    </a:moveTo>
                    <a:cubicBezTo>
                      <a:pt x="189513" y="337662"/>
                      <a:pt x="189513" y="337662"/>
                      <a:pt x="189062" y="337662"/>
                    </a:cubicBezTo>
                    <a:cubicBezTo>
                      <a:pt x="179185" y="336765"/>
                      <a:pt x="135635" y="281088"/>
                      <a:pt x="135189" y="280642"/>
                    </a:cubicBezTo>
                    <a:cubicBezTo>
                      <a:pt x="121273" y="262232"/>
                      <a:pt x="114088" y="232150"/>
                      <a:pt x="120375" y="215089"/>
                    </a:cubicBezTo>
                    <a:cubicBezTo>
                      <a:pt x="124862" y="202966"/>
                      <a:pt x="133840" y="193986"/>
                      <a:pt x="145963" y="190397"/>
                    </a:cubicBezTo>
                    <a:cubicBezTo>
                      <a:pt x="157639" y="186802"/>
                      <a:pt x="170207" y="188151"/>
                      <a:pt x="179185" y="193992"/>
                    </a:cubicBezTo>
                    <a:cubicBezTo>
                      <a:pt x="185918" y="198479"/>
                      <a:pt x="186821" y="199382"/>
                      <a:pt x="193554" y="193992"/>
                    </a:cubicBezTo>
                    <a:cubicBezTo>
                      <a:pt x="204779" y="184567"/>
                      <a:pt x="218695" y="184115"/>
                      <a:pt x="227222" y="187705"/>
                    </a:cubicBezTo>
                    <a:cubicBezTo>
                      <a:pt x="241139" y="193541"/>
                      <a:pt x="250118" y="203423"/>
                      <a:pt x="253713" y="217335"/>
                    </a:cubicBezTo>
                    <a:cubicBezTo>
                      <a:pt x="260897" y="245171"/>
                      <a:pt x="243837" y="281991"/>
                      <a:pt x="230366" y="298155"/>
                    </a:cubicBezTo>
                    <a:lnTo>
                      <a:pt x="227674" y="301299"/>
                    </a:lnTo>
                    <a:cubicBezTo>
                      <a:pt x="203881" y="329580"/>
                      <a:pt x="195354" y="337662"/>
                      <a:pt x="189965" y="337662"/>
                    </a:cubicBezTo>
                    <a:close/>
                    <a:moveTo>
                      <a:pt x="190856" y="329129"/>
                    </a:moveTo>
                    <a:lnTo>
                      <a:pt x="190856" y="329129"/>
                    </a:lnTo>
                    <a:lnTo>
                      <a:pt x="190856" y="329129"/>
                    </a:lnTo>
                    <a:close/>
                    <a:moveTo>
                      <a:pt x="189507" y="328683"/>
                    </a:moveTo>
                    <a:lnTo>
                      <a:pt x="189507" y="328683"/>
                    </a:lnTo>
                    <a:lnTo>
                      <a:pt x="189507" y="328683"/>
                    </a:lnTo>
                    <a:close/>
                    <a:moveTo>
                      <a:pt x="158976" y="197130"/>
                    </a:moveTo>
                    <a:cubicBezTo>
                      <a:pt x="155381" y="197130"/>
                      <a:pt x="151792" y="197576"/>
                      <a:pt x="148649" y="198925"/>
                    </a:cubicBezTo>
                    <a:cubicBezTo>
                      <a:pt x="139224" y="202068"/>
                      <a:pt x="132040" y="208801"/>
                      <a:pt x="128891" y="218232"/>
                    </a:cubicBezTo>
                    <a:cubicBezTo>
                      <a:pt x="123953" y="232602"/>
                      <a:pt x="130240" y="259088"/>
                      <a:pt x="142356" y="275252"/>
                    </a:cubicBezTo>
                    <a:cubicBezTo>
                      <a:pt x="156273" y="293663"/>
                      <a:pt x="183209" y="324190"/>
                      <a:pt x="189947" y="328683"/>
                    </a:cubicBezTo>
                    <a:cubicBezTo>
                      <a:pt x="195782" y="325539"/>
                      <a:pt x="212842" y="304888"/>
                      <a:pt x="220478" y="295909"/>
                    </a:cubicBezTo>
                    <a:lnTo>
                      <a:pt x="223170" y="292765"/>
                    </a:lnTo>
                    <a:cubicBezTo>
                      <a:pt x="236189" y="277499"/>
                      <a:pt x="250558" y="243827"/>
                      <a:pt x="244716" y="220027"/>
                    </a:cubicBezTo>
                    <a:cubicBezTo>
                      <a:pt x="242025" y="208801"/>
                      <a:pt x="234841" y="200719"/>
                      <a:pt x="223616" y="196233"/>
                    </a:cubicBezTo>
                    <a:cubicBezTo>
                      <a:pt x="217329" y="193986"/>
                      <a:pt x="207007" y="194438"/>
                      <a:pt x="198926" y="201171"/>
                    </a:cubicBezTo>
                    <a:cubicBezTo>
                      <a:pt x="188152" y="210150"/>
                      <a:pt x="182317" y="207458"/>
                      <a:pt x="173784" y="201617"/>
                    </a:cubicBezTo>
                    <a:cubicBezTo>
                      <a:pt x="169744" y="198479"/>
                      <a:pt x="164360" y="197130"/>
                      <a:pt x="158970" y="197130"/>
                    </a:cubicBezTo>
                    <a:close/>
                    <a:moveTo>
                      <a:pt x="210608" y="288724"/>
                    </a:moveTo>
                    <a:cubicBezTo>
                      <a:pt x="205218" y="291868"/>
                      <a:pt x="204773" y="303094"/>
                      <a:pt x="211505" y="301293"/>
                    </a:cubicBezTo>
                    <a:cubicBezTo>
                      <a:pt x="218238" y="299047"/>
                      <a:pt x="220038" y="282883"/>
                      <a:pt x="210608" y="288724"/>
                    </a:cubicBezTo>
                    <a:close/>
                    <a:moveTo>
                      <a:pt x="190856" y="310724"/>
                    </a:moveTo>
                    <a:cubicBezTo>
                      <a:pt x="185918" y="309827"/>
                      <a:pt x="184569" y="321053"/>
                      <a:pt x="189959" y="321053"/>
                    </a:cubicBezTo>
                    <a:cubicBezTo>
                      <a:pt x="195794" y="321504"/>
                      <a:pt x="194445" y="311627"/>
                      <a:pt x="190856" y="310724"/>
                    </a:cubicBezTo>
                    <a:close/>
                    <a:moveTo>
                      <a:pt x="168858" y="289622"/>
                    </a:moveTo>
                    <a:cubicBezTo>
                      <a:pt x="162125" y="290519"/>
                      <a:pt x="165715" y="301745"/>
                      <a:pt x="172001" y="300396"/>
                    </a:cubicBezTo>
                    <a:cubicBezTo>
                      <a:pt x="178288" y="299047"/>
                      <a:pt x="176042" y="288719"/>
                      <a:pt x="168858" y="289622"/>
                    </a:cubicBezTo>
                    <a:close/>
                    <a:moveTo>
                      <a:pt x="149552" y="268519"/>
                    </a:moveTo>
                    <a:cubicBezTo>
                      <a:pt x="144614" y="268965"/>
                      <a:pt x="146860" y="279293"/>
                      <a:pt x="153147" y="277499"/>
                    </a:cubicBezTo>
                    <a:cubicBezTo>
                      <a:pt x="159434" y="275704"/>
                      <a:pt x="157187" y="268074"/>
                      <a:pt x="149552" y="268519"/>
                    </a:cubicBezTo>
                    <a:close/>
                    <a:moveTo>
                      <a:pt x="137430" y="237089"/>
                    </a:moveTo>
                    <a:cubicBezTo>
                      <a:pt x="133389" y="237089"/>
                      <a:pt x="133389" y="247863"/>
                      <a:pt x="139676" y="247417"/>
                    </a:cubicBezTo>
                    <a:cubicBezTo>
                      <a:pt x="145963" y="246971"/>
                      <a:pt x="141922" y="237089"/>
                      <a:pt x="137430" y="237089"/>
                    </a:cubicBezTo>
                    <a:close/>
                    <a:moveTo>
                      <a:pt x="140121" y="211945"/>
                    </a:moveTo>
                    <a:cubicBezTo>
                      <a:pt x="132937" y="211499"/>
                      <a:pt x="130697" y="223622"/>
                      <a:pt x="137875" y="222719"/>
                    </a:cubicBezTo>
                    <a:cubicBezTo>
                      <a:pt x="145511" y="221822"/>
                      <a:pt x="146854" y="212391"/>
                      <a:pt x="140121" y="211945"/>
                    </a:cubicBezTo>
                    <a:close/>
                    <a:moveTo>
                      <a:pt x="167058" y="204315"/>
                    </a:moveTo>
                    <a:cubicBezTo>
                      <a:pt x="160325" y="201171"/>
                      <a:pt x="159422" y="212397"/>
                      <a:pt x="165709" y="214191"/>
                    </a:cubicBezTo>
                    <a:cubicBezTo>
                      <a:pt x="171996" y="216438"/>
                      <a:pt x="173790" y="207458"/>
                      <a:pt x="167058" y="204315"/>
                    </a:cubicBezTo>
                    <a:close/>
                    <a:moveTo>
                      <a:pt x="189953" y="215089"/>
                    </a:moveTo>
                    <a:cubicBezTo>
                      <a:pt x="185015" y="212842"/>
                      <a:pt x="179625" y="222725"/>
                      <a:pt x="185466" y="224514"/>
                    </a:cubicBezTo>
                    <a:cubicBezTo>
                      <a:pt x="190856" y="226309"/>
                      <a:pt x="196686" y="218227"/>
                      <a:pt x="189953" y="215089"/>
                    </a:cubicBezTo>
                    <a:close/>
                    <a:moveTo>
                      <a:pt x="218238" y="202966"/>
                    </a:moveTo>
                    <a:cubicBezTo>
                      <a:pt x="212403" y="199822"/>
                      <a:pt x="207910" y="209699"/>
                      <a:pt x="213751" y="212391"/>
                    </a:cubicBezTo>
                    <a:cubicBezTo>
                      <a:pt x="219141" y="214637"/>
                      <a:pt x="224079" y="206103"/>
                      <a:pt x="218238" y="202966"/>
                    </a:cubicBezTo>
                    <a:close/>
                    <a:moveTo>
                      <a:pt x="238441" y="223622"/>
                    </a:moveTo>
                    <a:cubicBezTo>
                      <a:pt x="237092" y="218684"/>
                      <a:pt x="229017" y="224520"/>
                      <a:pt x="230806" y="229458"/>
                    </a:cubicBezTo>
                    <a:cubicBezTo>
                      <a:pt x="233052" y="234397"/>
                      <a:pt x="240682" y="231704"/>
                      <a:pt x="238441" y="223622"/>
                    </a:cubicBezTo>
                    <a:close/>
                    <a:moveTo>
                      <a:pt x="352027" y="572481"/>
                    </a:moveTo>
                    <a:cubicBezTo>
                      <a:pt x="352027" y="572481"/>
                      <a:pt x="351599" y="536147"/>
                      <a:pt x="351581" y="510177"/>
                    </a:cubicBezTo>
                    <a:lnTo>
                      <a:pt x="351581" y="510071"/>
                    </a:lnTo>
                    <a:lnTo>
                      <a:pt x="351581" y="510071"/>
                    </a:lnTo>
                    <a:lnTo>
                      <a:pt x="351581" y="508728"/>
                    </a:lnTo>
                    <a:lnTo>
                      <a:pt x="351581" y="508288"/>
                    </a:lnTo>
                    <a:lnTo>
                      <a:pt x="351581" y="508277"/>
                    </a:lnTo>
                    <a:cubicBezTo>
                      <a:pt x="350684" y="501989"/>
                      <a:pt x="342157" y="497502"/>
                      <a:pt x="335864" y="497502"/>
                    </a:cubicBezTo>
                    <a:cubicBezTo>
                      <a:pt x="331870" y="497502"/>
                      <a:pt x="329114" y="499227"/>
                      <a:pt x="327771" y="502500"/>
                    </a:cubicBezTo>
                    <a:lnTo>
                      <a:pt x="327794" y="502893"/>
                    </a:lnTo>
                    <a:cubicBezTo>
                      <a:pt x="327659" y="503684"/>
                      <a:pt x="327407" y="504441"/>
                      <a:pt x="327055" y="505109"/>
                    </a:cubicBezTo>
                    <a:cubicBezTo>
                      <a:pt x="326979" y="505549"/>
                      <a:pt x="326926" y="506007"/>
                      <a:pt x="326891" y="506476"/>
                    </a:cubicBezTo>
                    <a:cubicBezTo>
                      <a:pt x="326891" y="507016"/>
                      <a:pt x="326762" y="507549"/>
                      <a:pt x="326533" y="508054"/>
                    </a:cubicBezTo>
                    <a:cubicBezTo>
                      <a:pt x="327343" y="536611"/>
                      <a:pt x="327343" y="575643"/>
                      <a:pt x="327343" y="576077"/>
                    </a:cubicBezTo>
                    <a:cubicBezTo>
                      <a:pt x="327343" y="578323"/>
                      <a:pt x="325097" y="580118"/>
                      <a:pt x="322850" y="580118"/>
                    </a:cubicBezTo>
                    <a:cubicBezTo>
                      <a:pt x="322850" y="580118"/>
                      <a:pt x="322850" y="580118"/>
                      <a:pt x="322850" y="580118"/>
                    </a:cubicBezTo>
                    <a:cubicBezTo>
                      <a:pt x="320159" y="580118"/>
                      <a:pt x="318364" y="577871"/>
                      <a:pt x="318364" y="575631"/>
                    </a:cubicBezTo>
                    <a:cubicBezTo>
                      <a:pt x="318364" y="575214"/>
                      <a:pt x="318751" y="538968"/>
                      <a:pt x="317719" y="511139"/>
                    </a:cubicBezTo>
                    <a:cubicBezTo>
                      <a:pt x="317285" y="510464"/>
                      <a:pt x="317021" y="509649"/>
                      <a:pt x="317021" y="508728"/>
                    </a:cubicBezTo>
                    <a:cubicBezTo>
                      <a:pt x="317021" y="506482"/>
                      <a:pt x="312083" y="502893"/>
                      <a:pt x="305796" y="502441"/>
                    </a:cubicBezTo>
                    <a:cubicBezTo>
                      <a:pt x="301310" y="501995"/>
                      <a:pt x="293674" y="503338"/>
                      <a:pt x="292331" y="514118"/>
                    </a:cubicBezTo>
                    <a:cubicBezTo>
                      <a:pt x="291879" y="516359"/>
                      <a:pt x="289633" y="518159"/>
                      <a:pt x="287839" y="518159"/>
                    </a:cubicBezTo>
                    <a:cubicBezTo>
                      <a:pt x="287393" y="518159"/>
                      <a:pt x="287393" y="518159"/>
                      <a:pt x="286942" y="518159"/>
                    </a:cubicBezTo>
                    <a:cubicBezTo>
                      <a:pt x="284695" y="517714"/>
                      <a:pt x="282901" y="515467"/>
                      <a:pt x="283347" y="513221"/>
                    </a:cubicBezTo>
                    <a:cubicBezTo>
                      <a:pt x="283599" y="511497"/>
                      <a:pt x="283968" y="509913"/>
                      <a:pt x="284431" y="508447"/>
                    </a:cubicBezTo>
                    <a:cubicBezTo>
                      <a:pt x="283534" y="507532"/>
                      <a:pt x="283094" y="506183"/>
                      <a:pt x="283347" y="504693"/>
                    </a:cubicBezTo>
                    <a:cubicBezTo>
                      <a:pt x="284244" y="490324"/>
                      <a:pt x="295469" y="478201"/>
                      <a:pt x="307591" y="478201"/>
                    </a:cubicBezTo>
                    <a:cubicBezTo>
                      <a:pt x="307591" y="478201"/>
                      <a:pt x="307591" y="478201"/>
                      <a:pt x="307591" y="478201"/>
                    </a:cubicBezTo>
                    <a:cubicBezTo>
                      <a:pt x="310288" y="478201"/>
                      <a:pt x="317203" y="479204"/>
                      <a:pt x="321889" y="487239"/>
                    </a:cubicBezTo>
                    <a:cubicBezTo>
                      <a:pt x="323695" y="484154"/>
                      <a:pt x="326146" y="481684"/>
                      <a:pt x="329143" y="479995"/>
                    </a:cubicBezTo>
                    <a:cubicBezTo>
                      <a:pt x="334978" y="476400"/>
                      <a:pt x="342608" y="476400"/>
                      <a:pt x="348901" y="479550"/>
                    </a:cubicBezTo>
                    <a:cubicBezTo>
                      <a:pt x="352103" y="481350"/>
                      <a:pt x="354765" y="483948"/>
                      <a:pt x="356736" y="487198"/>
                    </a:cubicBezTo>
                    <a:cubicBezTo>
                      <a:pt x="360372" y="480353"/>
                      <a:pt x="365603" y="475567"/>
                      <a:pt x="371351" y="474611"/>
                    </a:cubicBezTo>
                    <a:cubicBezTo>
                      <a:pt x="374946" y="474166"/>
                      <a:pt x="384370" y="474611"/>
                      <a:pt x="389308" y="490330"/>
                    </a:cubicBezTo>
                    <a:cubicBezTo>
                      <a:pt x="390205" y="492576"/>
                      <a:pt x="388862" y="495268"/>
                      <a:pt x="386165" y="495720"/>
                    </a:cubicBezTo>
                    <a:lnTo>
                      <a:pt x="385889" y="495819"/>
                    </a:lnTo>
                    <a:cubicBezTo>
                      <a:pt x="387132" y="497849"/>
                      <a:pt x="388006" y="500236"/>
                      <a:pt x="388411" y="502904"/>
                    </a:cubicBezTo>
                    <a:cubicBezTo>
                      <a:pt x="388856" y="505151"/>
                      <a:pt x="387062" y="507843"/>
                      <a:pt x="384816" y="508294"/>
                    </a:cubicBezTo>
                    <a:cubicBezTo>
                      <a:pt x="382570" y="508740"/>
                      <a:pt x="379878" y="506945"/>
                      <a:pt x="379426" y="504699"/>
                    </a:cubicBezTo>
                    <a:cubicBezTo>
                      <a:pt x="378529" y="500212"/>
                      <a:pt x="376283" y="497514"/>
                      <a:pt x="372242" y="497966"/>
                    </a:cubicBezTo>
                    <a:cubicBezTo>
                      <a:pt x="367316" y="497966"/>
                      <a:pt x="361492" y="502887"/>
                      <a:pt x="360577" y="511379"/>
                    </a:cubicBezTo>
                    <a:cubicBezTo>
                      <a:pt x="360607" y="537209"/>
                      <a:pt x="361023" y="572053"/>
                      <a:pt x="361023" y="572053"/>
                    </a:cubicBezTo>
                    <a:lnTo>
                      <a:pt x="352044" y="572499"/>
                    </a:lnTo>
                    <a:close/>
                    <a:moveTo>
                      <a:pt x="379784" y="490089"/>
                    </a:moveTo>
                    <a:cubicBezTo>
                      <a:pt x="378441" y="486904"/>
                      <a:pt x="376077" y="482459"/>
                      <a:pt x="372682" y="483139"/>
                    </a:cubicBezTo>
                    <a:cubicBezTo>
                      <a:pt x="370260" y="483579"/>
                      <a:pt x="367298" y="486183"/>
                      <a:pt x="364905" y="490418"/>
                    </a:cubicBezTo>
                    <a:cubicBezTo>
                      <a:pt x="367310" y="489286"/>
                      <a:pt x="369814" y="488646"/>
                      <a:pt x="372224" y="488529"/>
                    </a:cubicBezTo>
                    <a:cubicBezTo>
                      <a:pt x="374946" y="488377"/>
                      <a:pt x="377514" y="488940"/>
                      <a:pt x="379778" y="490095"/>
                    </a:cubicBezTo>
                    <a:close/>
                    <a:moveTo>
                      <a:pt x="348713" y="491057"/>
                    </a:moveTo>
                    <a:cubicBezTo>
                      <a:pt x="347576" y="489356"/>
                      <a:pt x="346115" y="488036"/>
                      <a:pt x="344403" y="487180"/>
                    </a:cubicBezTo>
                    <a:cubicBezTo>
                      <a:pt x="341259" y="485385"/>
                      <a:pt x="337219" y="485385"/>
                      <a:pt x="334075" y="487180"/>
                    </a:cubicBezTo>
                    <a:cubicBezTo>
                      <a:pt x="333442" y="487561"/>
                      <a:pt x="332849" y="488007"/>
                      <a:pt x="332310" y="488506"/>
                    </a:cubicBezTo>
                    <a:cubicBezTo>
                      <a:pt x="333442" y="488277"/>
                      <a:pt x="334627" y="488130"/>
                      <a:pt x="335864" y="488077"/>
                    </a:cubicBezTo>
                    <a:cubicBezTo>
                      <a:pt x="340122" y="487901"/>
                      <a:pt x="344667" y="488992"/>
                      <a:pt x="348713" y="491063"/>
                    </a:cubicBezTo>
                    <a:close/>
                    <a:moveTo>
                      <a:pt x="316165" y="496382"/>
                    </a:moveTo>
                    <a:cubicBezTo>
                      <a:pt x="314487" y="490506"/>
                      <a:pt x="311367" y="487180"/>
                      <a:pt x="307579" y="487180"/>
                    </a:cubicBezTo>
                    <a:cubicBezTo>
                      <a:pt x="307579" y="487180"/>
                      <a:pt x="307579" y="487180"/>
                      <a:pt x="307579" y="487180"/>
                    </a:cubicBezTo>
                    <a:cubicBezTo>
                      <a:pt x="303245" y="487180"/>
                      <a:pt x="298360" y="490529"/>
                      <a:pt x="295299" y="495661"/>
                    </a:cubicBezTo>
                    <a:cubicBezTo>
                      <a:pt x="298806" y="494072"/>
                      <a:pt x="302647" y="493567"/>
                      <a:pt x="306230" y="493913"/>
                    </a:cubicBezTo>
                    <a:cubicBezTo>
                      <a:pt x="309637" y="494077"/>
                      <a:pt x="313103" y="494940"/>
                      <a:pt x="316159" y="496382"/>
                    </a:cubicBezTo>
                    <a:close/>
                    <a:moveTo>
                      <a:pt x="356068" y="465180"/>
                    </a:moveTo>
                    <a:cubicBezTo>
                      <a:pt x="355170" y="465180"/>
                      <a:pt x="354718" y="465180"/>
                      <a:pt x="353821" y="465180"/>
                    </a:cubicBezTo>
                    <a:cubicBezTo>
                      <a:pt x="340802" y="464735"/>
                      <a:pt x="308031" y="463386"/>
                      <a:pt x="303538" y="463386"/>
                    </a:cubicBezTo>
                    <a:cubicBezTo>
                      <a:pt x="299052" y="463386"/>
                      <a:pt x="295457" y="462037"/>
                      <a:pt x="292765" y="458899"/>
                    </a:cubicBezTo>
                    <a:cubicBezTo>
                      <a:pt x="289622" y="455303"/>
                      <a:pt x="287827" y="449474"/>
                      <a:pt x="287375" y="440940"/>
                    </a:cubicBezTo>
                    <a:cubicBezTo>
                      <a:pt x="286478" y="424776"/>
                      <a:pt x="287821" y="390207"/>
                      <a:pt x="288273" y="383920"/>
                    </a:cubicBezTo>
                    <a:cubicBezTo>
                      <a:pt x="289170" y="376735"/>
                      <a:pt x="294108" y="368202"/>
                      <a:pt x="306682" y="367310"/>
                    </a:cubicBezTo>
                    <a:cubicBezTo>
                      <a:pt x="314318" y="366864"/>
                      <a:pt x="333172" y="367310"/>
                      <a:pt x="344843" y="367310"/>
                    </a:cubicBezTo>
                    <a:cubicBezTo>
                      <a:pt x="348438" y="367310"/>
                      <a:pt x="351129" y="367310"/>
                      <a:pt x="352478" y="367310"/>
                    </a:cubicBezTo>
                    <a:lnTo>
                      <a:pt x="353827" y="367310"/>
                    </a:lnTo>
                    <a:cubicBezTo>
                      <a:pt x="362354" y="367310"/>
                      <a:pt x="370436" y="369557"/>
                      <a:pt x="371785" y="387961"/>
                    </a:cubicBezTo>
                    <a:lnTo>
                      <a:pt x="371785" y="387961"/>
                    </a:lnTo>
                    <a:cubicBezTo>
                      <a:pt x="372682" y="400530"/>
                      <a:pt x="375379" y="442289"/>
                      <a:pt x="373579" y="450371"/>
                    </a:cubicBezTo>
                    <a:cubicBezTo>
                      <a:pt x="371333" y="459796"/>
                      <a:pt x="368190" y="465186"/>
                      <a:pt x="356068" y="465186"/>
                    </a:cubicBezTo>
                    <a:close/>
                    <a:moveTo>
                      <a:pt x="304887" y="453954"/>
                    </a:moveTo>
                    <a:cubicBezTo>
                      <a:pt x="313414" y="453954"/>
                      <a:pt x="344397" y="455303"/>
                      <a:pt x="354273" y="455749"/>
                    </a:cubicBezTo>
                    <a:cubicBezTo>
                      <a:pt x="363252" y="456195"/>
                      <a:pt x="363252" y="454400"/>
                      <a:pt x="364600" y="449016"/>
                    </a:cubicBezTo>
                    <a:cubicBezTo>
                      <a:pt x="365498" y="444078"/>
                      <a:pt x="364155" y="414448"/>
                      <a:pt x="362806" y="388852"/>
                    </a:cubicBezTo>
                    <a:lnTo>
                      <a:pt x="362806" y="388852"/>
                    </a:lnTo>
                    <a:cubicBezTo>
                      <a:pt x="361909" y="376284"/>
                      <a:pt x="358765" y="376284"/>
                      <a:pt x="353827" y="376284"/>
                    </a:cubicBezTo>
                    <a:lnTo>
                      <a:pt x="352478" y="376284"/>
                    </a:lnTo>
                    <a:cubicBezTo>
                      <a:pt x="351129" y="376284"/>
                      <a:pt x="348438" y="376284"/>
                      <a:pt x="344843" y="376284"/>
                    </a:cubicBezTo>
                    <a:cubicBezTo>
                      <a:pt x="334515" y="375838"/>
                      <a:pt x="315215" y="375386"/>
                      <a:pt x="307579" y="376284"/>
                    </a:cubicBezTo>
                    <a:cubicBezTo>
                      <a:pt x="299052" y="377181"/>
                      <a:pt x="297703" y="382571"/>
                      <a:pt x="297252" y="384812"/>
                    </a:cubicBezTo>
                    <a:cubicBezTo>
                      <a:pt x="296806" y="389750"/>
                      <a:pt x="295457" y="424324"/>
                      <a:pt x="296354" y="440488"/>
                    </a:cubicBezTo>
                    <a:cubicBezTo>
                      <a:pt x="296800" y="448570"/>
                      <a:pt x="298600" y="451714"/>
                      <a:pt x="299498" y="452612"/>
                    </a:cubicBezTo>
                    <a:cubicBezTo>
                      <a:pt x="300395" y="453509"/>
                      <a:pt x="301292" y="453960"/>
                      <a:pt x="303093" y="453960"/>
                    </a:cubicBezTo>
                    <a:cubicBezTo>
                      <a:pt x="303538" y="453960"/>
                      <a:pt x="303990" y="453960"/>
                      <a:pt x="304887" y="453960"/>
                    </a:cubicBezTo>
                    <a:close/>
                    <a:moveTo>
                      <a:pt x="284807" y="263481"/>
                    </a:moveTo>
                    <a:cubicBezTo>
                      <a:pt x="284906" y="263364"/>
                      <a:pt x="285018" y="263247"/>
                      <a:pt x="285129" y="263135"/>
                    </a:cubicBezTo>
                    <a:cubicBezTo>
                      <a:pt x="296354" y="253258"/>
                      <a:pt x="302635" y="234848"/>
                      <a:pt x="300395" y="219581"/>
                    </a:cubicBezTo>
                    <a:cubicBezTo>
                      <a:pt x="299498" y="212397"/>
                      <a:pt x="296354" y="203417"/>
                      <a:pt x="286478" y="198479"/>
                    </a:cubicBezTo>
                    <a:cubicBezTo>
                      <a:pt x="281540" y="196233"/>
                      <a:pt x="273013" y="193089"/>
                      <a:pt x="268972" y="199376"/>
                    </a:cubicBezTo>
                    <a:cubicBezTo>
                      <a:pt x="265829" y="203863"/>
                      <a:pt x="266726" y="211054"/>
                      <a:pt x="269870" y="213746"/>
                    </a:cubicBezTo>
                    <a:cubicBezTo>
                      <a:pt x="272116" y="215992"/>
                      <a:pt x="277054" y="215992"/>
                      <a:pt x="278848" y="214191"/>
                    </a:cubicBezTo>
                    <a:cubicBezTo>
                      <a:pt x="279294" y="213746"/>
                      <a:pt x="279746" y="213294"/>
                      <a:pt x="278403" y="211048"/>
                    </a:cubicBezTo>
                    <a:cubicBezTo>
                      <a:pt x="277054" y="208801"/>
                      <a:pt x="277957" y="206109"/>
                      <a:pt x="279751" y="204760"/>
                    </a:cubicBezTo>
                    <a:cubicBezTo>
                      <a:pt x="281998" y="203411"/>
                      <a:pt x="284690" y="204315"/>
                      <a:pt x="286038" y="206109"/>
                    </a:cubicBezTo>
                    <a:cubicBezTo>
                      <a:pt x="290079" y="212842"/>
                      <a:pt x="287833" y="218232"/>
                      <a:pt x="284690" y="220924"/>
                    </a:cubicBezTo>
                    <a:cubicBezTo>
                      <a:pt x="279300" y="225411"/>
                      <a:pt x="269424" y="224965"/>
                      <a:pt x="264040" y="220027"/>
                    </a:cubicBezTo>
                    <a:cubicBezTo>
                      <a:pt x="257753" y="214191"/>
                      <a:pt x="256856" y="201617"/>
                      <a:pt x="262246" y="193986"/>
                    </a:cubicBezTo>
                    <a:cubicBezTo>
                      <a:pt x="264492" y="190843"/>
                      <a:pt x="273019" y="181417"/>
                      <a:pt x="290976" y="190391"/>
                    </a:cubicBezTo>
                    <a:cubicBezTo>
                      <a:pt x="301304" y="195329"/>
                      <a:pt x="308036" y="205206"/>
                      <a:pt x="309831" y="218227"/>
                    </a:cubicBezTo>
                    <a:cubicBezTo>
                      <a:pt x="311819" y="231458"/>
                      <a:pt x="307954" y="246877"/>
                      <a:pt x="300577" y="258748"/>
                    </a:cubicBezTo>
                    <a:cubicBezTo>
                      <a:pt x="307139" y="257587"/>
                      <a:pt x="313860" y="257434"/>
                      <a:pt x="320604" y="258637"/>
                    </a:cubicBezTo>
                    <a:cubicBezTo>
                      <a:pt x="337664" y="261780"/>
                      <a:pt x="343500" y="272103"/>
                      <a:pt x="344848" y="277945"/>
                    </a:cubicBezTo>
                    <a:cubicBezTo>
                      <a:pt x="347540" y="286924"/>
                      <a:pt x="344848" y="297252"/>
                      <a:pt x="338116" y="303985"/>
                    </a:cubicBezTo>
                    <a:cubicBezTo>
                      <a:pt x="332281" y="309375"/>
                      <a:pt x="324651" y="311170"/>
                      <a:pt x="317015" y="308472"/>
                    </a:cubicBezTo>
                    <a:cubicBezTo>
                      <a:pt x="305790" y="304431"/>
                      <a:pt x="304447" y="298144"/>
                      <a:pt x="304447" y="294103"/>
                    </a:cubicBezTo>
                    <a:cubicBezTo>
                      <a:pt x="304447" y="287815"/>
                      <a:pt x="308934" y="281980"/>
                      <a:pt x="315672" y="279733"/>
                    </a:cubicBezTo>
                    <a:cubicBezTo>
                      <a:pt x="321959" y="277487"/>
                      <a:pt x="328240" y="278836"/>
                      <a:pt x="332281" y="283774"/>
                    </a:cubicBezTo>
                    <a:cubicBezTo>
                      <a:pt x="334075" y="285569"/>
                      <a:pt x="333629" y="288713"/>
                      <a:pt x="331835" y="290062"/>
                    </a:cubicBezTo>
                    <a:cubicBezTo>
                      <a:pt x="330040" y="291856"/>
                      <a:pt x="326897" y="291411"/>
                      <a:pt x="325548" y="289616"/>
                    </a:cubicBezTo>
                    <a:cubicBezTo>
                      <a:pt x="323302" y="287370"/>
                      <a:pt x="321062" y="287370"/>
                      <a:pt x="318816" y="288267"/>
                    </a:cubicBezTo>
                    <a:cubicBezTo>
                      <a:pt x="315672" y="289164"/>
                      <a:pt x="313426" y="292308"/>
                      <a:pt x="313426" y="294554"/>
                    </a:cubicBezTo>
                    <a:cubicBezTo>
                      <a:pt x="313426" y="296801"/>
                      <a:pt x="316118" y="298595"/>
                      <a:pt x="320159" y="300390"/>
                    </a:cubicBezTo>
                    <a:cubicBezTo>
                      <a:pt x="325548" y="302185"/>
                      <a:pt x="329583" y="299944"/>
                      <a:pt x="331835" y="298144"/>
                    </a:cubicBezTo>
                    <a:cubicBezTo>
                      <a:pt x="335876" y="294103"/>
                      <a:pt x="337670" y="287370"/>
                      <a:pt x="335876" y="281534"/>
                    </a:cubicBezTo>
                    <a:cubicBezTo>
                      <a:pt x="334081" y="274801"/>
                      <a:pt x="327794" y="270308"/>
                      <a:pt x="318370" y="268513"/>
                    </a:cubicBezTo>
                    <a:cubicBezTo>
                      <a:pt x="297404" y="264701"/>
                      <a:pt x="276438" y="276578"/>
                      <a:pt x="260780" y="289821"/>
                    </a:cubicBezTo>
                    <a:cubicBezTo>
                      <a:pt x="262732" y="289587"/>
                      <a:pt x="264721" y="289504"/>
                      <a:pt x="266732" y="289616"/>
                    </a:cubicBezTo>
                    <a:cubicBezTo>
                      <a:pt x="282449" y="290513"/>
                      <a:pt x="295463" y="298595"/>
                      <a:pt x="300401" y="310267"/>
                    </a:cubicBezTo>
                    <a:cubicBezTo>
                      <a:pt x="303544" y="317451"/>
                      <a:pt x="302195" y="325533"/>
                      <a:pt x="297257" y="330918"/>
                    </a:cubicBezTo>
                    <a:cubicBezTo>
                      <a:pt x="288730" y="340343"/>
                      <a:pt x="277951" y="340343"/>
                      <a:pt x="271219" y="335856"/>
                    </a:cubicBezTo>
                    <a:cubicBezTo>
                      <a:pt x="265829" y="332261"/>
                      <a:pt x="264034" y="326877"/>
                      <a:pt x="266281" y="321938"/>
                    </a:cubicBezTo>
                    <a:cubicBezTo>
                      <a:pt x="267178" y="319692"/>
                      <a:pt x="269876" y="318795"/>
                      <a:pt x="272116" y="319692"/>
                    </a:cubicBezTo>
                    <a:cubicBezTo>
                      <a:pt x="274362" y="320589"/>
                      <a:pt x="275259" y="323287"/>
                      <a:pt x="274362" y="325528"/>
                    </a:cubicBezTo>
                    <a:cubicBezTo>
                      <a:pt x="273916" y="326877"/>
                      <a:pt x="275711" y="328220"/>
                      <a:pt x="276156" y="328220"/>
                    </a:cubicBezTo>
                    <a:cubicBezTo>
                      <a:pt x="279300" y="330466"/>
                      <a:pt x="285581" y="330466"/>
                      <a:pt x="290525" y="324624"/>
                    </a:cubicBezTo>
                    <a:cubicBezTo>
                      <a:pt x="294120" y="320583"/>
                      <a:pt x="293216" y="316097"/>
                      <a:pt x="291874" y="313399"/>
                    </a:cubicBezTo>
                    <a:cubicBezTo>
                      <a:pt x="289182" y="307111"/>
                      <a:pt x="281100" y="299481"/>
                      <a:pt x="266286" y="298584"/>
                    </a:cubicBezTo>
                    <a:cubicBezTo>
                      <a:pt x="255666" y="297874"/>
                      <a:pt x="245883" y="304149"/>
                      <a:pt x="239579" y="311897"/>
                    </a:cubicBezTo>
                    <a:cubicBezTo>
                      <a:pt x="239180" y="312419"/>
                      <a:pt x="238811" y="312918"/>
                      <a:pt x="238459" y="313399"/>
                    </a:cubicBezTo>
                    <a:lnTo>
                      <a:pt x="238330" y="313510"/>
                    </a:lnTo>
                    <a:cubicBezTo>
                      <a:pt x="237169" y="315094"/>
                      <a:pt x="236154" y="316712"/>
                      <a:pt x="235310" y="318337"/>
                    </a:cubicBezTo>
                    <a:cubicBezTo>
                      <a:pt x="230372" y="326865"/>
                      <a:pt x="229920" y="335398"/>
                      <a:pt x="233515" y="340788"/>
                    </a:cubicBezTo>
                    <a:cubicBezTo>
                      <a:pt x="235761" y="343932"/>
                      <a:pt x="238001" y="345275"/>
                      <a:pt x="240699" y="344830"/>
                    </a:cubicBezTo>
                    <a:cubicBezTo>
                      <a:pt x="244294" y="344384"/>
                      <a:pt x="247883" y="340788"/>
                      <a:pt x="249678" y="336747"/>
                    </a:cubicBezTo>
                    <a:cubicBezTo>
                      <a:pt x="250123" y="334953"/>
                      <a:pt x="251027" y="331809"/>
                      <a:pt x="249232" y="329563"/>
                    </a:cubicBezTo>
                    <a:cubicBezTo>
                      <a:pt x="248335" y="328214"/>
                      <a:pt x="246986" y="327316"/>
                      <a:pt x="246089" y="327768"/>
                    </a:cubicBezTo>
                    <a:cubicBezTo>
                      <a:pt x="245192" y="328214"/>
                      <a:pt x="244740" y="329117"/>
                      <a:pt x="244740" y="330460"/>
                    </a:cubicBezTo>
                    <a:cubicBezTo>
                      <a:pt x="244740" y="330906"/>
                      <a:pt x="244740" y="331809"/>
                      <a:pt x="246535" y="332255"/>
                    </a:cubicBezTo>
                    <a:cubicBezTo>
                      <a:pt x="248781" y="333152"/>
                      <a:pt x="250129" y="335398"/>
                      <a:pt x="249226" y="338091"/>
                    </a:cubicBezTo>
                    <a:cubicBezTo>
                      <a:pt x="248329" y="340337"/>
                      <a:pt x="246083" y="341686"/>
                      <a:pt x="243391" y="340783"/>
                    </a:cubicBezTo>
                    <a:cubicBezTo>
                      <a:pt x="238453" y="338988"/>
                      <a:pt x="235310" y="335393"/>
                      <a:pt x="235310" y="330454"/>
                    </a:cubicBezTo>
                    <a:cubicBezTo>
                      <a:pt x="235310" y="325516"/>
                      <a:pt x="238001" y="321029"/>
                      <a:pt x="242494" y="319229"/>
                    </a:cubicBezTo>
                    <a:cubicBezTo>
                      <a:pt x="244740" y="318331"/>
                      <a:pt x="250129" y="316982"/>
                      <a:pt x="255959" y="323715"/>
                    </a:cubicBezTo>
                    <a:cubicBezTo>
                      <a:pt x="259554" y="328202"/>
                      <a:pt x="260445" y="334044"/>
                      <a:pt x="258205" y="339879"/>
                    </a:cubicBezTo>
                    <a:cubicBezTo>
                      <a:pt x="255513" y="347064"/>
                      <a:pt x="248781" y="352900"/>
                      <a:pt x="242042" y="353346"/>
                    </a:cubicBezTo>
                    <a:cubicBezTo>
                      <a:pt x="241145" y="353797"/>
                      <a:pt x="240699" y="353797"/>
                      <a:pt x="239802" y="353797"/>
                    </a:cubicBezTo>
                    <a:cubicBezTo>
                      <a:pt x="236207" y="353797"/>
                      <a:pt x="230377" y="352448"/>
                      <a:pt x="225885" y="345715"/>
                    </a:cubicBezTo>
                    <a:cubicBezTo>
                      <a:pt x="220050" y="337187"/>
                      <a:pt x="220496" y="325510"/>
                      <a:pt x="227234" y="313839"/>
                    </a:cubicBezTo>
                    <a:cubicBezTo>
                      <a:pt x="228477" y="311586"/>
                      <a:pt x="229961" y="309363"/>
                      <a:pt x="231656" y="307229"/>
                    </a:cubicBezTo>
                    <a:lnTo>
                      <a:pt x="231726" y="307106"/>
                    </a:lnTo>
                    <a:cubicBezTo>
                      <a:pt x="241415" y="293780"/>
                      <a:pt x="261325" y="273305"/>
                      <a:pt x="284830" y="263452"/>
                    </a:cubicBezTo>
                    <a:close/>
                    <a:moveTo>
                      <a:pt x="277945" y="233951"/>
                    </a:moveTo>
                    <a:cubicBezTo>
                      <a:pt x="284678" y="232156"/>
                      <a:pt x="288273" y="238889"/>
                      <a:pt x="279740" y="245176"/>
                    </a:cubicBezTo>
                    <a:cubicBezTo>
                      <a:pt x="270761" y="251012"/>
                      <a:pt x="269864" y="236197"/>
                      <a:pt x="277945" y="233951"/>
                    </a:cubicBezTo>
                    <a:close/>
                    <a:moveTo>
                      <a:pt x="293656" y="277505"/>
                    </a:moveTo>
                    <a:cubicBezTo>
                      <a:pt x="298143" y="277059"/>
                      <a:pt x="303532" y="281991"/>
                      <a:pt x="295902" y="285141"/>
                    </a:cubicBezTo>
                    <a:cubicBezTo>
                      <a:pt x="288273" y="288285"/>
                      <a:pt x="291416" y="277505"/>
                      <a:pt x="293656" y="277505"/>
                    </a:cubicBezTo>
                    <a:close/>
                    <a:moveTo>
                      <a:pt x="317003" y="237094"/>
                    </a:moveTo>
                    <a:cubicBezTo>
                      <a:pt x="322839" y="232608"/>
                      <a:pt x="327777" y="242484"/>
                      <a:pt x="321044" y="245622"/>
                    </a:cubicBezTo>
                    <a:cubicBezTo>
                      <a:pt x="314312" y="248766"/>
                      <a:pt x="313408" y="240232"/>
                      <a:pt x="317003" y="237094"/>
                    </a:cubicBezTo>
                    <a:close/>
                    <a:moveTo>
                      <a:pt x="326879" y="335422"/>
                    </a:moveTo>
                    <a:cubicBezTo>
                      <a:pt x="326879" y="335422"/>
                      <a:pt x="326434" y="335422"/>
                      <a:pt x="326434" y="335422"/>
                    </a:cubicBezTo>
                    <a:cubicBezTo>
                      <a:pt x="325536" y="335422"/>
                      <a:pt x="325085" y="336319"/>
                      <a:pt x="325085" y="337217"/>
                    </a:cubicBezTo>
                    <a:cubicBezTo>
                      <a:pt x="324187" y="340812"/>
                      <a:pt x="326434" y="347545"/>
                      <a:pt x="335858" y="356073"/>
                    </a:cubicBezTo>
                    <a:cubicBezTo>
                      <a:pt x="343042" y="350683"/>
                      <a:pt x="346186" y="343950"/>
                      <a:pt x="346631" y="339011"/>
                    </a:cubicBezTo>
                    <a:cubicBezTo>
                      <a:pt x="346631" y="336319"/>
                      <a:pt x="346186" y="334970"/>
                      <a:pt x="345734" y="334970"/>
                    </a:cubicBezTo>
                    <a:cubicBezTo>
                      <a:pt x="345734" y="334970"/>
                      <a:pt x="343939" y="335416"/>
                      <a:pt x="340345" y="339457"/>
                    </a:cubicBezTo>
                    <a:cubicBezTo>
                      <a:pt x="339447" y="340354"/>
                      <a:pt x="338098" y="341252"/>
                      <a:pt x="336750" y="341252"/>
                    </a:cubicBezTo>
                    <a:cubicBezTo>
                      <a:pt x="336750" y="341252"/>
                      <a:pt x="336750" y="341252"/>
                      <a:pt x="336750" y="341252"/>
                    </a:cubicBezTo>
                    <a:cubicBezTo>
                      <a:pt x="335401" y="341252"/>
                      <a:pt x="334058" y="340806"/>
                      <a:pt x="333154" y="339457"/>
                    </a:cubicBezTo>
                    <a:cubicBezTo>
                      <a:pt x="330463" y="336313"/>
                      <a:pt x="328216" y="335416"/>
                      <a:pt x="326868" y="335416"/>
                    </a:cubicBezTo>
                    <a:close/>
                    <a:moveTo>
                      <a:pt x="209253" y="161218"/>
                    </a:moveTo>
                    <a:cubicBezTo>
                      <a:pt x="207007" y="161218"/>
                      <a:pt x="204767" y="159424"/>
                      <a:pt x="204767" y="156732"/>
                    </a:cubicBezTo>
                    <a:cubicBezTo>
                      <a:pt x="204767" y="154039"/>
                      <a:pt x="206561" y="152245"/>
                      <a:pt x="209253" y="152245"/>
                    </a:cubicBezTo>
                    <a:cubicBezTo>
                      <a:pt x="210602" y="152245"/>
                      <a:pt x="211048" y="151799"/>
                      <a:pt x="211048" y="151347"/>
                    </a:cubicBezTo>
                    <a:cubicBezTo>
                      <a:pt x="211494" y="150450"/>
                      <a:pt x="211048" y="149101"/>
                      <a:pt x="210151" y="148204"/>
                    </a:cubicBezTo>
                    <a:cubicBezTo>
                      <a:pt x="209564" y="147617"/>
                      <a:pt x="208403" y="147605"/>
                      <a:pt x="207289" y="147793"/>
                    </a:cubicBezTo>
                    <a:cubicBezTo>
                      <a:pt x="200832" y="151641"/>
                      <a:pt x="195166" y="157089"/>
                      <a:pt x="191536" y="162902"/>
                    </a:cubicBezTo>
                    <a:cubicBezTo>
                      <a:pt x="192510" y="162860"/>
                      <a:pt x="193477" y="162896"/>
                      <a:pt x="194433" y="163019"/>
                    </a:cubicBezTo>
                    <a:cubicBezTo>
                      <a:pt x="202069" y="163916"/>
                      <a:pt x="207898" y="169306"/>
                      <a:pt x="207898" y="175588"/>
                    </a:cubicBezTo>
                    <a:cubicBezTo>
                      <a:pt x="207904" y="183670"/>
                      <a:pt x="202966" y="186813"/>
                      <a:pt x="198029" y="186813"/>
                    </a:cubicBezTo>
                    <a:cubicBezTo>
                      <a:pt x="198029" y="186813"/>
                      <a:pt x="198029" y="186813"/>
                      <a:pt x="198029" y="186813"/>
                    </a:cubicBezTo>
                    <a:cubicBezTo>
                      <a:pt x="192639" y="186813"/>
                      <a:pt x="186804" y="183218"/>
                      <a:pt x="186804" y="177834"/>
                    </a:cubicBezTo>
                    <a:cubicBezTo>
                      <a:pt x="186804" y="175588"/>
                      <a:pt x="189050" y="173347"/>
                      <a:pt x="191290" y="173347"/>
                    </a:cubicBezTo>
                    <a:cubicBezTo>
                      <a:pt x="191290" y="173347"/>
                      <a:pt x="191290" y="173347"/>
                      <a:pt x="191290" y="173347"/>
                    </a:cubicBezTo>
                    <a:cubicBezTo>
                      <a:pt x="193536" y="173347"/>
                      <a:pt x="195331" y="175142"/>
                      <a:pt x="195776" y="176942"/>
                    </a:cubicBezTo>
                    <a:cubicBezTo>
                      <a:pt x="196222" y="177388"/>
                      <a:pt x="198023" y="177840"/>
                      <a:pt x="198468" y="177388"/>
                    </a:cubicBezTo>
                    <a:cubicBezTo>
                      <a:pt x="198468" y="177388"/>
                      <a:pt x="198914" y="176942"/>
                      <a:pt x="198914" y="175594"/>
                    </a:cubicBezTo>
                    <a:cubicBezTo>
                      <a:pt x="198914" y="174245"/>
                      <a:pt x="196668" y="172450"/>
                      <a:pt x="193524" y="171998"/>
                    </a:cubicBezTo>
                    <a:cubicBezTo>
                      <a:pt x="191900" y="171998"/>
                      <a:pt x="188070" y="171629"/>
                      <a:pt x="186358" y="175218"/>
                    </a:cubicBezTo>
                    <a:cubicBezTo>
                      <a:pt x="186763" y="177447"/>
                      <a:pt x="185414" y="180086"/>
                      <a:pt x="182751" y="180532"/>
                    </a:cubicBezTo>
                    <a:cubicBezTo>
                      <a:pt x="180851" y="180913"/>
                      <a:pt x="178634" y="180010"/>
                      <a:pt x="177725" y="178092"/>
                    </a:cubicBezTo>
                    <a:cubicBezTo>
                      <a:pt x="177151" y="177242"/>
                      <a:pt x="176810" y="176227"/>
                      <a:pt x="176846" y="175259"/>
                    </a:cubicBezTo>
                    <a:cubicBezTo>
                      <a:pt x="175344" y="172004"/>
                      <a:pt x="171743" y="171998"/>
                      <a:pt x="170177" y="171998"/>
                    </a:cubicBezTo>
                    <a:cubicBezTo>
                      <a:pt x="167034" y="172444"/>
                      <a:pt x="164788" y="173793"/>
                      <a:pt x="164788" y="175142"/>
                    </a:cubicBezTo>
                    <a:cubicBezTo>
                      <a:pt x="164788" y="176039"/>
                      <a:pt x="164788" y="176491"/>
                      <a:pt x="165233" y="176937"/>
                    </a:cubicBezTo>
                    <a:cubicBezTo>
                      <a:pt x="165679" y="177382"/>
                      <a:pt x="167028" y="176937"/>
                      <a:pt x="167926" y="176491"/>
                    </a:cubicBezTo>
                    <a:cubicBezTo>
                      <a:pt x="168371" y="174245"/>
                      <a:pt x="170172" y="172896"/>
                      <a:pt x="172412" y="172896"/>
                    </a:cubicBezTo>
                    <a:cubicBezTo>
                      <a:pt x="172412" y="172896"/>
                      <a:pt x="172412" y="172896"/>
                      <a:pt x="172412" y="172896"/>
                    </a:cubicBezTo>
                    <a:cubicBezTo>
                      <a:pt x="175104" y="172896"/>
                      <a:pt x="176898" y="175142"/>
                      <a:pt x="176898" y="177382"/>
                    </a:cubicBezTo>
                    <a:cubicBezTo>
                      <a:pt x="176898" y="180074"/>
                      <a:pt x="175104" y="182772"/>
                      <a:pt x="172412" y="184115"/>
                    </a:cubicBezTo>
                    <a:cubicBezTo>
                      <a:pt x="169720" y="185464"/>
                      <a:pt x="167474" y="186362"/>
                      <a:pt x="165228" y="186362"/>
                    </a:cubicBezTo>
                    <a:cubicBezTo>
                      <a:pt x="163433" y="186362"/>
                      <a:pt x="161633" y="185916"/>
                      <a:pt x="160290" y="185013"/>
                    </a:cubicBezTo>
                    <a:cubicBezTo>
                      <a:pt x="158495" y="184115"/>
                      <a:pt x="155352" y="181417"/>
                      <a:pt x="155803" y="175588"/>
                    </a:cubicBezTo>
                    <a:cubicBezTo>
                      <a:pt x="155803" y="169300"/>
                      <a:pt x="161639" y="164362"/>
                      <a:pt x="169269" y="163465"/>
                    </a:cubicBezTo>
                    <a:cubicBezTo>
                      <a:pt x="170307" y="163336"/>
                      <a:pt x="171362" y="163300"/>
                      <a:pt x="172424" y="163359"/>
                    </a:cubicBezTo>
                    <a:cubicBezTo>
                      <a:pt x="169186" y="157494"/>
                      <a:pt x="163996" y="151899"/>
                      <a:pt x="157786" y="147729"/>
                    </a:cubicBezTo>
                    <a:cubicBezTo>
                      <a:pt x="156742" y="147406"/>
                      <a:pt x="155387" y="147265"/>
                      <a:pt x="154454" y="148198"/>
                    </a:cubicBezTo>
                    <a:cubicBezTo>
                      <a:pt x="153557" y="149095"/>
                      <a:pt x="153557" y="149993"/>
                      <a:pt x="153557" y="151342"/>
                    </a:cubicBezTo>
                    <a:cubicBezTo>
                      <a:pt x="153557" y="151787"/>
                      <a:pt x="154003" y="152239"/>
                      <a:pt x="155352" y="152239"/>
                    </a:cubicBezTo>
                    <a:cubicBezTo>
                      <a:pt x="158044" y="152239"/>
                      <a:pt x="159838" y="154485"/>
                      <a:pt x="159838" y="156726"/>
                    </a:cubicBezTo>
                    <a:cubicBezTo>
                      <a:pt x="159392" y="158972"/>
                      <a:pt x="157146" y="160767"/>
                      <a:pt x="154900" y="160767"/>
                    </a:cubicBezTo>
                    <a:cubicBezTo>
                      <a:pt x="154900" y="160767"/>
                      <a:pt x="154454" y="160767"/>
                      <a:pt x="154900" y="160767"/>
                    </a:cubicBezTo>
                    <a:cubicBezTo>
                      <a:pt x="149962" y="160321"/>
                      <a:pt x="146373" y="158075"/>
                      <a:pt x="145024" y="154034"/>
                    </a:cubicBezTo>
                    <a:cubicBezTo>
                      <a:pt x="143810" y="149993"/>
                      <a:pt x="144420" y="145588"/>
                      <a:pt x="147171" y="142456"/>
                    </a:cubicBezTo>
                    <a:cubicBezTo>
                      <a:pt x="141846" y="140738"/>
                      <a:pt x="134087" y="139776"/>
                      <a:pt x="127519" y="144151"/>
                    </a:cubicBezTo>
                    <a:cubicBezTo>
                      <a:pt x="121683" y="148192"/>
                      <a:pt x="119437" y="153130"/>
                      <a:pt x="122129" y="157171"/>
                    </a:cubicBezTo>
                    <a:cubicBezTo>
                      <a:pt x="124375" y="160767"/>
                      <a:pt x="128861" y="163459"/>
                      <a:pt x="132005" y="162110"/>
                    </a:cubicBezTo>
                    <a:cubicBezTo>
                      <a:pt x="133800" y="161664"/>
                      <a:pt x="135600" y="160315"/>
                      <a:pt x="134697" y="158069"/>
                    </a:cubicBezTo>
                    <a:cubicBezTo>
                      <a:pt x="134251" y="157171"/>
                      <a:pt x="133348" y="155822"/>
                      <a:pt x="132005" y="155822"/>
                    </a:cubicBezTo>
                    <a:cubicBezTo>
                      <a:pt x="129759" y="156268"/>
                      <a:pt x="127067" y="154925"/>
                      <a:pt x="126615" y="152679"/>
                    </a:cubicBezTo>
                    <a:cubicBezTo>
                      <a:pt x="126170" y="150432"/>
                      <a:pt x="127513" y="147740"/>
                      <a:pt x="129759" y="147289"/>
                    </a:cubicBezTo>
                    <a:cubicBezTo>
                      <a:pt x="135594" y="145940"/>
                      <a:pt x="141435" y="149083"/>
                      <a:pt x="143224" y="155371"/>
                    </a:cubicBezTo>
                    <a:cubicBezTo>
                      <a:pt x="145018" y="160761"/>
                      <a:pt x="143224" y="167494"/>
                      <a:pt x="135588" y="170638"/>
                    </a:cubicBezTo>
                    <a:cubicBezTo>
                      <a:pt x="128404" y="173781"/>
                      <a:pt x="118980" y="169740"/>
                      <a:pt x="114487" y="161658"/>
                    </a:cubicBezTo>
                    <a:cubicBezTo>
                      <a:pt x="110892" y="154925"/>
                      <a:pt x="111344" y="145048"/>
                      <a:pt x="123014" y="136966"/>
                    </a:cubicBezTo>
                    <a:cubicBezTo>
                      <a:pt x="125389" y="135342"/>
                      <a:pt x="127976" y="134133"/>
                      <a:pt x="130721" y="133342"/>
                    </a:cubicBezTo>
                    <a:cubicBezTo>
                      <a:pt x="126891" y="130702"/>
                      <a:pt x="122903" y="127119"/>
                      <a:pt x="118522" y="121700"/>
                    </a:cubicBezTo>
                    <a:cubicBezTo>
                      <a:pt x="110886" y="112274"/>
                      <a:pt x="112235" y="101494"/>
                      <a:pt x="117173" y="95207"/>
                    </a:cubicBezTo>
                    <a:cubicBezTo>
                      <a:pt x="122111" y="88474"/>
                      <a:pt x="130638" y="86228"/>
                      <a:pt x="137823" y="89371"/>
                    </a:cubicBezTo>
                    <a:cubicBezTo>
                      <a:pt x="143658" y="92064"/>
                      <a:pt x="147698" y="97899"/>
                      <a:pt x="147698" y="104187"/>
                    </a:cubicBezTo>
                    <a:cubicBezTo>
                      <a:pt x="147698" y="109577"/>
                      <a:pt x="145007" y="114515"/>
                      <a:pt x="140966" y="116310"/>
                    </a:cubicBezTo>
                    <a:cubicBezTo>
                      <a:pt x="138720" y="117207"/>
                      <a:pt x="133782" y="118556"/>
                      <a:pt x="127947" y="113618"/>
                    </a:cubicBezTo>
                    <a:cubicBezTo>
                      <a:pt x="126152" y="112269"/>
                      <a:pt x="125700" y="109131"/>
                      <a:pt x="127501" y="107330"/>
                    </a:cubicBezTo>
                    <a:cubicBezTo>
                      <a:pt x="129295" y="105536"/>
                      <a:pt x="131987" y="105084"/>
                      <a:pt x="133788" y="106884"/>
                    </a:cubicBezTo>
                    <a:cubicBezTo>
                      <a:pt x="135582" y="108233"/>
                      <a:pt x="136480" y="108679"/>
                      <a:pt x="136931" y="108233"/>
                    </a:cubicBezTo>
                    <a:cubicBezTo>
                      <a:pt x="137377" y="107788"/>
                      <a:pt x="138280" y="106439"/>
                      <a:pt x="138280" y="104192"/>
                    </a:cubicBezTo>
                    <a:cubicBezTo>
                      <a:pt x="138280" y="102843"/>
                      <a:pt x="137834" y="99254"/>
                      <a:pt x="133793" y="97459"/>
                    </a:cubicBezTo>
                    <a:cubicBezTo>
                      <a:pt x="129307" y="95665"/>
                      <a:pt x="125712" y="97905"/>
                      <a:pt x="123918" y="100603"/>
                    </a:cubicBezTo>
                    <a:cubicBezTo>
                      <a:pt x="121226" y="104198"/>
                      <a:pt x="119877" y="110028"/>
                      <a:pt x="124815" y="115870"/>
                    </a:cubicBezTo>
                    <a:cubicBezTo>
                      <a:pt x="132896" y="125747"/>
                      <a:pt x="139183" y="128439"/>
                      <a:pt x="146813" y="131588"/>
                    </a:cubicBezTo>
                    <a:cubicBezTo>
                      <a:pt x="149059" y="132485"/>
                      <a:pt x="151299" y="133383"/>
                      <a:pt x="153546" y="134732"/>
                    </a:cubicBezTo>
                    <a:cubicBezTo>
                      <a:pt x="154202" y="134996"/>
                      <a:pt x="154748" y="135412"/>
                      <a:pt x="155164" y="135928"/>
                    </a:cubicBezTo>
                    <a:cubicBezTo>
                      <a:pt x="163961" y="139717"/>
                      <a:pt x="171955" y="146163"/>
                      <a:pt x="177502" y="153623"/>
                    </a:cubicBezTo>
                    <a:lnTo>
                      <a:pt x="177790" y="118046"/>
                    </a:lnTo>
                    <a:cubicBezTo>
                      <a:pt x="176881" y="107758"/>
                      <a:pt x="173292" y="100603"/>
                      <a:pt x="167920" y="97911"/>
                    </a:cubicBezTo>
                    <a:cubicBezTo>
                      <a:pt x="164776" y="96562"/>
                      <a:pt x="161187" y="96562"/>
                      <a:pt x="158044" y="98357"/>
                    </a:cubicBezTo>
                    <a:cubicBezTo>
                      <a:pt x="156695" y="99254"/>
                      <a:pt x="156695" y="99706"/>
                      <a:pt x="156695" y="100603"/>
                    </a:cubicBezTo>
                    <a:cubicBezTo>
                      <a:pt x="157140" y="102398"/>
                      <a:pt x="158941" y="104198"/>
                      <a:pt x="159838" y="104644"/>
                    </a:cubicBezTo>
                    <a:cubicBezTo>
                      <a:pt x="160284" y="104644"/>
                      <a:pt x="160284" y="104644"/>
                      <a:pt x="160735" y="104198"/>
                    </a:cubicBezTo>
                    <a:cubicBezTo>
                      <a:pt x="162084" y="102404"/>
                      <a:pt x="164776" y="101506"/>
                      <a:pt x="167022" y="103301"/>
                    </a:cubicBezTo>
                    <a:cubicBezTo>
                      <a:pt x="168817" y="104650"/>
                      <a:pt x="169714" y="107342"/>
                      <a:pt x="167920" y="109588"/>
                    </a:cubicBezTo>
                    <a:cubicBezTo>
                      <a:pt x="165673" y="113184"/>
                      <a:pt x="161633" y="114527"/>
                      <a:pt x="158044" y="113629"/>
                    </a:cubicBezTo>
                    <a:cubicBezTo>
                      <a:pt x="153106" y="112280"/>
                      <a:pt x="148619" y="107794"/>
                      <a:pt x="148168" y="102404"/>
                    </a:cubicBezTo>
                    <a:cubicBezTo>
                      <a:pt x="147270" y="97917"/>
                      <a:pt x="149517" y="93424"/>
                      <a:pt x="153557" y="90726"/>
                    </a:cubicBezTo>
                    <a:cubicBezTo>
                      <a:pt x="159392" y="87131"/>
                      <a:pt x="166125" y="86685"/>
                      <a:pt x="171966" y="89829"/>
                    </a:cubicBezTo>
                    <a:cubicBezTo>
                      <a:pt x="173415" y="90556"/>
                      <a:pt x="175285" y="91747"/>
                      <a:pt x="177215" y="93647"/>
                    </a:cubicBezTo>
                    <a:cubicBezTo>
                      <a:pt x="175027" y="59243"/>
                      <a:pt x="167392" y="47765"/>
                      <a:pt x="162542" y="44035"/>
                    </a:cubicBezTo>
                    <a:cubicBezTo>
                      <a:pt x="159398" y="41788"/>
                      <a:pt x="155809" y="40891"/>
                      <a:pt x="151317" y="42240"/>
                    </a:cubicBezTo>
                    <a:cubicBezTo>
                      <a:pt x="143681" y="44486"/>
                      <a:pt x="143681" y="52568"/>
                      <a:pt x="143681" y="55260"/>
                    </a:cubicBezTo>
                    <a:cubicBezTo>
                      <a:pt x="144127" y="60199"/>
                      <a:pt x="146373" y="63788"/>
                      <a:pt x="147722" y="64240"/>
                    </a:cubicBezTo>
                    <a:cubicBezTo>
                      <a:pt x="148619" y="64240"/>
                      <a:pt x="149517" y="64240"/>
                      <a:pt x="149968" y="63794"/>
                    </a:cubicBezTo>
                    <a:cubicBezTo>
                      <a:pt x="150414" y="63348"/>
                      <a:pt x="149968" y="62897"/>
                      <a:pt x="149968" y="62445"/>
                    </a:cubicBezTo>
                    <a:cubicBezTo>
                      <a:pt x="147276" y="62445"/>
                      <a:pt x="145482" y="60199"/>
                      <a:pt x="145927" y="57507"/>
                    </a:cubicBezTo>
                    <a:cubicBezTo>
                      <a:pt x="145927" y="54815"/>
                      <a:pt x="148173" y="53020"/>
                      <a:pt x="150414" y="53466"/>
                    </a:cubicBezTo>
                    <a:cubicBezTo>
                      <a:pt x="154009" y="53911"/>
                      <a:pt x="156701" y="55712"/>
                      <a:pt x="158049" y="58856"/>
                    </a:cubicBezTo>
                    <a:cubicBezTo>
                      <a:pt x="159398" y="61999"/>
                      <a:pt x="158947" y="66040"/>
                      <a:pt x="156701" y="69184"/>
                    </a:cubicBezTo>
                    <a:cubicBezTo>
                      <a:pt x="154454" y="72328"/>
                      <a:pt x="150414" y="73671"/>
                      <a:pt x="145927" y="73225"/>
                    </a:cubicBezTo>
                    <a:cubicBezTo>
                      <a:pt x="139641" y="72328"/>
                      <a:pt x="134703" y="65143"/>
                      <a:pt x="134251" y="56164"/>
                    </a:cubicBezTo>
                    <a:cubicBezTo>
                      <a:pt x="133354" y="45389"/>
                      <a:pt x="139189" y="36404"/>
                      <a:pt x="148168" y="33712"/>
                    </a:cubicBezTo>
                    <a:cubicBezTo>
                      <a:pt x="155352" y="31466"/>
                      <a:pt x="161633" y="32815"/>
                      <a:pt x="167022" y="36856"/>
                    </a:cubicBezTo>
                    <a:cubicBezTo>
                      <a:pt x="174165" y="42275"/>
                      <a:pt x="179285" y="52832"/>
                      <a:pt x="182370" y="68527"/>
                    </a:cubicBezTo>
                    <a:cubicBezTo>
                      <a:pt x="185783" y="53114"/>
                      <a:pt x="191120" y="42680"/>
                      <a:pt x="198445" y="37307"/>
                    </a:cubicBezTo>
                    <a:cubicBezTo>
                      <a:pt x="203834" y="33266"/>
                      <a:pt x="210567" y="32369"/>
                      <a:pt x="217751" y="34615"/>
                    </a:cubicBezTo>
                    <a:cubicBezTo>
                      <a:pt x="226730" y="37307"/>
                      <a:pt x="232119" y="46293"/>
                      <a:pt x="231216" y="57067"/>
                    </a:cubicBezTo>
                    <a:cubicBezTo>
                      <a:pt x="230319" y="66046"/>
                      <a:pt x="225381" y="73231"/>
                      <a:pt x="219094" y="74128"/>
                    </a:cubicBezTo>
                    <a:cubicBezTo>
                      <a:pt x="214608" y="74574"/>
                      <a:pt x="210567" y="73231"/>
                      <a:pt x="208321" y="69641"/>
                    </a:cubicBezTo>
                    <a:cubicBezTo>
                      <a:pt x="206075" y="66498"/>
                      <a:pt x="205629" y="62457"/>
                      <a:pt x="207424" y="59313"/>
                    </a:cubicBezTo>
                    <a:cubicBezTo>
                      <a:pt x="208772" y="56169"/>
                      <a:pt x="211910" y="54375"/>
                      <a:pt x="215059" y="54375"/>
                    </a:cubicBezTo>
                    <a:cubicBezTo>
                      <a:pt x="217305" y="54375"/>
                      <a:pt x="219546" y="56169"/>
                      <a:pt x="219546" y="58861"/>
                    </a:cubicBezTo>
                    <a:cubicBezTo>
                      <a:pt x="219546" y="61554"/>
                      <a:pt x="217751" y="63348"/>
                      <a:pt x="215059" y="63348"/>
                    </a:cubicBezTo>
                    <a:cubicBezTo>
                      <a:pt x="215059" y="63348"/>
                      <a:pt x="215059" y="63348"/>
                      <a:pt x="215059" y="63348"/>
                    </a:cubicBezTo>
                    <a:cubicBezTo>
                      <a:pt x="215059" y="63348"/>
                      <a:pt x="215059" y="63794"/>
                      <a:pt x="215059" y="64697"/>
                    </a:cubicBezTo>
                    <a:cubicBezTo>
                      <a:pt x="215505" y="65595"/>
                      <a:pt x="216408" y="65595"/>
                      <a:pt x="217305" y="65143"/>
                    </a:cubicBezTo>
                    <a:cubicBezTo>
                      <a:pt x="218654" y="65143"/>
                      <a:pt x="221346" y="61548"/>
                      <a:pt x="221792" y="56164"/>
                    </a:cubicBezTo>
                    <a:cubicBezTo>
                      <a:pt x="222237" y="53471"/>
                      <a:pt x="222237" y="45389"/>
                      <a:pt x="214608" y="43143"/>
                    </a:cubicBezTo>
                    <a:cubicBezTo>
                      <a:pt x="210121" y="41794"/>
                      <a:pt x="206526" y="42246"/>
                      <a:pt x="203383" y="44492"/>
                    </a:cubicBezTo>
                    <a:cubicBezTo>
                      <a:pt x="198128" y="48246"/>
                      <a:pt x="190363" y="59536"/>
                      <a:pt x="187437" y="94357"/>
                    </a:cubicBezTo>
                    <a:cubicBezTo>
                      <a:pt x="189513" y="92310"/>
                      <a:pt x="191525" y="91061"/>
                      <a:pt x="193061" y="90292"/>
                    </a:cubicBezTo>
                    <a:cubicBezTo>
                      <a:pt x="198896" y="87600"/>
                      <a:pt x="205629" y="88046"/>
                      <a:pt x="211470" y="91641"/>
                    </a:cubicBezTo>
                    <a:cubicBezTo>
                      <a:pt x="215511" y="94333"/>
                      <a:pt x="217757" y="98826"/>
                      <a:pt x="216860" y="103319"/>
                    </a:cubicBezTo>
                    <a:cubicBezTo>
                      <a:pt x="215962" y="108709"/>
                      <a:pt x="211470" y="113195"/>
                      <a:pt x="206532" y="114544"/>
                    </a:cubicBezTo>
                    <a:cubicBezTo>
                      <a:pt x="202491" y="115442"/>
                      <a:pt x="198896" y="113647"/>
                      <a:pt x="196656" y="110503"/>
                    </a:cubicBezTo>
                    <a:cubicBezTo>
                      <a:pt x="195307" y="108257"/>
                      <a:pt x="195759" y="105565"/>
                      <a:pt x="198005" y="104216"/>
                    </a:cubicBezTo>
                    <a:cubicBezTo>
                      <a:pt x="200251" y="102867"/>
                      <a:pt x="202943" y="103319"/>
                      <a:pt x="204292" y="105565"/>
                    </a:cubicBezTo>
                    <a:cubicBezTo>
                      <a:pt x="204738" y="106011"/>
                      <a:pt x="204738" y="106011"/>
                      <a:pt x="205189" y="106011"/>
                    </a:cubicBezTo>
                    <a:cubicBezTo>
                      <a:pt x="206538" y="105565"/>
                      <a:pt x="208333" y="103764"/>
                      <a:pt x="208333" y="101970"/>
                    </a:cubicBezTo>
                    <a:cubicBezTo>
                      <a:pt x="208333" y="101072"/>
                      <a:pt x="208333" y="100175"/>
                      <a:pt x="206984" y="99278"/>
                    </a:cubicBezTo>
                    <a:cubicBezTo>
                      <a:pt x="203840" y="97483"/>
                      <a:pt x="200251" y="97031"/>
                      <a:pt x="197108" y="98380"/>
                    </a:cubicBezTo>
                    <a:cubicBezTo>
                      <a:pt x="191806" y="101031"/>
                      <a:pt x="188246" y="107600"/>
                      <a:pt x="186851" y="118075"/>
                    </a:cubicBezTo>
                    <a:cubicBezTo>
                      <a:pt x="186827" y="118685"/>
                      <a:pt x="186639" y="119277"/>
                      <a:pt x="186329" y="119811"/>
                    </a:cubicBezTo>
                    <a:lnTo>
                      <a:pt x="186329" y="154544"/>
                    </a:lnTo>
                    <a:cubicBezTo>
                      <a:pt x="190088" y="149394"/>
                      <a:pt x="194996" y="144737"/>
                      <a:pt x="200638" y="141095"/>
                    </a:cubicBezTo>
                    <a:cubicBezTo>
                      <a:pt x="201019" y="140691"/>
                      <a:pt x="201494" y="140362"/>
                      <a:pt x="202046" y="140139"/>
                    </a:cubicBezTo>
                    <a:lnTo>
                      <a:pt x="202468" y="139969"/>
                    </a:lnTo>
                    <a:cubicBezTo>
                      <a:pt x="205043" y="138450"/>
                      <a:pt x="207758" y="137148"/>
                      <a:pt x="210573" y="136098"/>
                    </a:cubicBezTo>
                    <a:lnTo>
                      <a:pt x="211840" y="135629"/>
                    </a:lnTo>
                    <a:cubicBezTo>
                      <a:pt x="213892" y="134532"/>
                      <a:pt x="216174" y="133741"/>
                      <a:pt x="217757" y="132949"/>
                    </a:cubicBezTo>
                    <a:cubicBezTo>
                      <a:pt x="225393" y="129805"/>
                      <a:pt x="231673" y="127559"/>
                      <a:pt x="239755" y="117682"/>
                    </a:cubicBezTo>
                    <a:cubicBezTo>
                      <a:pt x="244693" y="111846"/>
                      <a:pt x="243796" y="105559"/>
                      <a:pt x="241104" y="102415"/>
                    </a:cubicBezTo>
                    <a:cubicBezTo>
                      <a:pt x="239309" y="99723"/>
                      <a:pt x="235269" y="97477"/>
                      <a:pt x="231228" y="99272"/>
                    </a:cubicBezTo>
                    <a:cubicBezTo>
                      <a:pt x="227187" y="101066"/>
                      <a:pt x="226742" y="105107"/>
                      <a:pt x="226742" y="106005"/>
                    </a:cubicBezTo>
                    <a:cubicBezTo>
                      <a:pt x="226742" y="108251"/>
                      <a:pt x="227639" y="109600"/>
                      <a:pt x="228090" y="110046"/>
                    </a:cubicBezTo>
                    <a:cubicBezTo>
                      <a:pt x="228536" y="110492"/>
                      <a:pt x="229885" y="110046"/>
                      <a:pt x="231234" y="108697"/>
                    </a:cubicBezTo>
                    <a:cubicBezTo>
                      <a:pt x="233028" y="107348"/>
                      <a:pt x="236172" y="107348"/>
                      <a:pt x="237521" y="109594"/>
                    </a:cubicBezTo>
                    <a:cubicBezTo>
                      <a:pt x="238869" y="111389"/>
                      <a:pt x="238869" y="114532"/>
                      <a:pt x="236623" y="115881"/>
                    </a:cubicBezTo>
                    <a:cubicBezTo>
                      <a:pt x="230788" y="120368"/>
                      <a:pt x="225850" y="119477"/>
                      <a:pt x="223604" y="118128"/>
                    </a:cubicBezTo>
                    <a:cubicBezTo>
                      <a:pt x="219563" y="115881"/>
                      <a:pt x="217317" y="111395"/>
                      <a:pt x="217317" y="106005"/>
                    </a:cubicBezTo>
                    <a:cubicBezTo>
                      <a:pt x="217317" y="99272"/>
                      <a:pt x="221358" y="93882"/>
                      <a:pt x="227645" y="91190"/>
                    </a:cubicBezTo>
                    <a:cubicBezTo>
                      <a:pt x="235280" y="88046"/>
                      <a:pt x="243362" y="90744"/>
                      <a:pt x="248294" y="97477"/>
                    </a:cubicBezTo>
                    <a:cubicBezTo>
                      <a:pt x="253232" y="104210"/>
                      <a:pt x="254581" y="114984"/>
                      <a:pt x="246499" y="123969"/>
                    </a:cubicBezTo>
                    <a:cubicBezTo>
                      <a:pt x="242259" y="128785"/>
                      <a:pt x="238436" y="132116"/>
                      <a:pt x="234811" y="134591"/>
                    </a:cubicBezTo>
                    <a:cubicBezTo>
                      <a:pt x="237368" y="135453"/>
                      <a:pt x="239784" y="136697"/>
                      <a:pt x="242013" y="138339"/>
                    </a:cubicBezTo>
                    <a:cubicBezTo>
                      <a:pt x="253689" y="146421"/>
                      <a:pt x="253689" y="156749"/>
                      <a:pt x="249649" y="163482"/>
                    </a:cubicBezTo>
                    <a:cubicBezTo>
                      <a:pt x="245162" y="171564"/>
                      <a:pt x="235732" y="175160"/>
                      <a:pt x="228548" y="172010"/>
                    </a:cubicBezTo>
                    <a:cubicBezTo>
                      <a:pt x="220912" y="168866"/>
                      <a:pt x="219123" y="161682"/>
                      <a:pt x="220912" y="156743"/>
                    </a:cubicBezTo>
                    <a:cubicBezTo>
                      <a:pt x="223158" y="150908"/>
                      <a:pt x="228993" y="147318"/>
                      <a:pt x="234829" y="149107"/>
                    </a:cubicBezTo>
                    <a:cubicBezTo>
                      <a:pt x="237075" y="149553"/>
                      <a:pt x="238424" y="152251"/>
                      <a:pt x="237972" y="154497"/>
                    </a:cubicBezTo>
                    <a:cubicBezTo>
                      <a:pt x="237526" y="156743"/>
                      <a:pt x="234829" y="158092"/>
                      <a:pt x="232583" y="157641"/>
                    </a:cubicBezTo>
                    <a:cubicBezTo>
                      <a:pt x="231234" y="157195"/>
                      <a:pt x="229891" y="158538"/>
                      <a:pt x="229439" y="159887"/>
                    </a:cubicBezTo>
                    <a:cubicBezTo>
                      <a:pt x="228542" y="162133"/>
                      <a:pt x="230336" y="163482"/>
                      <a:pt x="232131" y="163928"/>
                    </a:cubicBezTo>
                    <a:cubicBezTo>
                      <a:pt x="235274" y="165277"/>
                      <a:pt x="239767" y="163031"/>
                      <a:pt x="242007" y="158990"/>
                    </a:cubicBezTo>
                    <a:cubicBezTo>
                      <a:pt x="244699" y="154503"/>
                      <a:pt x="242453" y="150010"/>
                      <a:pt x="236617" y="145523"/>
                    </a:cubicBezTo>
                    <a:cubicBezTo>
                      <a:pt x="230419" y="141148"/>
                      <a:pt x="222748" y="141805"/>
                      <a:pt x="217194" y="143406"/>
                    </a:cubicBezTo>
                    <a:cubicBezTo>
                      <a:pt x="219423" y="146585"/>
                      <a:pt x="220197" y="151042"/>
                      <a:pt x="218660" y="154503"/>
                    </a:cubicBezTo>
                    <a:cubicBezTo>
                      <a:pt x="217757" y="158990"/>
                      <a:pt x="214168" y="161236"/>
                      <a:pt x="209230" y="161236"/>
                    </a:cubicBezTo>
                    <a:cubicBezTo>
                      <a:pt x="209676" y="161236"/>
                      <a:pt x="209230" y="161236"/>
                      <a:pt x="209230" y="161236"/>
                    </a:cubicBezTo>
                    <a:close/>
                    <a:moveTo>
                      <a:pt x="182798" y="13531"/>
                    </a:moveTo>
                    <a:cubicBezTo>
                      <a:pt x="180986" y="14240"/>
                      <a:pt x="178523" y="13695"/>
                      <a:pt x="177373" y="12158"/>
                    </a:cubicBezTo>
                    <a:cubicBezTo>
                      <a:pt x="175127" y="9466"/>
                      <a:pt x="173333" y="8563"/>
                      <a:pt x="172435" y="9014"/>
                    </a:cubicBezTo>
                    <a:cubicBezTo>
                      <a:pt x="171538" y="9460"/>
                      <a:pt x="170641" y="10809"/>
                      <a:pt x="170641" y="12158"/>
                    </a:cubicBezTo>
                    <a:cubicBezTo>
                      <a:pt x="170195" y="15753"/>
                      <a:pt x="173333" y="21137"/>
                      <a:pt x="181866" y="24727"/>
                    </a:cubicBezTo>
                    <a:cubicBezTo>
                      <a:pt x="182499" y="24979"/>
                      <a:pt x="183021" y="25372"/>
                      <a:pt x="183431" y="25865"/>
                    </a:cubicBezTo>
                    <a:cubicBezTo>
                      <a:pt x="183760" y="25583"/>
                      <a:pt x="184135" y="25349"/>
                      <a:pt x="184563" y="25178"/>
                    </a:cubicBezTo>
                    <a:cubicBezTo>
                      <a:pt x="193090" y="21583"/>
                      <a:pt x="196240" y="16199"/>
                      <a:pt x="195788" y="12610"/>
                    </a:cubicBezTo>
                    <a:cubicBezTo>
                      <a:pt x="195788" y="10815"/>
                      <a:pt x="194891" y="9466"/>
                      <a:pt x="193993" y="9466"/>
                    </a:cubicBezTo>
                    <a:cubicBezTo>
                      <a:pt x="193096" y="9020"/>
                      <a:pt x="191302" y="9912"/>
                      <a:pt x="189056" y="12610"/>
                    </a:cubicBezTo>
                    <a:cubicBezTo>
                      <a:pt x="187719" y="14393"/>
                      <a:pt x="184610" y="14844"/>
                      <a:pt x="182810" y="135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1" name="Google Shape;2541;p59"/>
              <p:cNvSpPr/>
              <p:nvPr/>
            </p:nvSpPr>
            <p:spPr>
              <a:xfrm>
                <a:off x="6636683" y="2850222"/>
                <a:ext cx="134947" cy="173106"/>
              </a:xfrm>
              <a:custGeom>
                <a:rect b="b" l="l" r="r" t="t"/>
                <a:pathLst>
                  <a:path extrusionOk="0" h="60054" w="46816">
                    <a:moveTo>
                      <a:pt x="1789" y="2471"/>
                    </a:moveTo>
                    <a:cubicBezTo>
                      <a:pt x="-1355" y="10553"/>
                      <a:pt x="-6" y="56799"/>
                      <a:pt x="3137" y="58594"/>
                    </a:cubicBezTo>
                    <a:cubicBezTo>
                      <a:pt x="6732" y="60389"/>
                      <a:pt x="43544" y="61738"/>
                      <a:pt x="45785" y="54999"/>
                    </a:cubicBezTo>
                    <a:cubicBezTo>
                      <a:pt x="48031" y="48266"/>
                      <a:pt x="46230" y="6958"/>
                      <a:pt x="43990" y="2917"/>
                    </a:cubicBezTo>
                    <a:cubicBezTo>
                      <a:pt x="41298" y="-1124"/>
                      <a:pt x="2686" y="-672"/>
                      <a:pt x="1789" y="24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2" name="Google Shape;2542;p59"/>
              <p:cNvSpPr/>
              <p:nvPr/>
            </p:nvSpPr>
            <p:spPr>
              <a:xfrm>
                <a:off x="7441943" y="2836926"/>
                <a:ext cx="134371" cy="172659"/>
              </a:xfrm>
              <a:custGeom>
                <a:rect b="b" l="l" r="r" t="t"/>
                <a:pathLst>
                  <a:path extrusionOk="0" h="59899" w="46616">
                    <a:moveTo>
                      <a:pt x="43862" y="1700"/>
                    </a:moveTo>
                    <a:cubicBezTo>
                      <a:pt x="47457" y="9336"/>
                      <a:pt x="47457" y="55576"/>
                      <a:pt x="44308" y="57823"/>
                    </a:cubicBezTo>
                    <a:cubicBezTo>
                      <a:pt x="40713" y="59618"/>
                      <a:pt x="3901" y="62310"/>
                      <a:pt x="1660" y="55576"/>
                    </a:cubicBezTo>
                    <a:cubicBezTo>
                      <a:pt x="-1031" y="48843"/>
                      <a:pt x="-134" y="7536"/>
                      <a:pt x="2106" y="3495"/>
                    </a:cubicBezTo>
                    <a:cubicBezTo>
                      <a:pt x="3901" y="-546"/>
                      <a:pt x="42513" y="-998"/>
                      <a:pt x="43862" y="1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3" name="Google Shape;2543;p59"/>
              <p:cNvSpPr/>
              <p:nvPr/>
            </p:nvSpPr>
            <p:spPr>
              <a:xfrm>
                <a:off x="6847590" y="2743475"/>
                <a:ext cx="530585" cy="674243"/>
              </a:xfrm>
              <a:custGeom>
                <a:rect b="b" l="l" r="r" t="t"/>
                <a:pathLst>
                  <a:path extrusionOk="0" h="233909" w="184071">
                    <a:moveTo>
                      <a:pt x="169258" y="62856"/>
                    </a:moveTo>
                    <a:cubicBezTo>
                      <a:pt x="170607" y="67343"/>
                      <a:pt x="172402" y="71835"/>
                      <a:pt x="173299" y="76774"/>
                    </a:cubicBezTo>
                    <a:cubicBezTo>
                      <a:pt x="167909" y="83958"/>
                      <a:pt x="157582" y="91589"/>
                      <a:pt x="149055" y="93835"/>
                    </a:cubicBezTo>
                    <a:cubicBezTo>
                      <a:pt x="148157" y="88897"/>
                      <a:pt x="147260" y="84410"/>
                      <a:pt x="145911" y="79917"/>
                    </a:cubicBezTo>
                    <a:cubicBezTo>
                      <a:pt x="153541" y="77671"/>
                      <a:pt x="163868" y="71389"/>
                      <a:pt x="169258" y="62856"/>
                    </a:cubicBezTo>
                    <a:close/>
                    <a:moveTo>
                      <a:pt x="35469" y="56568"/>
                    </a:moveTo>
                    <a:cubicBezTo>
                      <a:pt x="38161" y="51178"/>
                      <a:pt x="40859" y="46692"/>
                      <a:pt x="44448" y="42651"/>
                    </a:cubicBezTo>
                    <a:cubicBezTo>
                      <a:pt x="37264" y="38610"/>
                      <a:pt x="24690" y="38610"/>
                      <a:pt x="14820" y="41753"/>
                    </a:cubicBezTo>
                    <a:cubicBezTo>
                      <a:pt x="11676" y="47589"/>
                      <a:pt x="8985" y="53876"/>
                      <a:pt x="7184" y="60164"/>
                    </a:cubicBezTo>
                    <a:cubicBezTo>
                      <a:pt x="16614" y="55677"/>
                      <a:pt x="28736" y="54774"/>
                      <a:pt x="35469" y="56574"/>
                    </a:cubicBezTo>
                    <a:close/>
                    <a:moveTo>
                      <a:pt x="26490" y="24692"/>
                    </a:moveTo>
                    <a:cubicBezTo>
                      <a:pt x="39510" y="22897"/>
                      <a:pt x="48489" y="30082"/>
                      <a:pt x="51180" y="35466"/>
                    </a:cubicBezTo>
                    <a:cubicBezTo>
                      <a:pt x="54324" y="32774"/>
                      <a:pt x="57913" y="30979"/>
                      <a:pt x="61508" y="29179"/>
                    </a:cubicBezTo>
                    <a:cubicBezTo>
                      <a:pt x="56570" y="19754"/>
                      <a:pt x="45791" y="15712"/>
                      <a:pt x="36366" y="15712"/>
                    </a:cubicBezTo>
                    <a:cubicBezTo>
                      <a:pt x="32777" y="18850"/>
                      <a:pt x="29634" y="21542"/>
                      <a:pt x="26490" y="24692"/>
                    </a:cubicBezTo>
                    <a:close/>
                    <a:moveTo>
                      <a:pt x="25593" y="129752"/>
                    </a:moveTo>
                    <a:cubicBezTo>
                      <a:pt x="17512" y="128404"/>
                      <a:pt x="7184" y="129752"/>
                      <a:pt x="452" y="134691"/>
                    </a:cubicBezTo>
                    <a:cubicBezTo>
                      <a:pt x="452" y="139178"/>
                      <a:pt x="897" y="144116"/>
                      <a:pt x="897" y="149060"/>
                    </a:cubicBezTo>
                    <a:cubicBezTo>
                      <a:pt x="8979" y="143224"/>
                      <a:pt x="18855" y="140978"/>
                      <a:pt x="25587" y="141424"/>
                    </a:cubicBezTo>
                    <a:cubicBezTo>
                      <a:pt x="25587" y="137383"/>
                      <a:pt x="25587" y="133794"/>
                      <a:pt x="25587" y="129752"/>
                    </a:cubicBezTo>
                    <a:close/>
                    <a:moveTo>
                      <a:pt x="30086" y="204731"/>
                    </a:moveTo>
                    <a:cubicBezTo>
                      <a:pt x="29640" y="199341"/>
                      <a:pt x="28736" y="193506"/>
                      <a:pt x="28291" y="187670"/>
                    </a:cubicBezTo>
                    <a:cubicBezTo>
                      <a:pt x="18415" y="189465"/>
                      <a:pt x="9436" y="193957"/>
                      <a:pt x="4498" y="198896"/>
                    </a:cubicBezTo>
                    <a:cubicBezTo>
                      <a:pt x="5396" y="205183"/>
                      <a:pt x="5847" y="211019"/>
                      <a:pt x="6744" y="216403"/>
                    </a:cubicBezTo>
                    <a:cubicBezTo>
                      <a:pt x="13477" y="212362"/>
                      <a:pt x="23359" y="207875"/>
                      <a:pt x="30091" y="204731"/>
                    </a:cubicBezTo>
                    <a:close/>
                    <a:moveTo>
                      <a:pt x="31880" y="217300"/>
                    </a:moveTo>
                    <a:cubicBezTo>
                      <a:pt x="25147" y="219992"/>
                      <a:pt x="16163" y="224485"/>
                      <a:pt x="9430" y="229869"/>
                    </a:cubicBezTo>
                    <a:cubicBezTo>
                      <a:pt x="9876" y="231218"/>
                      <a:pt x="10327" y="232561"/>
                      <a:pt x="10327" y="233910"/>
                    </a:cubicBezTo>
                    <a:lnTo>
                      <a:pt x="33223" y="231218"/>
                    </a:lnTo>
                    <a:cubicBezTo>
                      <a:pt x="33223" y="228080"/>
                      <a:pt x="32320" y="223587"/>
                      <a:pt x="31874" y="217300"/>
                    </a:cubicBezTo>
                    <a:close/>
                    <a:moveTo>
                      <a:pt x="72287" y="25583"/>
                    </a:moveTo>
                    <a:cubicBezTo>
                      <a:pt x="77225" y="24234"/>
                      <a:pt x="82615" y="23789"/>
                      <a:pt x="87553" y="23337"/>
                    </a:cubicBezTo>
                    <a:cubicBezTo>
                      <a:pt x="86655" y="15701"/>
                      <a:pt x="81266" y="5830"/>
                      <a:pt x="75430" y="886"/>
                    </a:cubicBezTo>
                    <a:cubicBezTo>
                      <a:pt x="68698" y="1783"/>
                      <a:pt x="62411" y="3132"/>
                      <a:pt x="57021" y="5372"/>
                    </a:cubicBezTo>
                    <a:cubicBezTo>
                      <a:pt x="66000" y="8516"/>
                      <a:pt x="70486" y="16598"/>
                      <a:pt x="72287" y="25578"/>
                    </a:cubicBezTo>
                    <a:close/>
                    <a:moveTo>
                      <a:pt x="27388" y="174649"/>
                    </a:moveTo>
                    <a:cubicBezTo>
                      <a:pt x="26942" y="168814"/>
                      <a:pt x="26490" y="162972"/>
                      <a:pt x="26490" y="157142"/>
                    </a:cubicBezTo>
                    <a:cubicBezTo>
                      <a:pt x="18409" y="157142"/>
                      <a:pt x="8985" y="158937"/>
                      <a:pt x="1801" y="163430"/>
                    </a:cubicBezTo>
                    <a:cubicBezTo>
                      <a:pt x="2246" y="170163"/>
                      <a:pt x="2698" y="176896"/>
                      <a:pt x="3149" y="183635"/>
                    </a:cubicBezTo>
                    <a:cubicBezTo>
                      <a:pt x="11682" y="177347"/>
                      <a:pt x="21107" y="174655"/>
                      <a:pt x="27393" y="174655"/>
                    </a:cubicBezTo>
                    <a:close/>
                    <a:moveTo>
                      <a:pt x="28285" y="86199"/>
                    </a:moveTo>
                    <a:cubicBezTo>
                      <a:pt x="28731" y="83507"/>
                      <a:pt x="28731" y="80809"/>
                      <a:pt x="29182" y="78117"/>
                    </a:cubicBezTo>
                    <a:cubicBezTo>
                      <a:pt x="29628" y="74521"/>
                      <a:pt x="30531" y="70932"/>
                      <a:pt x="31428" y="67343"/>
                    </a:cubicBezTo>
                    <a:cubicBezTo>
                      <a:pt x="20204" y="65994"/>
                      <a:pt x="8979" y="70938"/>
                      <a:pt x="3595" y="75425"/>
                    </a:cubicBezTo>
                    <a:cubicBezTo>
                      <a:pt x="2698" y="80363"/>
                      <a:pt x="2246" y="85301"/>
                      <a:pt x="1349" y="90240"/>
                    </a:cubicBezTo>
                    <a:cubicBezTo>
                      <a:pt x="9882" y="86650"/>
                      <a:pt x="22450" y="83952"/>
                      <a:pt x="28285" y="86199"/>
                    </a:cubicBezTo>
                    <a:close/>
                    <a:moveTo>
                      <a:pt x="101463" y="24692"/>
                    </a:moveTo>
                    <a:cubicBezTo>
                      <a:pt x="105058" y="25138"/>
                      <a:pt x="108648" y="26041"/>
                      <a:pt x="111791" y="27384"/>
                    </a:cubicBezTo>
                    <a:cubicBezTo>
                      <a:pt x="114934" y="19748"/>
                      <a:pt x="114483" y="8076"/>
                      <a:pt x="110893" y="1795"/>
                    </a:cubicBezTo>
                    <a:cubicBezTo>
                      <a:pt x="107299" y="897"/>
                      <a:pt x="103258" y="446"/>
                      <a:pt x="99669" y="0"/>
                    </a:cubicBezTo>
                    <a:cubicBezTo>
                      <a:pt x="102812" y="7179"/>
                      <a:pt x="102812" y="17507"/>
                      <a:pt x="101463" y="24692"/>
                    </a:cubicBezTo>
                    <a:close/>
                    <a:moveTo>
                      <a:pt x="155787" y="142773"/>
                    </a:moveTo>
                    <a:cubicBezTo>
                      <a:pt x="156233" y="147711"/>
                      <a:pt x="156684" y="152650"/>
                      <a:pt x="156684" y="157588"/>
                    </a:cubicBezTo>
                    <a:cubicBezTo>
                      <a:pt x="167012" y="154896"/>
                      <a:pt x="176888" y="146814"/>
                      <a:pt x="182723" y="140081"/>
                    </a:cubicBezTo>
                    <a:cubicBezTo>
                      <a:pt x="182277" y="134245"/>
                      <a:pt x="181826" y="128404"/>
                      <a:pt x="181374" y="122574"/>
                    </a:cubicBezTo>
                    <a:cubicBezTo>
                      <a:pt x="175088" y="132902"/>
                      <a:pt x="163863" y="140081"/>
                      <a:pt x="155781" y="142773"/>
                    </a:cubicBezTo>
                    <a:close/>
                    <a:moveTo>
                      <a:pt x="157582" y="175101"/>
                    </a:moveTo>
                    <a:cubicBezTo>
                      <a:pt x="157582" y="179588"/>
                      <a:pt x="157582" y="183629"/>
                      <a:pt x="157582" y="187670"/>
                    </a:cubicBezTo>
                    <a:cubicBezTo>
                      <a:pt x="167006" y="187224"/>
                      <a:pt x="178231" y="181382"/>
                      <a:pt x="184072" y="175993"/>
                    </a:cubicBezTo>
                    <a:cubicBezTo>
                      <a:pt x="184072" y="170603"/>
                      <a:pt x="184072" y="164767"/>
                      <a:pt x="183626" y="159383"/>
                    </a:cubicBezTo>
                    <a:cubicBezTo>
                      <a:pt x="177791" y="166122"/>
                      <a:pt x="166566" y="172403"/>
                      <a:pt x="157587" y="175101"/>
                    </a:cubicBezTo>
                    <a:close/>
                    <a:moveTo>
                      <a:pt x="26039" y="114040"/>
                    </a:moveTo>
                    <a:cubicBezTo>
                      <a:pt x="26039" y="108650"/>
                      <a:pt x="26485" y="103266"/>
                      <a:pt x="26936" y="97876"/>
                    </a:cubicBezTo>
                    <a:cubicBezTo>
                      <a:pt x="16163" y="96979"/>
                      <a:pt x="6287" y="100568"/>
                      <a:pt x="446" y="103266"/>
                    </a:cubicBezTo>
                    <a:cubicBezTo>
                      <a:pt x="446" y="107307"/>
                      <a:pt x="0" y="111348"/>
                      <a:pt x="0" y="114943"/>
                    </a:cubicBezTo>
                    <a:cubicBezTo>
                      <a:pt x="0" y="116738"/>
                      <a:pt x="0" y="118539"/>
                      <a:pt x="0" y="119882"/>
                    </a:cubicBezTo>
                    <a:cubicBezTo>
                      <a:pt x="7178" y="115841"/>
                      <a:pt x="16163" y="113594"/>
                      <a:pt x="26039" y="114046"/>
                    </a:cubicBezTo>
                    <a:close/>
                    <a:moveTo>
                      <a:pt x="184066" y="196203"/>
                    </a:moveTo>
                    <a:cubicBezTo>
                      <a:pt x="176882" y="201593"/>
                      <a:pt x="165211" y="204286"/>
                      <a:pt x="157130" y="202937"/>
                    </a:cubicBezTo>
                    <a:cubicBezTo>
                      <a:pt x="156684" y="208772"/>
                      <a:pt x="156233" y="213265"/>
                      <a:pt x="156684" y="217306"/>
                    </a:cubicBezTo>
                    <a:cubicBezTo>
                      <a:pt x="166109" y="216860"/>
                      <a:pt x="177333" y="213265"/>
                      <a:pt x="183620" y="209670"/>
                    </a:cubicBezTo>
                    <a:cubicBezTo>
                      <a:pt x="183620" y="206080"/>
                      <a:pt x="184066" y="201588"/>
                      <a:pt x="184066" y="196203"/>
                    </a:cubicBezTo>
                    <a:close/>
                    <a:moveTo>
                      <a:pt x="129297" y="8979"/>
                    </a:moveTo>
                    <a:cubicBezTo>
                      <a:pt x="130646" y="17959"/>
                      <a:pt x="127502" y="27835"/>
                      <a:pt x="123907" y="33226"/>
                    </a:cubicBezTo>
                    <a:cubicBezTo>
                      <a:pt x="126153" y="34574"/>
                      <a:pt x="127948" y="36369"/>
                      <a:pt x="129742" y="38164"/>
                    </a:cubicBezTo>
                    <a:cubicBezTo>
                      <a:pt x="130188" y="38610"/>
                      <a:pt x="130640" y="39061"/>
                      <a:pt x="131091" y="39959"/>
                    </a:cubicBezTo>
                    <a:cubicBezTo>
                      <a:pt x="138275" y="36363"/>
                      <a:pt x="142768" y="28281"/>
                      <a:pt x="144111" y="20199"/>
                    </a:cubicBezTo>
                    <a:cubicBezTo>
                      <a:pt x="139619" y="15712"/>
                      <a:pt x="134680" y="12117"/>
                      <a:pt x="129297" y="8974"/>
                    </a:cubicBezTo>
                    <a:close/>
                    <a:moveTo>
                      <a:pt x="139624" y="57020"/>
                    </a:moveTo>
                    <a:cubicBezTo>
                      <a:pt x="140973" y="60164"/>
                      <a:pt x="141870" y="63753"/>
                      <a:pt x="142768" y="67348"/>
                    </a:cubicBezTo>
                    <a:cubicBezTo>
                      <a:pt x="152192" y="64205"/>
                      <a:pt x="159828" y="55671"/>
                      <a:pt x="162525" y="48041"/>
                    </a:cubicBezTo>
                    <a:cubicBezTo>
                      <a:pt x="159834" y="42651"/>
                      <a:pt x="157136" y="37712"/>
                      <a:pt x="153998" y="33226"/>
                    </a:cubicBezTo>
                    <a:cubicBezTo>
                      <a:pt x="152649" y="42651"/>
                      <a:pt x="146363" y="52533"/>
                      <a:pt x="139630" y="57020"/>
                    </a:cubicBezTo>
                    <a:close/>
                    <a:moveTo>
                      <a:pt x="151746" y="109553"/>
                    </a:moveTo>
                    <a:cubicBezTo>
                      <a:pt x="152644" y="114492"/>
                      <a:pt x="153095" y="119430"/>
                      <a:pt x="153541" y="124368"/>
                    </a:cubicBezTo>
                    <a:cubicBezTo>
                      <a:pt x="162520" y="121225"/>
                      <a:pt x="173745" y="113143"/>
                      <a:pt x="178682" y="105061"/>
                    </a:cubicBezTo>
                    <a:cubicBezTo>
                      <a:pt x="177785" y="100122"/>
                      <a:pt x="176888" y="95184"/>
                      <a:pt x="175990" y="90246"/>
                    </a:cubicBezTo>
                    <a:cubicBezTo>
                      <a:pt x="170155" y="101020"/>
                      <a:pt x="158930" y="106855"/>
                      <a:pt x="151746" y="10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4" name="Google Shape;2544;p59"/>
              <p:cNvSpPr/>
              <p:nvPr/>
            </p:nvSpPr>
            <p:spPr>
              <a:xfrm>
                <a:off x="6848893" y="2742189"/>
                <a:ext cx="528016" cy="679673"/>
              </a:xfrm>
              <a:custGeom>
                <a:rect b="b" l="l" r="r" t="t"/>
                <a:pathLst>
                  <a:path extrusionOk="0" h="235793" w="183180">
                    <a:moveTo>
                      <a:pt x="31428" y="217752"/>
                    </a:moveTo>
                    <a:cubicBezTo>
                      <a:pt x="30983" y="214156"/>
                      <a:pt x="30531" y="209670"/>
                      <a:pt x="30080" y="205183"/>
                    </a:cubicBezTo>
                    <a:cubicBezTo>
                      <a:pt x="23347" y="208327"/>
                      <a:pt x="13471" y="212819"/>
                      <a:pt x="6733" y="216860"/>
                    </a:cubicBezTo>
                    <a:cubicBezTo>
                      <a:pt x="7630" y="221799"/>
                      <a:pt x="8527" y="226285"/>
                      <a:pt x="9424" y="230326"/>
                    </a:cubicBezTo>
                    <a:cubicBezTo>
                      <a:pt x="15706" y="224936"/>
                      <a:pt x="24684" y="220450"/>
                      <a:pt x="31423" y="217752"/>
                    </a:cubicBezTo>
                    <a:close/>
                    <a:moveTo>
                      <a:pt x="157136" y="187670"/>
                    </a:moveTo>
                    <a:lnTo>
                      <a:pt x="157136" y="187670"/>
                    </a:lnTo>
                    <a:cubicBezTo>
                      <a:pt x="157136" y="193060"/>
                      <a:pt x="157136" y="197547"/>
                      <a:pt x="156690" y="200690"/>
                    </a:cubicBezTo>
                    <a:cubicBezTo>
                      <a:pt x="156690" y="201588"/>
                      <a:pt x="156690" y="202485"/>
                      <a:pt x="156244" y="203382"/>
                    </a:cubicBezTo>
                    <a:cubicBezTo>
                      <a:pt x="164326" y="204280"/>
                      <a:pt x="176002" y="202033"/>
                      <a:pt x="183181" y="196649"/>
                    </a:cubicBezTo>
                    <a:cubicBezTo>
                      <a:pt x="183181" y="195300"/>
                      <a:pt x="183181" y="194403"/>
                      <a:pt x="183181" y="193054"/>
                    </a:cubicBezTo>
                    <a:cubicBezTo>
                      <a:pt x="183181" y="187664"/>
                      <a:pt x="183181" y="181828"/>
                      <a:pt x="183181" y="175993"/>
                    </a:cubicBezTo>
                    <a:cubicBezTo>
                      <a:pt x="177791" y="181382"/>
                      <a:pt x="167018" y="187218"/>
                      <a:pt x="157136" y="187670"/>
                    </a:cubicBezTo>
                    <a:close/>
                    <a:moveTo>
                      <a:pt x="155787" y="218203"/>
                    </a:moveTo>
                    <a:cubicBezTo>
                      <a:pt x="155787" y="233018"/>
                      <a:pt x="159382" y="235710"/>
                      <a:pt x="167464" y="235710"/>
                    </a:cubicBezTo>
                    <a:cubicBezTo>
                      <a:pt x="175990" y="236156"/>
                      <a:pt x="180929" y="235710"/>
                      <a:pt x="182729" y="210567"/>
                    </a:cubicBezTo>
                    <a:cubicBezTo>
                      <a:pt x="176894" y="214162"/>
                      <a:pt x="165217" y="217752"/>
                      <a:pt x="155793" y="218203"/>
                    </a:cubicBezTo>
                    <a:close/>
                    <a:moveTo>
                      <a:pt x="182277" y="140527"/>
                    </a:moveTo>
                    <a:cubicBezTo>
                      <a:pt x="176442" y="147711"/>
                      <a:pt x="166560" y="155793"/>
                      <a:pt x="156239" y="158034"/>
                    </a:cubicBezTo>
                    <a:cubicBezTo>
                      <a:pt x="156684" y="164321"/>
                      <a:pt x="156684" y="170157"/>
                      <a:pt x="157136" y="175541"/>
                    </a:cubicBezTo>
                    <a:cubicBezTo>
                      <a:pt x="165663" y="172849"/>
                      <a:pt x="177339" y="167013"/>
                      <a:pt x="183175" y="159823"/>
                    </a:cubicBezTo>
                    <a:cubicBezTo>
                      <a:pt x="183175" y="153089"/>
                      <a:pt x="182723" y="146802"/>
                      <a:pt x="182277" y="140521"/>
                    </a:cubicBezTo>
                    <a:close/>
                    <a:moveTo>
                      <a:pt x="180929" y="122568"/>
                    </a:moveTo>
                    <a:cubicBezTo>
                      <a:pt x="180483" y="116732"/>
                      <a:pt x="179580" y="110890"/>
                      <a:pt x="178682" y="105061"/>
                    </a:cubicBezTo>
                    <a:cubicBezTo>
                      <a:pt x="173745" y="113143"/>
                      <a:pt x="162520" y="121225"/>
                      <a:pt x="153541" y="124368"/>
                    </a:cubicBezTo>
                    <a:cubicBezTo>
                      <a:pt x="154438" y="130656"/>
                      <a:pt x="154890" y="136937"/>
                      <a:pt x="155336" y="143225"/>
                    </a:cubicBezTo>
                    <a:cubicBezTo>
                      <a:pt x="155336" y="143225"/>
                      <a:pt x="155336" y="143225"/>
                      <a:pt x="155336" y="143225"/>
                    </a:cubicBezTo>
                    <a:cubicBezTo>
                      <a:pt x="163417" y="140532"/>
                      <a:pt x="174636" y="133348"/>
                      <a:pt x="180923" y="122568"/>
                    </a:cubicBezTo>
                    <a:close/>
                    <a:moveTo>
                      <a:pt x="172847" y="77219"/>
                    </a:moveTo>
                    <a:cubicBezTo>
                      <a:pt x="167458" y="84404"/>
                      <a:pt x="157130" y="92034"/>
                      <a:pt x="148603" y="94281"/>
                    </a:cubicBezTo>
                    <a:cubicBezTo>
                      <a:pt x="149500" y="99671"/>
                      <a:pt x="150398" y="105055"/>
                      <a:pt x="151295" y="110445"/>
                    </a:cubicBezTo>
                    <a:lnTo>
                      <a:pt x="151295" y="110445"/>
                    </a:lnTo>
                    <a:cubicBezTo>
                      <a:pt x="158479" y="107753"/>
                      <a:pt x="169252" y="101917"/>
                      <a:pt x="175985" y="90685"/>
                    </a:cubicBezTo>
                    <a:cubicBezTo>
                      <a:pt x="175088" y="85747"/>
                      <a:pt x="174190" y="81260"/>
                      <a:pt x="172841" y="77219"/>
                    </a:cubicBezTo>
                    <a:close/>
                    <a:moveTo>
                      <a:pt x="168806" y="63302"/>
                    </a:moveTo>
                    <a:cubicBezTo>
                      <a:pt x="167012" y="57911"/>
                      <a:pt x="164766" y="52973"/>
                      <a:pt x="162520" y="48486"/>
                    </a:cubicBezTo>
                    <a:cubicBezTo>
                      <a:pt x="159376" y="56123"/>
                      <a:pt x="151746" y="64205"/>
                      <a:pt x="142762" y="67343"/>
                    </a:cubicBezTo>
                    <a:cubicBezTo>
                      <a:pt x="144111" y="71383"/>
                      <a:pt x="145008" y="75425"/>
                      <a:pt x="145905" y="79911"/>
                    </a:cubicBezTo>
                    <a:cubicBezTo>
                      <a:pt x="145905" y="79911"/>
                      <a:pt x="145905" y="79911"/>
                      <a:pt x="145905" y="79911"/>
                    </a:cubicBezTo>
                    <a:cubicBezTo>
                      <a:pt x="153089" y="78117"/>
                      <a:pt x="163411" y="71829"/>
                      <a:pt x="168801" y="63302"/>
                    </a:cubicBezTo>
                    <a:close/>
                    <a:moveTo>
                      <a:pt x="154438" y="33671"/>
                    </a:moveTo>
                    <a:cubicBezTo>
                      <a:pt x="151295" y="28733"/>
                      <a:pt x="147706" y="24246"/>
                      <a:pt x="143665" y="20651"/>
                    </a:cubicBezTo>
                    <a:cubicBezTo>
                      <a:pt x="142316" y="28733"/>
                      <a:pt x="137830" y="36815"/>
                      <a:pt x="130646" y="40410"/>
                    </a:cubicBezTo>
                    <a:cubicBezTo>
                      <a:pt x="133789" y="44451"/>
                      <a:pt x="136932" y="50739"/>
                      <a:pt x="139624" y="57472"/>
                    </a:cubicBezTo>
                    <a:cubicBezTo>
                      <a:pt x="139624" y="57472"/>
                      <a:pt x="139624" y="57472"/>
                      <a:pt x="139624" y="57472"/>
                    </a:cubicBezTo>
                    <a:cubicBezTo>
                      <a:pt x="145911" y="52979"/>
                      <a:pt x="152198" y="43102"/>
                      <a:pt x="154438" y="33677"/>
                    </a:cubicBezTo>
                    <a:close/>
                    <a:moveTo>
                      <a:pt x="128851" y="9425"/>
                    </a:moveTo>
                    <a:cubicBezTo>
                      <a:pt x="123016" y="6281"/>
                      <a:pt x="117175" y="4035"/>
                      <a:pt x="110442" y="2240"/>
                    </a:cubicBezTo>
                    <a:cubicBezTo>
                      <a:pt x="114037" y="8076"/>
                      <a:pt x="114929" y="20199"/>
                      <a:pt x="111339" y="27830"/>
                    </a:cubicBezTo>
                    <a:cubicBezTo>
                      <a:pt x="115826" y="29624"/>
                      <a:pt x="119866" y="31425"/>
                      <a:pt x="123461" y="34117"/>
                    </a:cubicBezTo>
                    <a:cubicBezTo>
                      <a:pt x="123461" y="34117"/>
                      <a:pt x="123461" y="34117"/>
                      <a:pt x="123461" y="34117"/>
                    </a:cubicBezTo>
                    <a:cubicBezTo>
                      <a:pt x="126605" y="28281"/>
                      <a:pt x="130194" y="18405"/>
                      <a:pt x="128851" y="9425"/>
                    </a:cubicBezTo>
                    <a:close/>
                    <a:moveTo>
                      <a:pt x="98771" y="446"/>
                    </a:moveTo>
                    <a:cubicBezTo>
                      <a:pt x="96977" y="446"/>
                      <a:pt x="94731" y="0"/>
                      <a:pt x="92936" y="0"/>
                    </a:cubicBezTo>
                    <a:cubicBezTo>
                      <a:pt x="86649" y="0"/>
                      <a:pt x="80368" y="446"/>
                      <a:pt x="74979" y="1349"/>
                    </a:cubicBezTo>
                    <a:cubicBezTo>
                      <a:pt x="80814" y="6287"/>
                      <a:pt x="86655" y="15718"/>
                      <a:pt x="87101" y="23800"/>
                    </a:cubicBezTo>
                    <a:cubicBezTo>
                      <a:pt x="92039" y="23800"/>
                      <a:pt x="96525" y="24246"/>
                      <a:pt x="101018" y="24698"/>
                    </a:cubicBezTo>
                    <a:cubicBezTo>
                      <a:pt x="101018" y="24698"/>
                      <a:pt x="101018" y="24698"/>
                      <a:pt x="101018" y="24698"/>
                    </a:cubicBezTo>
                    <a:cubicBezTo>
                      <a:pt x="102367" y="17965"/>
                      <a:pt x="102367" y="7636"/>
                      <a:pt x="98771" y="452"/>
                    </a:cubicBezTo>
                    <a:close/>
                    <a:moveTo>
                      <a:pt x="71836" y="26035"/>
                    </a:moveTo>
                    <a:cubicBezTo>
                      <a:pt x="70041" y="17056"/>
                      <a:pt x="65549" y="8974"/>
                      <a:pt x="56118" y="5830"/>
                    </a:cubicBezTo>
                    <a:cubicBezTo>
                      <a:pt x="48483" y="8522"/>
                      <a:pt x="41750" y="12117"/>
                      <a:pt x="35915" y="16158"/>
                    </a:cubicBezTo>
                    <a:cubicBezTo>
                      <a:pt x="45339" y="16158"/>
                      <a:pt x="55673" y="20199"/>
                      <a:pt x="61056" y="29624"/>
                    </a:cubicBezTo>
                    <a:cubicBezTo>
                      <a:pt x="61056" y="29624"/>
                      <a:pt x="61056" y="29624"/>
                      <a:pt x="61056" y="29624"/>
                    </a:cubicBezTo>
                    <a:cubicBezTo>
                      <a:pt x="64651" y="28281"/>
                      <a:pt x="68240" y="26932"/>
                      <a:pt x="71830" y="26035"/>
                    </a:cubicBezTo>
                    <a:close/>
                    <a:moveTo>
                      <a:pt x="26039" y="25138"/>
                    </a:moveTo>
                    <a:cubicBezTo>
                      <a:pt x="21101" y="30076"/>
                      <a:pt x="17512" y="35912"/>
                      <a:pt x="14363" y="41748"/>
                    </a:cubicBezTo>
                    <a:cubicBezTo>
                      <a:pt x="24238" y="38604"/>
                      <a:pt x="36812" y="38604"/>
                      <a:pt x="43990" y="42645"/>
                    </a:cubicBezTo>
                    <a:cubicBezTo>
                      <a:pt x="43990" y="42645"/>
                      <a:pt x="43990" y="42645"/>
                      <a:pt x="43990" y="42645"/>
                    </a:cubicBezTo>
                    <a:cubicBezTo>
                      <a:pt x="46236" y="39953"/>
                      <a:pt x="48477" y="38158"/>
                      <a:pt x="50723" y="35912"/>
                    </a:cubicBezTo>
                    <a:cubicBezTo>
                      <a:pt x="48031" y="30522"/>
                      <a:pt x="39052" y="23789"/>
                      <a:pt x="26033" y="25138"/>
                    </a:cubicBezTo>
                    <a:close/>
                    <a:moveTo>
                      <a:pt x="35017" y="57014"/>
                    </a:moveTo>
                    <a:cubicBezTo>
                      <a:pt x="28285" y="55665"/>
                      <a:pt x="16163" y="56568"/>
                      <a:pt x="6733" y="60609"/>
                    </a:cubicBezTo>
                    <a:cubicBezTo>
                      <a:pt x="5384" y="65548"/>
                      <a:pt x="4041" y="70938"/>
                      <a:pt x="3138" y="75876"/>
                    </a:cubicBezTo>
                    <a:cubicBezTo>
                      <a:pt x="8527" y="70938"/>
                      <a:pt x="19746" y="66451"/>
                      <a:pt x="30971" y="67794"/>
                    </a:cubicBezTo>
                    <a:cubicBezTo>
                      <a:pt x="31868" y="63753"/>
                      <a:pt x="33217" y="60158"/>
                      <a:pt x="35012" y="57020"/>
                    </a:cubicBezTo>
                    <a:cubicBezTo>
                      <a:pt x="35012" y="57020"/>
                      <a:pt x="35012" y="57020"/>
                      <a:pt x="35012" y="57020"/>
                    </a:cubicBezTo>
                    <a:close/>
                    <a:moveTo>
                      <a:pt x="27833" y="86644"/>
                    </a:moveTo>
                    <a:cubicBezTo>
                      <a:pt x="21998" y="84398"/>
                      <a:pt x="9424" y="87090"/>
                      <a:pt x="897" y="90685"/>
                    </a:cubicBezTo>
                    <a:cubicBezTo>
                      <a:pt x="452" y="95172"/>
                      <a:pt x="0" y="99665"/>
                      <a:pt x="0" y="104152"/>
                    </a:cubicBezTo>
                    <a:cubicBezTo>
                      <a:pt x="5835" y="101459"/>
                      <a:pt x="15717" y="97418"/>
                      <a:pt x="26490" y="98762"/>
                    </a:cubicBezTo>
                    <a:cubicBezTo>
                      <a:pt x="26942" y="94721"/>
                      <a:pt x="27393" y="90680"/>
                      <a:pt x="27839" y="86638"/>
                    </a:cubicBezTo>
                    <a:cubicBezTo>
                      <a:pt x="27839" y="86638"/>
                      <a:pt x="27839" y="86638"/>
                      <a:pt x="27839" y="86638"/>
                    </a:cubicBezTo>
                    <a:close/>
                    <a:moveTo>
                      <a:pt x="0" y="135137"/>
                    </a:moveTo>
                    <a:cubicBezTo>
                      <a:pt x="6733" y="130198"/>
                      <a:pt x="17060" y="128849"/>
                      <a:pt x="25142" y="130198"/>
                    </a:cubicBezTo>
                    <a:cubicBezTo>
                      <a:pt x="25142" y="124808"/>
                      <a:pt x="25142" y="119870"/>
                      <a:pt x="25587" y="114480"/>
                    </a:cubicBezTo>
                    <a:cubicBezTo>
                      <a:pt x="15711" y="114034"/>
                      <a:pt x="6733" y="116275"/>
                      <a:pt x="0" y="120767"/>
                    </a:cubicBezTo>
                    <a:cubicBezTo>
                      <a:pt x="0" y="125260"/>
                      <a:pt x="0" y="130198"/>
                      <a:pt x="0" y="135137"/>
                    </a:cubicBezTo>
                    <a:close/>
                    <a:moveTo>
                      <a:pt x="25587" y="141870"/>
                    </a:moveTo>
                    <a:lnTo>
                      <a:pt x="25587" y="141870"/>
                    </a:lnTo>
                    <a:cubicBezTo>
                      <a:pt x="18855" y="141870"/>
                      <a:pt x="8979" y="144116"/>
                      <a:pt x="897" y="149506"/>
                    </a:cubicBezTo>
                    <a:cubicBezTo>
                      <a:pt x="897" y="153993"/>
                      <a:pt x="1343" y="158931"/>
                      <a:pt x="1795" y="163424"/>
                    </a:cubicBezTo>
                    <a:cubicBezTo>
                      <a:pt x="8979" y="159383"/>
                      <a:pt x="18403" y="157136"/>
                      <a:pt x="26485" y="157136"/>
                    </a:cubicBezTo>
                    <a:cubicBezTo>
                      <a:pt x="26485" y="157136"/>
                      <a:pt x="26485" y="157136"/>
                      <a:pt x="26485" y="157136"/>
                    </a:cubicBezTo>
                    <a:cubicBezTo>
                      <a:pt x="25587" y="152192"/>
                      <a:pt x="25587" y="147254"/>
                      <a:pt x="25587" y="141870"/>
                    </a:cubicBezTo>
                    <a:close/>
                    <a:moveTo>
                      <a:pt x="4041" y="199341"/>
                    </a:moveTo>
                    <a:cubicBezTo>
                      <a:pt x="8979" y="193951"/>
                      <a:pt x="17957" y="189916"/>
                      <a:pt x="27833" y="188116"/>
                    </a:cubicBezTo>
                    <a:cubicBezTo>
                      <a:pt x="27388" y="184075"/>
                      <a:pt x="26936" y="179588"/>
                      <a:pt x="26936" y="175095"/>
                    </a:cubicBezTo>
                    <a:cubicBezTo>
                      <a:pt x="26936" y="175095"/>
                      <a:pt x="26936" y="175095"/>
                      <a:pt x="26936" y="175095"/>
                    </a:cubicBezTo>
                    <a:cubicBezTo>
                      <a:pt x="20649" y="175095"/>
                      <a:pt x="11219" y="177787"/>
                      <a:pt x="2692" y="183623"/>
                    </a:cubicBezTo>
                    <a:cubicBezTo>
                      <a:pt x="3138" y="189013"/>
                      <a:pt x="3589" y="194397"/>
                      <a:pt x="4041" y="19934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5" name="Google Shape;2545;p59"/>
              <p:cNvSpPr/>
              <p:nvPr/>
            </p:nvSpPr>
            <p:spPr>
              <a:xfrm>
                <a:off x="6877359" y="3403484"/>
                <a:ext cx="67367" cy="44638"/>
              </a:xfrm>
              <a:custGeom>
                <a:rect b="b" l="l" r="r" t="t"/>
                <a:pathLst>
                  <a:path extrusionOk="0" h="15486" w="23371">
                    <a:moveTo>
                      <a:pt x="22895" y="0"/>
                    </a:moveTo>
                    <a:cubicBezTo>
                      <a:pt x="22895" y="0"/>
                      <a:pt x="22895" y="0"/>
                      <a:pt x="22895" y="0"/>
                    </a:cubicBezTo>
                    <a:cubicBezTo>
                      <a:pt x="22895" y="897"/>
                      <a:pt x="22895" y="1795"/>
                      <a:pt x="23341" y="2246"/>
                    </a:cubicBezTo>
                    <a:lnTo>
                      <a:pt x="446" y="4938"/>
                    </a:lnTo>
                    <a:cubicBezTo>
                      <a:pt x="446" y="4493"/>
                      <a:pt x="0" y="4041"/>
                      <a:pt x="0" y="3589"/>
                    </a:cubicBezTo>
                    <a:cubicBezTo>
                      <a:pt x="0" y="3589"/>
                      <a:pt x="0" y="3589"/>
                      <a:pt x="0" y="3589"/>
                    </a:cubicBezTo>
                    <a:cubicBezTo>
                      <a:pt x="0" y="4487"/>
                      <a:pt x="446" y="4938"/>
                      <a:pt x="446" y="5836"/>
                    </a:cubicBezTo>
                    <a:cubicBezTo>
                      <a:pt x="4932" y="18404"/>
                      <a:pt x="24238" y="19302"/>
                      <a:pt x="23341" y="4938"/>
                    </a:cubicBezTo>
                    <a:cubicBezTo>
                      <a:pt x="23341" y="3589"/>
                      <a:pt x="22895" y="2246"/>
                      <a:pt x="2289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6" name="Google Shape;2546;p59"/>
              <p:cNvSpPr/>
              <p:nvPr/>
            </p:nvSpPr>
            <p:spPr>
              <a:xfrm>
                <a:off x="6939480" y="2988209"/>
                <a:ext cx="310572" cy="27196"/>
              </a:xfrm>
              <a:custGeom>
                <a:rect b="b" l="l" r="r" t="t"/>
                <a:pathLst>
                  <a:path extrusionOk="0" h="9435" w="107744">
                    <a:moveTo>
                      <a:pt x="103258" y="9378"/>
                    </a:moveTo>
                    <a:cubicBezTo>
                      <a:pt x="103258" y="9378"/>
                      <a:pt x="103258" y="9378"/>
                      <a:pt x="103258" y="9378"/>
                    </a:cubicBezTo>
                    <a:cubicBezTo>
                      <a:pt x="102361" y="9378"/>
                      <a:pt x="17060" y="8481"/>
                      <a:pt x="4938" y="9378"/>
                    </a:cubicBezTo>
                    <a:cubicBezTo>
                      <a:pt x="2692" y="9824"/>
                      <a:pt x="452" y="7583"/>
                      <a:pt x="0" y="5337"/>
                    </a:cubicBezTo>
                    <a:cubicBezTo>
                      <a:pt x="0" y="2645"/>
                      <a:pt x="1795" y="850"/>
                      <a:pt x="4041" y="399"/>
                    </a:cubicBezTo>
                    <a:cubicBezTo>
                      <a:pt x="16609" y="-498"/>
                      <a:pt x="99669" y="399"/>
                      <a:pt x="103258" y="399"/>
                    </a:cubicBezTo>
                    <a:cubicBezTo>
                      <a:pt x="105950" y="399"/>
                      <a:pt x="107744" y="2645"/>
                      <a:pt x="107744" y="4886"/>
                    </a:cubicBezTo>
                    <a:cubicBezTo>
                      <a:pt x="107744" y="7583"/>
                      <a:pt x="105498" y="9378"/>
                      <a:pt x="103258" y="93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7" name="Google Shape;2547;p59"/>
              <p:cNvSpPr/>
              <p:nvPr/>
            </p:nvSpPr>
            <p:spPr>
              <a:xfrm>
                <a:off x="6948542" y="3074452"/>
                <a:ext cx="315743" cy="27493"/>
              </a:xfrm>
              <a:custGeom>
                <a:rect b="b" l="l" r="r" t="t"/>
                <a:pathLst>
                  <a:path extrusionOk="0" h="9538" w="109538">
                    <a:moveTo>
                      <a:pt x="4486" y="9539"/>
                    </a:moveTo>
                    <a:cubicBezTo>
                      <a:pt x="2240" y="9539"/>
                      <a:pt x="0" y="7744"/>
                      <a:pt x="0" y="5498"/>
                    </a:cubicBezTo>
                    <a:cubicBezTo>
                      <a:pt x="0" y="2806"/>
                      <a:pt x="1795" y="1011"/>
                      <a:pt x="4040" y="559"/>
                    </a:cubicBezTo>
                    <a:cubicBezTo>
                      <a:pt x="16608" y="-338"/>
                      <a:pt x="101012" y="114"/>
                      <a:pt x="105052" y="114"/>
                    </a:cubicBezTo>
                    <a:cubicBezTo>
                      <a:pt x="107744" y="114"/>
                      <a:pt x="109539" y="2360"/>
                      <a:pt x="109539" y="4600"/>
                    </a:cubicBezTo>
                    <a:cubicBezTo>
                      <a:pt x="109539" y="7292"/>
                      <a:pt x="107744" y="9087"/>
                      <a:pt x="105052" y="9087"/>
                    </a:cubicBezTo>
                    <a:cubicBezTo>
                      <a:pt x="105052" y="9087"/>
                      <a:pt x="105052" y="9087"/>
                      <a:pt x="105052" y="9087"/>
                    </a:cubicBezTo>
                    <a:cubicBezTo>
                      <a:pt x="104155" y="9087"/>
                      <a:pt x="17060" y="8641"/>
                      <a:pt x="4486" y="9539"/>
                    </a:cubicBezTo>
                    <a:cubicBezTo>
                      <a:pt x="4938" y="9539"/>
                      <a:pt x="4938" y="9539"/>
                      <a:pt x="4486" y="953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8" name="Google Shape;2548;p59"/>
              <p:cNvSpPr/>
              <p:nvPr/>
            </p:nvSpPr>
            <p:spPr>
              <a:xfrm>
                <a:off x="6952427" y="3226165"/>
                <a:ext cx="310572" cy="36245"/>
              </a:xfrm>
              <a:custGeom>
                <a:rect b="b" l="l" r="r" t="t"/>
                <a:pathLst>
                  <a:path extrusionOk="0" h="12574" w="107744">
                    <a:moveTo>
                      <a:pt x="4486" y="12575"/>
                    </a:moveTo>
                    <a:cubicBezTo>
                      <a:pt x="2240" y="12575"/>
                      <a:pt x="446" y="10780"/>
                      <a:pt x="0" y="8534"/>
                    </a:cubicBezTo>
                    <a:cubicBezTo>
                      <a:pt x="0" y="6287"/>
                      <a:pt x="1795" y="4047"/>
                      <a:pt x="4041" y="3595"/>
                    </a:cubicBezTo>
                    <a:cubicBezTo>
                      <a:pt x="15266" y="2698"/>
                      <a:pt x="99669" y="0"/>
                      <a:pt x="103258" y="0"/>
                    </a:cubicBezTo>
                    <a:cubicBezTo>
                      <a:pt x="105504" y="0"/>
                      <a:pt x="107744" y="1795"/>
                      <a:pt x="107744" y="4487"/>
                    </a:cubicBezTo>
                    <a:cubicBezTo>
                      <a:pt x="107744" y="7179"/>
                      <a:pt x="105950" y="8974"/>
                      <a:pt x="103258" y="8974"/>
                    </a:cubicBezTo>
                    <a:cubicBezTo>
                      <a:pt x="102355" y="8979"/>
                      <a:pt x="15711" y="11672"/>
                      <a:pt x="4486" y="12569"/>
                    </a:cubicBezTo>
                    <a:cubicBezTo>
                      <a:pt x="4932" y="12569"/>
                      <a:pt x="4486" y="12569"/>
                      <a:pt x="4486" y="1256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9" name="Google Shape;2549;p59"/>
              <p:cNvSpPr/>
              <p:nvPr/>
            </p:nvSpPr>
            <p:spPr>
              <a:xfrm>
                <a:off x="6954820" y="3298656"/>
                <a:ext cx="303008" cy="38816"/>
              </a:xfrm>
              <a:custGeom>
                <a:rect b="b" l="l" r="r" t="t"/>
                <a:pathLst>
                  <a:path extrusionOk="0" h="13466" w="105120">
                    <a:moveTo>
                      <a:pt x="4554" y="13466"/>
                    </a:moveTo>
                    <a:cubicBezTo>
                      <a:pt x="2308" y="13466"/>
                      <a:pt x="514" y="11671"/>
                      <a:pt x="68" y="9425"/>
                    </a:cubicBezTo>
                    <a:cubicBezTo>
                      <a:pt x="-378" y="7179"/>
                      <a:pt x="1417" y="4938"/>
                      <a:pt x="4108" y="4487"/>
                    </a:cubicBezTo>
                    <a:cubicBezTo>
                      <a:pt x="15785" y="3138"/>
                      <a:pt x="97490" y="446"/>
                      <a:pt x="100634" y="0"/>
                    </a:cubicBezTo>
                    <a:cubicBezTo>
                      <a:pt x="102880" y="0"/>
                      <a:pt x="105120" y="1795"/>
                      <a:pt x="105120" y="4487"/>
                    </a:cubicBezTo>
                    <a:cubicBezTo>
                      <a:pt x="105120" y="7179"/>
                      <a:pt x="103326" y="8973"/>
                      <a:pt x="100634" y="8973"/>
                    </a:cubicBezTo>
                    <a:cubicBezTo>
                      <a:pt x="99736" y="8973"/>
                      <a:pt x="16230" y="12117"/>
                      <a:pt x="4560" y="13460"/>
                    </a:cubicBezTo>
                    <a:cubicBezTo>
                      <a:pt x="4560" y="13460"/>
                      <a:pt x="4560" y="13460"/>
                      <a:pt x="4560" y="1346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0" name="Google Shape;2550;p59"/>
              <p:cNvSpPr/>
              <p:nvPr/>
            </p:nvSpPr>
            <p:spPr>
              <a:xfrm>
                <a:off x="6499189" y="3363990"/>
                <a:ext cx="1213827" cy="106765"/>
              </a:xfrm>
              <a:custGeom>
                <a:rect b="b" l="l" r="r" t="t"/>
                <a:pathLst>
                  <a:path extrusionOk="0" h="37039" w="421102">
                    <a:moveTo>
                      <a:pt x="1454" y="7415"/>
                    </a:moveTo>
                    <a:cubicBezTo>
                      <a:pt x="-3936" y="15943"/>
                      <a:pt x="6843" y="26723"/>
                      <a:pt x="14473" y="28963"/>
                    </a:cubicBezTo>
                    <a:cubicBezTo>
                      <a:pt x="25698" y="32107"/>
                      <a:pt x="33779" y="22676"/>
                      <a:pt x="44552" y="23573"/>
                    </a:cubicBezTo>
                    <a:cubicBezTo>
                      <a:pt x="57120" y="24922"/>
                      <a:pt x="60715" y="37942"/>
                      <a:pt x="75981" y="30306"/>
                    </a:cubicBezTo>
                    <a:cubicBezTo>
                      <a:pt x="85857" y="25368"/>
                      <a:pt x="96630" y="22224"/>
                      <a:pt x="107409" y="26265"/>
                    </a:cubicBezTo>
                    <a:cubicBezTo>
                      <a:pt x="119531" y="30752"/>
                      <a:pt x="128956" y="35690"/>
                      <a:pt x="142427" y="36593"/>
                    </a:cubicBezTo>
                    <a:cubicBezTo>
                      <a:pt x="154995" y="37491"/>
                      <a:pt x="165322" y="32552"/>
                      <a:pt x="177444" y="31203"/>
                    </a:cubicBezTo>
                    <a:cubicBezTo>
                      <a:pt x="189121" y="30306"/>
                      <a:pt x="199894" y="34347"/>
                      <a:pt x="211113" y="32998"/>
                    </a:cubicBezTo>
                    <a:cubicBezTo>
                      <a:pt x="222789" y="31649"/>
                      <a:pt x="234905" y="29854"/>
                      <a:pt x="246582" y="28511"/>
                    </a:cubicBezTo>
                    <a:cubicBezTo>
                      <a:pt x="256458" y="27163"/>
                      <a:pt x="268580" y="23121"/>
                      <a:pt x="278456" y="24470"/>
                    </a:cubicBezTo>
                    <a:cubicBezTo>
                      <a:pt x="290578" y="25819"/>
                      <a:pt x="299105" y="37039"/>
                      <a:pt x="311227" y="37039"/>
                    </a:cubicBezTo>
                    <a:cubicBezTo>
                      <a:pt x="317960" y="37039"/>
                      <a:pt x="321555" y="31649"/>
                      <a:pt x="326944" y="28957"/>
                    </a:cubicBezTo>
                    <a:cubicBezTo>
                      <a:pt x="331431" y="26711"/>
                      <a:pt x="337272" y="26265"/>
                      <a:pt x="342210" y="25814"/>
                    </a:cubicBezTo>
                    <a:cubicBezTo>
                      <a:pt x="356578" y="25368"/>
                      <a:pt x="365557" y="29854"/>
                      <a:pt x="379919" y="24019"/>
                    </a:cubicBezTo>
                    <a:cubicBezTo>
                      <a:pt x="389795" y="19532"/>
                      <a:pt x="398328" y="25368"/>
                      <a:pt x="408204" y="24019"/>
                    </a:cubicBezTo>
                    <a:cubicBezTo>
                      <a:pt x="419429" y="22670"/>
                      <a:pt x="427059" y="9204"/>
                      <a:pt x="414937" y="2916"/>
                    </a:cubicBezTo>
                    <a:cubicBezTo>
                      <a:pt x="406409" y="-1570"/>
                      <a:pt x="389795" y="224"/>
                      <a:pt x="380371" y="1122"/>
                    </a:cubicBezTo>
                    <a:cubicBezTo>
                      <a:pt x="368249" y="2471"/>
                      <a:pt x="357024" y="2471"/>
                      <a:pt x="344902" y="3368"/>
                    </a:cubicBezTo>
                    <a:cubicBezTo>
                      <a:pt x="322452" y="4265"/>
                      <a:pt x="300008" y="5614"/>
                      <a:pt x="278010" y="7855"/>
                    </a:cubicBezTo>
                    <a:cubicBezTo>
                      <a:pt x="230871" y="12342"/>
                      <a:pt x="183279" y="10547"/>
                      <a:pt x="136140" y="12342"/>
                    </a:cubicBezTo>
                    <a:cubicBezTo>
                      <a:pt x="127161" y="12787"/>
                      <a:pt x="117285" y="13691"/>
                      <a:pt x="108752" y="12342"/>
                    </a:cubicBezTo>
                    <a:cubicBezTo>
                      <a:pt x="99773" y="10547"/>
                      <a:pt x="91246" y="6506"/>
                      <a:pt x="82262" y="4705"/>
                    </a:cubicBezTo>
                    <a:cubicBezTo>
                      <a:pt x="75975" y="3808"/>
                      <a:pt x="70140" y="3356"/>
                      <a:pt x="63407" y="2459"/>
                    </a:cubicBezTo>
                    <a:cubicBezTo>
                      <a:pt x="59812" y="2459"/>
                      <a:pt x="56675" y="3356"/>
                      <a:pt x="53531" y="3808"/>
                    </a:cubicBezTo>
                    <a:cubicBezTo>
                      <a:pt x="49039" y="4711"/>
                      <a:pt x="9529" y="-6515"/>
                      <a:pt x="1448" y="740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551" name="Google Shape;2551;p59"/>
            <p:cNvGrpSpPr/>
            <p:nvPr/>
          </p:nvGrpSpPr>
          <p:grpSpPr>
            <a:xfrm rot="481208">
              <a:off x="2300005" y="568781"/>
              <a:ext cx="1697557" cy="2108644"/>
              <a:chOff x="-10598388" y="-9"/>
              <a:chExt cx="2588471" cy="3215305"/>
            </a:xfrm>
          </p:grpSpPr>
          <p:sp>
            <p:nvSpPr>
              <p:cNvPr id="2552" name="Google Shape;2552;p59"/>
              <p:cNvSpPr/>
              <p:nvPr/>
            </p:nvSpPr>
            <p:spPr>
              <a:xfrm>
                <a:off x="-10459899" y="235606"/>
                <a:ext cx="2449982" cy="2979690"/>
              </a:xfrm>
              <a:custGeom>
                <a:rect b="b" l="l" r="r" t="t"/>
                <a:pathLst>
                  <a:path extrusionOk="0" h="636346" w="523221">
                    <a:moveTo>
                      <a:pt x="138467" y="256512"/>
                    </a:moveTo>
                    <a:cubicBezTo>
                      <a:pt x="138467" y="256512"/>
                      <a:pt x="85492" y="225533"/>
                      <a:pt x="78308" y="153246"/>
                    </a:cubicBezTo>
                    <a:cubicBezTo>
                      <a:pt x="70673" y="80960"/>
                      <a:pt x="120510" y="22591"/>
                      <a:pt x="180669" y="4632"/>
                    </a:cubicBezTo>
                    <a:cubicBezTo>
                      <a:pt x="240828" y="-13327"/>
                      <a:pt x="321190" y="23042"/>
                      <a:pt x="346778" y="77370"/>
                    </a:cubicBezTo>
                    <a:cubicBezTo>
                      <a:pt x="384041" y="156842"/>
                      <a:pt x="331060" y="222395"/>
                      <a:pt x="331060" y="222395"/>
                    </a:cubicBezTo>
                    <a:cubicBezTo>
                      <a:pt x="331060" y="222395"/>
                      <a:pt x="423093" y="111493"/>
                      <a:pt x="476074" y="149657"/>
                    </a:cubicBezTo>
                    <a:cubicBezTo>
                      <a:pt x="528603" y="187369"/>
                      <a:pt x="411423" y="325661"/>
                      <a:pt x="410526" y="336881"/>
                    </a:cubicBezTo>
                    <a:cubicBezTo>
                      <a:pt x="409628" y="348107"/>
                      <a:pt x="467541" y="488639"/>
                      <a:pt x="483258" y="491331"/>
                    </a:cubicBezTo>
                    <a:cubicBezTo>
                      <a:pt x="498975" y="494475"/>
                      <a:pt x="546561" y="527700"/>
                      <a:pt x="509297" y="567659"/>
                    </a:cubicBezTo>
                    <a:cubicBezTo>
                      <a:pt x="472033" y="607618"/>
                      <a:pt x="382241" y="633213"/>
                      <a:pt x="363838" y="607618"/>
                    </a:cubicBezTo>
                    <a:cubicBezTo>
                      <a:pt x="345429" y="582474"/>
                      <a:pt x="312657" y="484592"/>
                      <a:pt x="293351" y="482352"/>
                    </a:cubicBezTo>
                    <a:cubicBezTo>
                      <a:pt x="274045" y="480105"/>
                      <a:pt x="259682" y="617500"/>
                      <a:pt x="227357" y="630966"/>
                    </a:cubicBezTo>
                    <a:cubicBezTo>
                      <a:pt x="194586" y="644432"/>
                      <a:pt x="116463" y="629617"/>
                      <a:pt x="103444" y="619289"/>
                    </a:cubicBezTo>
                    <a:cubicBezTo>
                      <a:pt x="89979" y="608961"/>
                      <a:pt x="61694" y="579776"/>
                      <a:pt x="109279" y="530838"/>
                    </a:cubicBezTo>
                    <a:cubicBezTo>
                      <a:pt x="156870" y="481900"/>
                      <a:pt x="132175" y="385813"/>
                      <a:pt x="132175" y="381326"/>
                    </a:cubicBezTo>
                    <a:cubicBezTo>
                      <a:pt x="132175" y="376840"/>
                      <a:pt x="-5655" y="365162"/>
                      <a:pt x="180" y="293773"/>
                    </a:cubicBezTo>
                    <a:cubicBezTo>
                      <a:pt x="6021" y="222384"/>
                      <a:pt x="107930" y="261896"/>
                      <a:pt x="138461" y="25650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3" name="Google Shape;2553;p59"/>
              <p:cNvSpPr/>
              <p:nvPr/>
            </p:nvSpPr>
            <p:spPr>
              <a:xfrm>
                <a:off x="-9724015" y="741784"/>
                <a:ext cx="597454" cy="398242"/>
              </a:xfrm>
              <a:custGeom>
                <a:rect b="b" l="l" r="r" t="t"/>
                <a:pathLst>
                  <a:path extrusionOk="0" h="85049" w="127593">
                    <a:moveTo>
                      <a:pt x="126737" y="20432"/>
                    </a:moveTo>
                    <a:cubicBezTo>
                      <a:pt x="129880" y="15493"/>
                      <a:pt x="123593" y="8309"/>
                      <a:pt x="120450" y="5165"/>
                    </a:cubicBezTo>
                    <a:cubicBezTo>
                      <a:pt x="116409" y="1124"/>
                      <a:pt x="111025" y="-671"/>
                      <a:pt x="105184" y="226"/>
                    </a:cubicBezTo>
                    <a:cubicBezTo>
                      <a:pt x="99795" y="1124"/>
                      <a:pt x="95760" y="4713"/>
                      <a:pt x="93062" y="9206"/>
                    </a:cubicBezTo>
                    <a:cubicBezTo>
                      <a:pt x="90370" y="14596"/>
                      <a:pt x="89467" y="23575"/>
                      <a:pt x="93062" y="28514"/>
                    </a:cubicBezTo>
                    <a:cubicBezTo>
                      <a:pt x="95308" y="31206"/>
                      <a:pt x="101144" y="32109"/>
                      <a:pt x="101589" y="27165"/>
                    </a:cubicBezTo>
                    <a:cubicBezTo>
                      <a:pt x="102487" y="20877"/>
                      <a:pt x="98446" y="11446"/>
                      <a:pt x="107425" y="9657"/>
                    </a:cubicBezTo>
                    <a:cubicBezTo>
                      <a:pt x="110116" y="9212"/>
                      <a:pt x="113711" y="10555"/>
                      <a:pt x="115952" y="11904"/>
                    </a:cubicBezTo>
                    <a:cubicBezTo>
                      <a:pt x="119547" y="14150"/>
                      <a:pt x="120890" y="19540"/>
                      <a:pt x="124930" y="20432"/>
                    </a:cubicBezTo>
                    <a:cubicBezTo>
                      <a:pt x="125382" y="21329"/>
                      <a:pt x="126279" y="20883"/>
                      <a:pt x="126725" y="20432"/>
                    </a:cubicBezTo>
                    <a:close/>
                    <a:moveTo>
                      <a:pt x="5070" y="50068"/>
                    </a:moveTo>
                    <a:cubicBezTo>
                      <a:pt x="7316" y="46924"/>
                      <a:pt x="6419" y="42883"/>
                      <a:pt x="7316" y="39293"/>
                    </a:cubicBezTo>
                    <a:cubicBezTo>
                      <a:pt x="8213" y="35698"/>
                      <a:pt x="10911" y="32109"/>
                      <a:pt x="14049" y="29868"/>
                    </a:cubicBezTo>
                    <a:cubicBezTo>
                      <a:pt x="23027" y="24033"/>
                      <a:pt x="25273" y="36156"/>
                      <a:pt x="28862" y="41094"/>
                    </a:cubicBezTo>
                    <a:cubicBezTo>
                      <a:pt x="31554" y="45135"/>
                      <a:pt x="37390" y="43340"/>
                      <a:pt x="37841" y="38848"/>
                    </a:cubicBezTo>
                    <a:cubicBezTo>
                      <a:pt x="38739" y="32115"/>
                      <a:pt x="32903" y="24478"/>
                      <a:pt x="27514" y="20889"/>
                    </a:cubicBezTo>
                    <a:cubicBezTo>
                      <a:pt x="22576" y="17294"/>
                      <a:pt x="15837" y="18197"/>
                      <a:pt x="10905" y="20443"/>
                    </a:cubicBezTo>
                    <a:cubicBezTo>
                      <a:pt x="5516" y="23135"/>
                      <a:pt x="2378" y="28525"/>
                      <a:pt x="1029" y="33909"/>
                    </a:cubicBezTo>
                    <a:cubicBezTo>
                      <a:pt x="-320" y="38848"/>
                      <a:pt x="-1217" y="48279"/>
                      <a:pt x="4173" y="50519"/>
                    </a:cubicBezTo>
                    <a:cubicBezTo>
                      <a:pt x="4173" y="50971"/>
                      <a:pt x="4618" y="50519"/>
                      <a:pt x="5070" y="50073"/>
                    </a:cubicBezTo>
                    <a:close/>
                    <a:moveTo>
                      <a:pt x="37841" y="59944"/>
                    </a:moveTo>
                    <a:cubicBezTo>
                      <a:pt x="32452" y="80149"/>
                      <a:pt x="61634" y="86883"/>
                      <a:pt x="76002" y="84636"/>
                    </a:cubicBezTo>
                    <a:cubicBezTo>
                      <a:pt x="85427" y="82841"/>
                      <a:pt x="94857" y="78800"/>
                      <a:pt x="101589" y="72067"/>
                    </a:cubicBezTo>
                    <a:cubicBezTo>
                      <a:pt x="107425" y="66232"/>
                      <a:pt x="111917" y="55006"/>
                      <a:pt x="107425" y="47821"/>
                    </a:cubicBezTo>
                    <a:cubicBezTo>
                      <a:pt x="106527" y="46472"/>
                      <a:pt x="104733" y="45129"/>
                      <a:pt x="102938" y="45129"/>
                    </a:cubicBezTo>
                    <a:cubicBezTo>
                      <a:pt x="96651" y="46027"/>
                      <a:pt x="97549" y="58150"/>
                      <a:pt x="94411" y="62636"/>
                    </a:cubicBezTo>
                    <a:cubicBezTo>
                      <a:pt x="90816" y="68472"/>
                      <a:pt x="82735" y="71616"/>
                      <a:pt x="76454" y="72965"/>
                    </a:cubicBezTo>
                    <a:cubicBezTo>
                      <a:pt x="70167" y="74759"/>
                      <a:pt x="63434" y="74314"/>
                      <a:pt x="57147" y="72519"/>
                    </a:cubicBezTo>
                    <a:cubicBezTo>
                      <a:pt x="50415" y="70273"/>
                      <a:pt x="47271" y="63991"/>
                      <a:pt x="42779" y="59053"/>
                    </a:cubicBezTo>
                    <a:cubicBezTo>
                      <a:pt x="40979" y="56807"/>
                      <a:pt x="38287" y="57704"/>
                      <a:pt x="37835" y="599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4" name="Google Shape;2554;p59"/>
              <p:cNvSpPr/>
              <p:nvPr/>
            </p:nvSpPr>
            <p:spPr>
              <a:xfrm>
                <a:off x="-9216934" y="2144868"/>
                <a:ext cx="164023" cy="163953"/>
              </a:xfrm>
              <a:custGeom>
                <a:rect b="b" l="l" r="r" t="t"/>
                <a:pathLst>
                  <a:path extrusionOk="0" h="35014" w="35029">
                    <a:moveTo>
                      <a:pt x="17523" y="35014"/>
                    </a:moveTo>
                    <a:cubicBezTo>
                      <a:pt x="26948" y="35014"/>
                      <a:pt x="35029" y="26932"/>
                      <a:pt x="35029" y="17507"/>
                    </a:cubicBezTo>
                    <a:cubicBezTo>
                      <a:pt x="35029" y="8082"/>
                      <a:pt x="26948" y="0"/>
                      <a:pt x="17523" y="0"/>
                    </a:cubicBezTo>
                    <a:cubicBezTo>
                      <a:pt x="8099" y="0"/>
                      <a:pt x="18" y="8082"/>
                      <a:pt x="18" y="17507"/>
                    </a:cubicBezTo>
                    <a:cubicBezTo>
                      <a:pt x="-428" y="26932"/>
                      <a:pt x="7653" y="35014"/>
                      <a:pt x="17523" y="350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5" name="Google Shape;2555;p59"/>
              <p:cNvSpPr/>
              <p:nvPr/>
            </p:nvSpPr>
            <p:spPr>
              <a:xfrm>
                <a:off x="-9265200" y="1833778"/>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6" name="Google Shape;2556;p59"/>
              <p:cNvSpPr/>
              <p:nvPr/>
            </p:nvSpPr>
            <p:spPr>
              <a:xfrm>
                <a:off x="-9330348" y="1495365"/>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7636" y="35014"/>
                      <a:pt x="17506" y="350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7" name="Google Shape;2557;p59"/>
              <p:cNvSpPr/>
              <p:nvPr/>
            </p:nvSpPr>
            <p:spPr>
              <a:xfrm>
                <a:off x="-10280697" y="1418083"/>
                <a:ext cx="202570" cy="469135"/>
              </a:xfrm>
              <a:custGeom>
                <a:rect b="b" l="l" r="r" t="t"/>
                <a:pathLst>
                  <a:path extrusionOk="0" h="100189" w="43261">
                    <a:moveTo>
                      <a:pt x="40927" y="2133"/>
                    </a:moveTo>
                    <a:cubicBezTo>
                      <a:pt x="37784" y="-559"/>
                      <a:pt x="34194" y="-1011"/>
                      <a:pt x="31051" y="2578"/>
                    </a:cubicBezTo>
                    <a:cubicBezTo>
                      <a:pt x="27456" y="6174"/>
                      <a:pt x="29256" y="12455"/>
                      <a:pt x="29702" y="16948"/>
                    </a:cubicBezTo>
                    <a:cubicBezTo>
                      <a:pt x="30148" y="20091"/>
                      <a:pt x="40475" y="32214"/>
                      <a:pt x="31051" y="30866"/>
                    </a:cubicBezTo>
                    <a:cubicBezTo>
                      <a:pt x="25661" y="29968"/>
                      <a:pt x="22072" y="30866"/>
                      <a:pt x="18929" y="35352"/>
                    </a:cubicBezTo>
                    <a:cubicBezTo>
                      <a:pt x="16237" y="38947"/>
                      <a:pt x="16683" y="44332"/>
                      <a:pt x="19375" y="47921"/>
                    </a:cubicBezTo>
                    <a:cubicBezTo>
                      <a:pt x="21621" y="50613"/>
                      <a:pt x="24764" y="52860"/>
                      <a:pt x="26559" y="55557"/>
                    </a:cubicBezTo>
                    <a:cubicBezTo>
                      <a:pt x="30154" y="60044"/>
                      <a:pt x="22072" y="61393"/>
                      <a:pt x="20272" y="62742"/>
                    </a:cubicBezTo>
                    <a:cubicBezTo>
                      <a:pt x="16231" y="64988"/>
                      <a:pt x="14882" y="70824"/>
                      <a:pt x="15785" y="75311"/>
                    </a:cubicBezTo>
                    <a:cubicBezTo>
                      <a:pt x="17134" y="81147"/>
                      <a:pt x="24764" y="89229"/>
                      <a:pt x="18032" y="92818"/>
                    </a:cubicBezTo>
                    <a:cubicBezTo>
                      <a:pt x="13991" y="95064"/>
                      <a:pt x="16683" y="101346"/>
                      <a:pt x="21175" y="100003"/>
                    </a:cubicBezTo>
                    <a:cubicBezTo>
                      <a:pt x="32851" y="95962"/>
                      <a:pt x="29702" y="86537"/>
                      <a:pt x="25216" y="77551"/>
                    </a:cubicBezTo>
                    <a:cubicBezTo>
                      <a:pt x="21175" y="69469"/>
                      <a:pt x="28359" y="69915"/>
                      <a:pt x="32851" y="65874"/>
                    </a:cubicBezTo>
                    <a:cubicBezTo>
                      <a:pt x="36892" y="62730"/>
                      <a:pt x="35543" y="55546"/>
                      <a:pt x="33297" y="51505"/>
                    </a:cubicBezTo>
                    <a:cubicBezTo>
                      <a:pt x="31503" y="47909"/>
                      <a:pt x="18483" y="38039"/>
                      <a:pt x="31051" y="38936"/>
                    </a:cubicBezTo>
                    <a:cubicBezTo>
                      <a:pt x="36441" y="39382"/>
                      <a:pt x="39132" y="37141"/>
                      <a:pt x="41824" y="32648"/>
                    </a:cubicBezTo>
                    <a:cubicBezTo>
                      <a:pt x="44070" y="29053"/>
                      <a:pt x="43619" y="24567"/>
                      <a:pt x="40927" y="21423"/>
                    </a:cubicBezTo>
                    <a:cubicBezTo>
                      <a:pt x="38235" y="18279"/>
                      <a:pt x="36886" y="16484"/>
                      <a:pt x="35989" y="12443"/>
                    </a:cubicBezTo>
                    <a:cubicBezTo>
                      <a:pt x="35092" y="7957"/>
                      <a:pt x="37338" y="7957"/>
                      <a:pt x="40030" y="5259"/>
                    </a:cubicBezTo>
                    <a:cubicBezTo>
                      <a:pt x="41824" y="3916"/>
                      <a:pt x="41824" y="2567"/>
                      <a:pt x="40927" y="2121"/>
                    </a:cubicBezTo>
                    <a:close/>
                    <a:moveTo>
                      <a:pt x="6355" y="89686"/>
                    </a:moveTo>
                    <a:cubicBezTo>
                      <a:pt x="10842" y="89686"/>
                      <a:pt x="10842" y="82953"/>
                      <a:pt x="6355" y="82953"/>
                    </a:cubicBezTo>
                    <a:cubicBezTo>
                      <a:pt x="1869" y="82953"/>
                      <a:pt x="1869" y="89686"/>
                      <a:pt x="6355" y="89686"/>
                    </a:cubicBezTo>
                    <a:close/>
                    <a:moveTo>
                      <a:pt x="3663" y="72625"/>
                    </a:moveTo>
                    <a:cubicBezTo>
                      <a:pt x="5458" y="72625"/>
                      <a:pt x="7258" y="70830"/>
                      <a:pt x="7258" y="69029"/>
                    </a:cubicBezTo>
                    <a:cubicBezTo>
                      <a:pt x="7258" y="67235"/>
                      <a:pt x="5464" y="65434"/>
                      <a:pt x="3663" y="65434"/>
                    </a:cubicBezTo>
                    <a:cubicBezTo>
                      <a:pt x="1869" y="65434"/>
                      <a:pt x="68" y="67229"/>
                      <a:pt x="68" y="69029"/>
                    </a:cubicBezTo>
                    <a:cubicBezTo>
                      <a:pt x="-377" y="71276"/>
                      <a:pt x="1417" y="72625"/>
                      <a:pt x="3663" y="72625"/>
                    </a:cubicBezTo>
                    <a:close/>
                    <a:moveTo>
                      <a:pt x="9053" y="56906"/>
                    </a:moveTo>
                    <a:cubicBezTo>
                      <a:pt x="9950" y="57352"/>
                      <a:pt x="10848" y="57352"/>
                      <a:pt x="11745" y="57352"/>
                    </a:cubicBezTo>
                    <a:cubicBezTo>
                      <a:pt x="13539" y="56906"/>
                      <a:pt x="14888" y="54660"/>
                      <a:pt x="14437" y="52865"/>
                    </a:cubicBezTo>
                    <a:cubicBezTo>
                      <a:pt x="13991" y="50619"/>
                      <a:pt x="10842" y="49270"/>
                      <a:pt x="9047" y="50619"/>
                    </a:cubicBezTo>
                    <a:cubicBezTo>
                      <a:pt x="6801" y="51516"/>
                      <a:pt x="6349" y="55557"/>
                      <a:pt x="9047" y="56906"/>
                    </a:cubicBezTo>
                    <a:close/>
                    <a:moveTo>
                      <a:pt x="8156" y="36701"/>
                    </a:moveTo>
                    <a:cubicBezTo>
                      <a:pt x="10402" y="36701"/>
                      <a:pt x="11751" y="34907"/>
                      <a:pt x="11751" y="33106"/>
                    </a:cubicBezTo>
                    <a:cubicBezTo>
                      <a:pt x="11751" y="30860"/>
                      <a:pt x="9956" y="29511"/>
                      <a:pt x="8156" y="29511"/>
                    </a:cubicBezTo>
                    <a:cubicBezTo>
                      <a:pt x="5909" y="29511"/>
                      <a:pt x="4561" y="31305"/>
                      <a:pt x="4561" y="33106"/>
                    </a:cubicBezTo>
                    <a:cubicBezTo>
                      <a:pt x="4561" y="34907"/>
                      <a:pt x="6355" y="36701"/>
                      <a:pt x="8156" y="36701"/>
                    </a:cubicBezTo>
                    <a:close/>
                    <a:moveTo>
                      <a:pt x="21175" y="23681"/>
                    </a:moveTo>
                    <a:cubicBezTo>
                      <a:pt x="25661" y="23681"/>
                      <a:pt x="25661" y="16948"/>
                      <a:pt x="21175" y="16948"/>
                    </a:cubicBezTo>
                    <a:cubicBezTo>
                      <a:pt x="16689" y="16948"/>
                      <a:pt x="16689" y="23681"/>
                      <a:pt x="21175" y="23681"/>
                    </a:cubicBezTo>
                    <a:close/>
                    <a:moveTo>
                      <a:pt x="17586" y="9763"/>
                    </a:moveTo>
                    <a:cubicBezTo>
                      <a:pt x="19380" y="9763"/>
                      <a:pt x="21181" y="7968"/>
                      <a:pt x="21181" y="6168"/>
                    </a:cubicBezTo>
                    <a:cubicBezTo>
                      <a:pt x="21181" y="4373"/>
                      <a:pt x="19386" y="2573"/>
                      <a:pt x="17586" y="2573"/>
                    </a:cubicBezTo>
                    <a:cubicBezTo>
                      <a:pt x="15791" y="2573"/>
                      <a:pt x="13991" y="4367"/>
                      <a:pt x="13991" y="6168"/>
                    </a:cubicBezTo>
                    <a:cubicBezTo>
                      <a:pt x="13991" y="7963"/>
                      <a:pt x="15785" y="9763"/>
                      <a:pt x="17586" y="97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8" name="Google Shape;2558;p59"/>
              <p:cNvSpPr/>
              <p:nvPr/>
            </p:nvSpPr>
            <p:spPr>
              <a:xfrm>
                <a:off x="-9798577" y="1036546"/>
                <a:ext cx="134893" cy="70968"/>
              </a:xfrm>
              <a:custGeom>
                <a:rect b="b" l="l" r="r" t="t"/>
                <a:pathLst>
                  <a:path extrusionOk="0" h="15156" w="28808">
                    <a:moveTo>
                      <a:pt x="24586" y="571"/>
                    </a:moveTo>
                    <a:cubicBezTo>
                      <a:pt x="20545" y="-778"/>
                      <a:pt x="16504" y="571"/>
                      <a:pt x="12909" y="1468"/>
                    </a:cubicBezTo>
                    <a:cubicBezTo>
                      <a:pt x="8869" y="2365"/>
                      <a:pt x="4828" y="2365"/>
                      <a:pt x="1685" y="5063"/>
                    </a:cubicBezTo>
                    <a:cubicBezTo>
                      <a:pt x="-562" y="7310"/>
                      <a:pt x="-562" y="10899"/>
                      <a:pt x="1685" y="12700"/>
                    </a:cubicBezTo>
                    <a:cubicBezTo>
                      <a:pt x="5280" y="15843"/>
                      <a:pt x="9320" y="15392"/>
                      <a:pt x="13807" y="14494"/>
                    </a:cubicBezTo>
                    <a:cubicBezTo>
                      <a:pt x="17847" y="13597"/>
                      <a:pt x="22785" y="12700"/>
                      <a:pt x="25929" y="10453"/>
                    </a:cubicBezTo>
                    <a:cubicBezTo>
                      <a:pt x="29970" y="7755"/>
                      <a:pt x="29970" y="1920"/>
                      <a:pt x="24580" y="57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9" name="Google Shape;2559;p59"/>
              <p:cNvSpPr/>
              <p:nvPr/>
            </p:nvSpPr>
            <p:spPr>
              <a:xfrm>
                <a:off x="-9160774" y="867852"/>
                <a:ext cx="128286" cy="86533"/>
              </a:xfrm>
              <a:custGeom>
                <a:rect b="b" l="l" r="r" t="t"/>
                <a:pathLst>
                  <a:path extrusionOk="0" h="18480" w="27397">
                    <a:moveTo>
                      <a:pt x="23485" y="236"/>
                    </a:moveTo>
                    <a:cubicBezTo>
                      <a:pt x="18998" y="-661"/>
                      <a:pt x="15403" y="1133"/>
                      <a:pt x="10917" y="3380"/>
                    </a:cubicBezTo>
                    <a:cubicBezTo>
                      <a:pt x="7322" y="5174"/>
                      <a:pt x="2390" y="5626"/>
                      <a:pt x="589" y="9667"/>
                    </a:cubicBezTo>
                    <a:cubicBezTo>
                      <a:pt x="-308" y="11462"/>
                      <a:pt x="-308" y="14605"/>
                      <a:pt x="1487" y="16400"/>
                    </a:cubicBezTo>
                    <a:cubicBezTo>
                      <a:pt x="5527" y="19544"/>
                      <a:pt x="10014" y="18646"/>
                      <a:pt x="14506" y="16846"/>
                    </a:cubicBezTo>
                    <a:cubicBezTo>
                      <a:pt x="18101" y="15051"/>
                      <a:pt x="23033" y="13250"/>
                      <a:pt x="25731" y="10113"/>
                    </a:cubicBezTo>
                    <a:cubicBezTo>
                      <a:pt x="28423" y="6523"/>
                      <a:pt x="27977" y="688"/>
                      <a:pt x="23485" y="2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0" name="Google Shape;2560;p59"/>
              <p:cNvSpPr/>
              <p:nvPr/>
            </p:nvSpPr>
            <p:spPr>
              <a:xfrm>
                <a:off x="-8763923" y="1201050"/>
                <a:ext cx="69362" cy="71483"/>
              </a:xfrm>
              <a:custGeom>
                <a:rect b="b" l="l" r="r" t="t"/>
                <a:pathLst>
                  <a:path extrusionOk="0" h="15266" w="14813">
                    <a:moveTo>
                      <a:pt x="7407" y="0"/>
                    </a:moveTo>
                    <a:cubicBezTo>
                      <a:pt x="-2469" y="0"/>
                      <a:pt x="-2469" y="15267"/>
                      <a:pt x="7407" y="15267"/>
                    </a:cubicBezTo>
                    <a:cubicBezTo>
                      <a:pt x="17283" y="15267"/>
                      <a:pt x="17283" y="0"/>
                      <a:pt x="740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1" name="Google Shape;2561;p59"/>
              <p:cNvSpPr/>
              <p:nvPr/>
            </p:nvSpPr>
            <p:spPr>
              <a:xfrm>
                <a:off x="-8664067" y="1224920"/>
                <a:ext cx="62497" cy="61640"/>
              </a:xfrm>
              <a:custGeom>
                <a:rect b="b" l="l" r="r" t="t"/>
                <a:pathLst>
                  <a:path extrusionOk="0" h="13164" w="13347">
                    <a:moveTo>
                      <a:pt x="13013" y="4784"/>
                    </a:moveTo>
                    <a:cubicBezTo>
                      <a:pt x="12568" y="2989"/>
                      <a:pt x="11665" y="1640"/>
                      <a:pt x="9870" y="743"/>
                    </a:cubicBezTo>
                    <a:cubicBezTo>
                      <a:pt x="8521" y="-155"/>
                      <a:pt x="6727" y="-155"/>
                      <a:pt x="4932" y="297"/>
                    </a:cubicBezTo>
                    <a:cubicBezTo>
                      <a:pt x="4932" y="297"/>
                      <a:pt x="4486" y="297"/>
                      <a:pt x="4486" y="297"/>
                    </a:cubicBezTo>
                    <a:cubicBezTo>
                      <a:pt x="1795" y="1194"/>
                      <a:pt x="0" y="3441"/>
                      <a:pt x="0" y="6584"/>
                    </a:cubicBezTo>
                    <a:cubicBezTo>
                      <a:pt x="0" y="9276"/>
                      <a:pt x="1795" y="11974"/>
                      <a:pt x="4486" y="12872"/>
                    </a:cubicBezTo>
                    <a:cubicBezTo>
                      <a:pt x="4486" y="12872"/>
                      <a:pt x="4932" y="12872"/>
                      <a:pt x="4932" y="12872"/>
                    </a:cubicBezTo>
                    <a:cubicBezTo>
                      <a:pt x="6727" y="13317"/>
                      <a:pt x="8527" y="13317"/>
                      <a:pt x="9870" y="12426"/>
                    </a:cubicBezTo>
                    <a:cubicBezTo>
                      <a:pt x="11219" y="11529"/>
                      <a:pt x="12116" y="10180"/>
                      <a:pt x="13013" y="8385"/>
                    </a:cubicBezTo>
                    <a:cubicBezTo>
                      <a:pt x="13459" y="7488"/>
                      <a:pt x="13459" y="5693"/>
                      <a:pt x="13013" y="47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2" name="Google Shape;2562;p59"/>
              <p:cNvSpPr/>
              <p:nvPr/>
            </p:nvSpPr>
            <p:spPr>
              <a:xfrm>
                <a:off x="-10072290" y="1747558"/>
                <a:ext cx="75665" cy="77772"/>
              </a:xfrm>
              <a:custGeom>
                <a:rect b="b" l="l" r="r" t="t"/>
                <a:pathLst>
                  <a:path extrusionOk="0" h="16609" w="16159">
                    <a:moveTo>
                      <a:pt x="8080" y="0"/>
                    </a:moveTo>
                    <a:cubicBezTo>
                      <a:pt x="-2693" y="0"/>
                      <a:pt x="-2693" y="16610"/>
                      <a:pt x="8080" y="16610"/>
                    </a:cubicBezTo>
                    <a:cubicBezTo>
                      <a:pt x="18853" y="16610"/>
                      <a:pt x="18853" y="0"/>
                      <a:pt x="80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3" name="Google Shape;2563;p59"/>
              <p:cNvSpPr/>
              <p:nvPr/>
            </p:nvSpPr>
            <p:spPr>
              <a:xfrm>
                <a:off x="-9057401" y="1221320"/>
                <a:ext cx="67461" cy="66187"/>
              </a:xfrm>
              <a:custGeom>
                <a:rect b="b" l="l" r="r" t="t"/>
                <a:pathLst>
                  <a:path extrusionOk="0" h="14135" w="14407">
                    <a:moveTo>
                      <a:pt x="12629" y="1958"/>
                    </a:moveTo>
                    <a:cubicBezTo>
                      <a:pt x="10834" y="163"/>
                      <a:pt x="8142" y="-289"/>
                      <a:pt x="5896" y="163"/>
                    </a:cubicBezTo>
                    <a:cubicBezTo>
                      <a:pt x="4102" y="609"/>
                      <a:pt x="3204" y="1512"/>
                      <a:pt x="1855" y="2855"/>
                    </a:cubicBezTo>
                    <a:cubicBezTo>
                      <a:pt x="-836" y="5101"/>
                      <a:pt x="-391" y="9588"/>
                      <a:pt x="1855" y="12280"/>
                    </a:cubicBezTo>
                    <a:cubicBezTo>
                      <a:pt x="4102" y="14527"/>
                      <a:pt x="8588" y="14972"/>
                      <a:pt x="10834" y="12280"/>
                    </a:cubicBezTo>
                    <a:lnTo>
                      <a:pt x="11280" y="11834"/>
                    </a:lnTo>
                    <a:cubicBezTo>
                      <a:pt x="12177" y="11389"/>
                      <a:pt x="12629" y="10485"/>
                      <a:pt x="13074" y="9588"/>
                    </a:cubicBezTo>
                    <a:cubicBezTo>
                      <a:pt x="15321" y="6896"/>
                      <a:pt x="14423" y="3752"/>
                      <a:pt x="12629" y="1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4" name="Google Shape;2564;p59"/>
              <p:cNvSpPr/>
              <p:nvPr/>
            </p:nvSpPr>
            <p:spPr>
              <a:xfrm>
                <a:off x="-8972568" y="1110690"/>
                <a:ext cx="53629" cy="54678"/>
              </a:xfrm>
              <a:custGeom>
                <a:rect b="b" l="l" r="r" t="t"/>
                <a:pathLst>
                  <a:path extrusionOk="0" h="11677" w="11453">
                    <a:moveTo>
                      <a:pt x="5727" y="0"/>
                    </a:moveTo>
                    <a:cubicBezTo>
                      <a:pt x="-1909" y="0"/>
                      <a:pt x="-1909" y="11677"/>
                      <a:pt x="5727" y="11677"/>
                    </a:cubicBezTo>
                    <a:cubicBezTo>
                      <a:pt x="13362" y="11677"/>
                      <a:pt x="13362" y="0"/>
                      <a:pt x="572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5" name="Google Shape;2565;p59"/>
              <p:cNvSpPr/>
              <p:nvPr/>
            </p:nvSpPr>
            <p:spPr>
              <a:xfrm>
                <a:off x="-9969284" y="1108576"/>
                <a:ext cx="71038" cy="67283"/>
              </a:xfrm>
              <a:custGeom>
                <a:rect b="b" l="l" r="r" t="t"/>
                <a:pathLst>
                  <a:path extrusionOk="0" h="14369" w="15171">
                    <a:moveTo>
                      <a:pt x="14814" y="5836"/>
                    </a:moveTo>
                    <a:lnTo>
                      <a:pt x="14814" y="5836"/>
                    </a:lnTo>
                    <a:cubicBezTo>
                      <a:pt x="14368" y="3144"/>
                      <a:pt x="12568" y="897"/>
                      <a:pt x="9876" y="446"/>
                    </a:cubicBezTo>
                    <a:cubicBezTo>
                      <a:pt x="8979" y="446"/>
                      <a:pt x="8081" y="0"/>
                      <a:pt x="7184" y="0"/>
                    </a:cubicBezTo>
                    <a:cubicBezTo>
                      <a:pt x="5390" y="0"/>
                      <a:pt x="3143" y="897"/>
                      <a:pt x="2246" y="2246"/>
                    </a:cubicBezTo>
                    <a:cubicBezTo>
                      <a:pt x="897" y="3595"/>
                      <a:pt x="0" y="5390"/>
                      <a:pt x="0" y="7185"/>
                    </a:cubicBezTo>
                    <a:cubicBezTo>
                      <a:pt x="0" y="8979"/>
                      <a:pt x="897" y="10780"/>
                      <a:pt x="2246" y="12123"/>
                    </a:cubicBezTo>
                    <a:cubicBezTo>
                      <a:pt x="3595" y="13472"/>
                      <a:pt x="5390" y="14369"/>
                      <a:pt x="7184" y="14369"/>
                    </a:cubicBezTo>
                    <a:cubicBezTo>
                      <a:pt x="7184" y="14369"/>
                      <a:pt x="7630" y="14369"/>
                      <a:pt x="7630" y="14369"/>
                    </a:cubicBezTo>
                    <a:cubicBezTo>
                      <a:pt x="8979" y="14369"/>
                      <a:pt x="9876" y="13924"/>
                      <a:pt x="10773" y="13472"/>
                    </a:cubicBezTo>
                    <a:cubicBezTo>
                      <a:pt x="11671" y="13026"/>
                      <a:pt x="12122" y="12575"/>
                      <a:pt x="13019" y="12123"/>
                    </a:cubicBezTo>
                    <a:cubicBezTo>
                      <a:pt x="14820" y="10774"/>
                      <a:pt x="15717" y="8082"/>
                      <a:pt x="14820" y="5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6" name="Google Shape;2566;p59"/>
              <p:cNvSpPr/>
              <p:nvPr/>
            </p:nvSpPr>
            <p:spPr>
              <a:xfrm>
                <a:off x="-8632578" y="2920453"/>
                <a:ext cx="96717" cy="96722"/>
              </a:xfrm>
              <a:custGeom>
                <a:rect b="b" l="l" r="r" t="t"/>
                <a:pathLst>
                  <a:path extrusionOk="0" h="20656" w="20655">
                    <a:moveTo>
                      <a:pt x="10328" y="0"/>
                    </a:moveTo>
                    <a:cubicBezTo>
                      <a:pt x="4938" y="0"/>
                      <a:pt x="0" y="4487"/>
                      <a:pt x="0" y="10328"/>
                    </a:cubicBezTo>
                    <a:cubicBezTo>
                      <a:pt x="0" y="15718"/>
                      <a:pt x="4486" y="20657"/>
                      <a:pt x="10328" y="20657"/>
                    </a:cubicBezTo>
                    <a:cubicBezTo>
                      <a:pt x="15717" y="20657"/>
                      <a:pt x="20655" y="16170"/>
                      <a:pt x="20655" y="10328"/>
                    </a:cubicBezTo>
                    <a:cubicBezTo>
                      <a:pt x="20655" y="4938"/>
                      <a:pt x="16169" y="0"/>
                      <a:pt x="103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7" name="Google Shape;2567;p59"/>
              <p:cNvSpPr/>
              <p:nvPr/>
            </p:nvSpPr>
            <p:spPr>
              <a:xfrm>
                <a:off x="-8358187" y="2833849"/>
                <a:ext cx="32506" cy="34051"/>
              </a:xfrm>
              <a:custGeom>
                <a:rect b="b" l="l" r="r" t="t"/>
                <a:pathLst>
                  <a:path extrusionOk="0" h="7272" w="6942">
                    <a:moveTo>
                      <a:pt x="6937" y="2780"/>
                    </a:moveTo>
                    <a:cubicBezTo>
                      <a:pt x="6937" y="985"/>
                      <a:pt x="5588" y="-364"/>
                      <a:pt x="3793" y="88"/>
                    </a:cubicBezTo>
                    <a:cubicBezTo>
                      <a:pt x="2444" y="88"/>
                      <a:pt x="1101" y="534"/>
                      <a:pt x="650" y="1437"/>
                    </a:cubicBezTo>
                    <a:cubicBezTo>
                      <a:pt x="204" y="1883"/>
                      <a:pt x="204" y="2334"/>
                      <a:pt x="204" y="2786"/>
                    </a:cubicBezTo>
                    <a:cubicBezTo>
                      <a:pt x="-693" y="5032"/>
                      <a:pt x="1553" y="7273"/>
                      <a:pt x="3348" y="7273"/>
                    </a:cubicBezTo>
                    <a:cubicBezTo>
                      <a:pt x="5142" y="7273"/>
                      <a:pt x="6943" y="5478"/>
                      <a:pt x="6943" y="3677"/>
                    </a:cubicBezTo>
                    <a:cubicBezTo>
                      <a:pt x="6943" y="3232"/>
                      <a:pt x="6943" y="2786"/>
                      <a:pt x="6943" y="2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8" name="Google Shape;2568;p59"/>
              <p:cNvSpPr/>
              <p:nvPr/>
            </p:nvSpPr>
            <p:spPr>
              <a:xfrm>
                <a:off x="-8853289" y="2471930"/>
                <a:ext cx="77795" cy="78629"/>
              </a:xfrm>
              <a:custGeom>
                <a:rect b="b" l="l" r="r" t="t"/>
                <a:pathLst>
                  <a:path extrusionOk="0" h="16792" w="16614">
                    <a:moveTo>
                      <a:pt x="16614" y="8705"/>
                    </a:moveTo>
                    <a:cubicBezTo>
                      <a:pt x="16614" y="8705"/>
                      <a:pt x="16614" y="8259"/>
                      <a:pt x="16614" y="8259"/>
                    </a:cubicBezTo>
                    <a:lnTo>
                      <a:pt x="16614" y="8259"/>
                    </a:lnTo>
                    <a:cubicBezTo>
                      <a:pt x="16614" y="5116"/>
                      <a:pt x="15266" y="2424"/>
                      <a:pt x="12574" y="1075"/>
                    </a:cubicBezTo>
                    <a:cubicBezTo>
                      <a:pt x="10779" y="177"/>
                      <a:pt x="8533" y="-274"/>
                      <a:pt x="6287" y="177"/>
                    </a:cubicBezTo>
                    <a:cubicBezTo>
                      <a:pt x="4041" y="623"/>
                      <a:pt x="2692" y="1972"/>
                      <a:pt x="1349" y="3772"/>
                    </a:cubicBezTo>
                    <a:cubicBezTo>
                      <a:pt x="452" y="5121"/>
                      <a:pt x="0" y="6916"/>
                      <a:pt x="0" y="8711"/>
                    </a:cubicBezTo>
                    <a:cubicBezTo>
                      <a:pt x="0" y="13198"/>
                      <a:pt x="3595" y="16793"/>
                      <a:pt x="8081" y="16793"/>
                    </a:cubicBezTo>
                    <a:cubicBezTo>
                      <a:pt x="12568" y="16793"/>
                      <a:pt x="16608" y="12752"/>
                      <a:pt x="16608" y="8711"/>
                    </a:cubicBezTo>
                    <a:lnTo>
                      <a:pt x="16608" y="8711"/>
                    </a:lnTo>
                    <a:lnTo>
                      <a:pt x="16608" y="87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9" name="Google Shape;2569;p59"/>
              <p:cNvSpPr/>
              <p:nvPr/>
            </p:nvSpPr>
            <p:spPr>
              <a:xfrm>
                <a:off x="-9606499" y="1345572"/>
                <a:ext cx="74424" cy="74634"/>
              </a:xfrm>
              <a:custGeom>
                <a:rect b="b" l="l" r="r" t="t"/>
                <a:pathLst>
                  <a:path extrusionOk="0" h="15939" w="15894">
                    <a:moveTo>
                      <a:pt x="12294" y="1012"/>
                    </a:moveTo>
                    <a:cubicBezTo>
                      <a:pt x="9602" y="-337"/>
                      <a:pt x="6904" y="-337"/>
                      <a:pt x="4658" y="1012"/>
                    </a:cubicBezTo>
                    <a:lnTo>
                      <a:pt x="4212" y="1012"/>
                    </a:lnTo>
                    <a:lnTo>
                      <a:pt x="4212" y="1012"/>
                    </a:lnTo>
                    <a:cubicBezTo>
                      <a:pt x="4212" y="1012"/>
                      <a:pt x="3766" y="1012"/>
                      <a:pt x="3766" y="1457"/>
                    </a:cubicBezTo>
                    <a:lnTo>
                      <a:pt x="3766" y="1457"/>
                    </a:lnTo>
                    <a:cubicBezTo>
                      <a:pt x="2869" y="1903"/>
                      <a:pt x="1972" y="2806"/>
                      <a:pt x="1075" y="4149"/>
                    </a:cubicBezTo>
                    <a:cubicBezTo>
                      <a:pt x="177" y="5498"/>
                      <a:pt x="-274" y="8191"/>
                      <a:pt x="177" y="9985"/>
                    </a:cubicBezTo>
                    <a:cubicBezTo>
                      <a:pt x="623" y="11334"/>
                      <a:pt x="1075" y="12677"/>
                      <a:pt x="2423" y="13580"/>
                    </a:cubicBezTo>
                    <a:cubicBezTo>
                      <a:pt x="4670" y="15375"/>
                      <a:pt x="7361" y="16273"/>
                      <a:pt x="10059" y="15827"/>
                    </a:cubicBezTo>
                    <a:cubicBezTo>
                      <a:pt x="13654" y="14929"/>
                      <a:pt x="15894" y="11786"/>
                      <a:pt x="15894" y="8191"/>
                    </a:cubicBezTo>
                    <a:cubicBezTo>
                      <a:pt x="15894" y="5047"/>
                      <a:pt x="14546" y="2355"/>
                      <a:pt x="12299" y="10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0" name="Google Shape;2570;p59"/>
              <p:cNvSpPr/>
              <p:nvPr/>
            </p:nvSpPr>
            <p:spPr>
              <a:xfrm>
                <a:off x="-9588892" y="1350310"/>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1" name="Google Shape;2571;p59"/>
              <p:cNvSpPr/>
              <p:nvPr/>
            </p:nvSpPr>
            <p:spPr>
              <a:xfrm>
                <a:off x="-9588892" y="1350310"/>
                <a:ext cx="2744" cy="2084"/>
              </a:xfrm>
              <a:custGeom>
                <a:rect b="b" l="l" r="r" t="t"/>
                <a:pathLst>
                  <a:path extrusionOk="0" h="445" w="586">
                    <a:moveTo>
                      <a:pt x="0" y="0"/>
                    </a:moveTo>
                    <a:lnTo>
                      <a:pt x="0" y="446"/>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2" name="Google Shape;2572;p59"/>
              <p:cNvSpPr/>
              <p:nvPr/>
            </p:nvSpPr>
            <p:spPr>
              <a:xfrm>
                <a:off x="-9428626" y="2621964"/>
                <a:ext cx="78839" cy="79926"/>
              </a:xfrm>
              <a:custGeom>
                <a:rect b="b" l="l" r="r" t="t"/>
                <a:pathLst>
                  <a:path extrusionOk="0" h="17069" w="16837">
                    <a:moveTo>
                      <a:pt x="8419" y="0"/>
                    </a:moveTo>
                    <a:cubicBezTo>
                      <a:pt x="-2806" y="0"/>
                      <a:pt x="-2806" y="17061"/>
                      <a:pt x="8419" y="17061"/>
                    </a:cubicBezTo>
                    <a:cubicBezTo>
                      <a:pt x="19643" y="17507"/>
                      <a:pt x="19643" y="0"/>
                      <a:pt x="84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3" name="Google Shape;2573;p59"/>
              <p:cNvSpPr/>
              <p:nvPr/>
            </p:nvSpPr>
            <p:spPr>
              <a:xfrm>
                <a:off x="-9475365" y="1376258"/>
                <a:ext cx="52828" cy="49705"/>
              </a:xfrm>
              <a:custGeom>
                <a:rect b="b" l="l" r="r" t="t"/>
                <a:pathLst>
                  <a:path extrusionOk="0" h="10615" w="11282">
                    <a:moveTo>
                      <a:pt x="6733" y="293"/>
                    </a:moveTo>
                    <a:cubicBezTo>
                      <a:pt x="5384" y="-153"/>
                      <a:pt x="4041" y="-153"/>
                      <a:pt x="2692" y="739"/>
                    </a:cubicBezTo>
                    <a:cubicBezTo>
                      <a:pt x="897" y="1636"/>
                      <a:pt x="0" y="3431"/>
                      <a:pt x="0" y="5225"/>
                    </a:cubicBezTo>
                    <a:cubicBezTo>
                      <a:pt x="0" y="6574"/>
                      <a:pt x="446" y="7917"/>
                      <a:pt x="1349" y="8821"/>
                    </a:cubicBezTo>
                    <a:cubicBezTo>
                      <a:pt x="2246" y="9718"/>
                      <a:pt x="3143" y="10170"/>
                      <a:pt x="4041" y="10170"/>
                    </a:cubicBezTo>
                    <a:cubicBezTo>
                      <a:pt x="4938" y="10615"/>
                      <a:pt x="5390" y="10615"/>
                      <a:pt x="6287" y="10615"/>
                    </a:cubicBezTo>
                    <a:cubicBezTo>
                      <a:pt x="8979" y="10615"/>
                      <a:pt x="11225" y="8369"/>
                      <a:pt x="11225" y="5677"/>
                    </a:cubicBezTo>
                    <a:cubicBezTo>
                      <a:pt x="11676" y="2985"/>
                      <a:pt x="9430" y="739"/>
                      <a:pt x="6738" y="2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4" name="Google Shape;2574;p59"/>
              <p:cNvSpPr/>
              <p:nvPr/>
            </p:nvSpPr>
            <p:spPr>
              <a:xfrm>
                <a:off x="-10432054" y="266864"/>
                <a:ext cx="1632821" cy="1733457"/>
              </a:xfrm>
              <a:custGeom>
                <a:rect b="b" l="l" r="r" t="t"/>
                <a:pathLst>
                  <a:path extrusionOk="0" h="370199" w="348707">
                    <a:moveTo>
                      <a:pt x="323324" y="219753"/>
                    </a:moveTo>
                    <a:cubicBezTo>
                      <a:pt x="340830" y="186979"/>
                      <a:pt x="352506" y="150159"/>
                      <a:pt x="347568" y="112892"/>
                    </a:cubicBezTo>
                    <a:cubicBezTo>
                      <a:pt x="343973" y="85502"/>
                      <a:pt x="330508" y="60359"/>
                      <a:pt x="311202" y="41057"/>
                    </a:cubicBezTo>
                    <a:cubicBezTo>
                      <a:pt x="293245" y="23098"/>
                      <a:pt x="270349" y="10523"/>
                      <a:pt x="246105" y="3790"/>
                    </a:cubicBezTo>
                    <a:cubicBezTo>
                      <a:pt x="221415" y="-2943"/>
                      <a:pt x="198068" y="-251"/>
                      <a:pt x="174276" y="8277"/>
                    </a:cubicBezTo>
                    <a:cubicBezTo>
                      <a:pt x="152729" y="15914"/>
                      <a:pt x="131628" y="27585"/>
                      <a:pt x="117260" y="45544"/>
                    </a:cubicBezTo>
                    <a:cubicBezTo>
                      <a:pt x="105138" y="60359"/>
                      <a:pt x="96159" y="77420"/>
                      <a:pt x="89872" y="95379"/>
                    </a:cubicBezTo>
                    <a:cubicBezTo>
                      <a:pt x="80448" y="122317"/>
                      <a:pt x="79996" y="151056"/>
                      <a:pt x="89427" y="177994"/>
                    </a:cubicBezTo>
                    <a:cubicBezTo>
                      <a:pt x="95262" y="195056"/>
                      <a:pt x="105589" y="210322"/>
                      <a:pt x="117260" y="223788"/>
                    </a:cubicBezTo>
                    <a:cubicBezTo>
                      <a:pt x="123095" y="230521"/>
                      <a:pt x="130279" y="235911"/>
                      <a:pt x="135669" y="242644"/>
                    </a:cubicBezTo>
                    <a:cubicBezTo>
                      <a:pt x="138812" y="246686"/>
                      <a:pt x="141504" y="250281"/>
                      <a:pt x="144648" y="254322"/>
                    </a:cubicBezTo>
                    <a:cubicBezTo>
                      <a:pt x="145093" y="253424"/>
                      <a:pt x="145093" y="252527"/>
                      <a:pt x="145545" y="251630"/>
                    </a:cubicBezTo>
                    <a:cubicBezTo>
                      <a:pt x="136566" y="252979"/>
                      <a:pt x="128039" y="255225"/>
                      <a:pt x="119055" y="254773"/>
                    </a:cubicBezTo>
                    <a:cubicBezTo>
                      <a:pt x="101549" y="254328"/>
                      <a:pt x="84489" y="249835"/>
                      <a:pt x="66977" y="247589"/>
                    </a:cubicBezTo>
                    <a:cubicBezTo>
                      <a:pt x="40041" y="244445"/>
                      <a:pt x="7270" y="250732"/>
                      <a:pt x="983" y="281712"/>
                    </a:cubicBezTo>
                    <a:cubicBezTo>
                      <a:pt x="-4853" y="308650"/>
                      <a:pt x="16248" y="333348"/>
                      <a:pt x="39144" y="344567"/>
                    </a:cubicBezTo>
                    <a:cubicBezTo>
                      <a:pt x="68326" y="358485"/>
                      <a:pt x="101994" y="361629"/>
                      <a:pt x="132977" y="370157"/>
                    </a:cubicBezTo>
                    <a:cubicBezTo>
                      <a:pt x="135223" y="370602"/>
                      <a:pt x="136120" y="367464"/>
                      <a:pt x="133874" y="367013"/>
                    </a:cubicBezTo>
                    <a:cubicBezTo>
                      <a:pt x="106041" y="358931"/>
                      <a:pt x="77756" y="355336"/>
                      <a:pt x="50368" y="345465"/>
                    </a:cubicBezTo>
                    <a:cubicBezTo>
                      <a:pt x="23878" y="336039"/>
                      <a:pt x="-1709" y="311342"/>
                      <a:pt x="4578" y="280808"/>
                    </a:cubicBezTo>
                    <a:cubicBezTo>
                      <a:pt x="12213" y="244891"/>
                      <a:pt x="57107" y="248932"/>
                      <a:pt x="84043" y="253419"/>
                    </a:cubicBezTo>
                    <a:cubicBezTo>
                      <a:pt x="97960" y="255665"/>
                      <a:pt x="111431" y="258357"/>
                      <a:pt x="125347" y="258357"/>
                    </a:cubicBezTo>
                    <a:cubicBezTo>
                      <a:pt x="132531" y="258357"/>
                      <a:pt x="139715" y="256111"/>
                      <a:pt x="146448" y="255213"/>
                    </a:cubicBezTo>
                    <a:cubicBezTo>
                      <a:pt x="147797" y="254768"/>
                      <a:pt x="147797" y="253419"/>
                      <a:pt x="147345" y="252521"/>
                    </a:cubicBezTo>
                    <a:cubicBezTo>
                      <a:pt x="137921" y="240398"/>
                      <a:pt x="126245" y="230070"/>
                      <a:pt x="116369" y="217953"/>
                    </a:cubicBezTo>
                    <a:cubicBezTo>
                      <a:pt x="102903" y="201343"/>
                      <a:pt x="93022" y="182035"/>
                      <a:pt x="88535" y="161378"/>
                    </a:cubicBezTo>
                    <a:cubicBezTo>
                      <a:pt x="82248" y="130845"/>
                      <a:pt x="90330" y="98968"/>
                      <a:pt x="104698" y="72030"/>
                    </a:cubicBezTo>
                    <a:cubicBezTo>
                      <a:pt x="114574" y="54071"/>
                      <a:pt x="126245" y="39702"/>
                      <a:pt x="142859" y="28476"/>
                    </a:cubicBezTo>
                    <a:cubicBezTo>
                      <a:pt x="168000" y="11867"/>
                      <a:pt x="200326" y="641"/>
                      <a:pt x="230851" y="5128"/>
                    </a:cubicBezTo>
                    <a:cubicBezTo>
                      <a:pt x="269012" y="10518"/>
                      <a:pt x="305824" y="33861"/>
                      <a:pt x="326925" y="66189"/>
                    </a:cubicBezTo>
                    <a:cubicBezTo>
                      <a:pt x="358353" y="113784"/>
                      <a:pt x="346231" y="172152"/>
                      <a:pt x="321090" y="219742"/>
                    </a:cubicBezTo>
                    <a:cubicBezTo>
                      <a:pt x="319289" y="219742"/>
                      <a:pt x="322433" y="221536"/>
                      <a:pt x="323330" y="219742"/>
                    </a:cubicBezTo>
                    <a:lnTo>
                      <a:pt x="323330" y="2197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5" name="Google Shape;2575;p59"/>
              <p:cNvSpPr/>
              <p:nvPr/>
            </p:nvSpPr>
            <p:spPr>
              <a:xfrm>
                <a:off x="-10023673" y="940223"/>
                <a:ext cx="1994731" cy="2236676"/>
              </a:xfrm>
              <a:custGeom>
                <a:rect b="b" l="l" r="r" t="t"/>
                <a:pathLst>
                  <a:path extrusionOk="0" h="477667" w="425997">
                    <a:moveTo>
                      <a:pt x="43938" y="223191"/>
                    </a:moveTo>
                    <a:cubicBezTo>
                      <a:pt x="53362" y="261355"/>
                      <a:pt x="58306" y="302211"/>
                      <a:pt x="47081" y="340826"/>
                    </a:cubicBezTo>
                    <a:cubicBezTo>
                      <a:pt x="41692" y="359236"/>
                      <a:pt x="31364" y="379887"/>
                      <a:pt x="17453" y="393359"/>
                    </a:cubicBezTo>
                    <a:cubicBezTo>
                      <a:pt x="-3196" y="412215"/>
                      <a:pt x="-8134" y="444995"/>
                      <a:pt x="17008" y="462057"/>
                    </a:cubicBezTo>
                    <a:cubicBezTo>
                      <a:pt x="28684" y="470139"/>
                      <a:pt x="43944" y="473282"/>
                      <a:pt x="57415" y="475077"/>
                    </a:cubicBezTo>
                    <a:cubicBezTo>
                      <a:pt x="74023" y="477323"/>
                      <a:pt x="91083" y="478221"/>
                      <a:pt x="107698" y="477323"/>
                    </a:cubicBezTo>
                    <a:cubicBezTo>
                      <a:pt x="117122" y="476878"/>
                      <a:pt x="128347" y="475529"/>
                      <a:pt x="135983" y="469241"/>
                    </a:cubicBezTo>
                    <a:cubicBezTo>
                      <a:pt x="143167" y="463406"/>
                      <a:pt x="146310" y="454426"/>
                      <a:pt x="149002" y="445892"/>
                    </a:cubicBezTo>
                    <a:cubicBezTo>
                      <a:pt x="155289" y="427036"/>
                      <a:pt x="158878" y="407283"/>
                      <a:pt x="163816" y="387975"/>
                    </a:cubicBezTo>
                    <a:cubicBezTo>
                      <a:pt x="166508" y="376749"/>
                      <a:pt x="170549" y="365975"/>
                      <a:pt x="175492" y="355647"/>
                    </a:cubicBezTo>
                    <a:cubicBezTo>
                      <a:pt x="179533" y="346668"/>
                      <a:pt x="184019" y="337237"/>
                      <a:pt x="191655" y="330955"/>
                    </a:cubicBezTo>
                    <a:cubicBezTo>
                      <a:pt x="214105" y="310750"/>
                      <a:pt x="243287" y="385283"/>
                      <a:pt x="249568" y="398749"/>
                    </a:cubicBezTo>
                    <a:cubicBezTo>
                      <a:pt x="253609" y="408174"/>
                      <a:pt x="257649" y="418057"/>
                      <a:pt x="262136" y="427036"/>
                    </a:cubicBezTo>
                    <a:cubicBezTo>
                      <a:pt x="264828" y="431975"/>
                      <a:pt x="268423" y="436462"/>
                      <a:pt x="270663" y="441851"/>
                    </a:cubicBezTo>
                    <a:cubicBezTo>
                      <a:pt x="273806" y="448585"/>
                      <a:pt x="277847" y="454872"/>
                      <a:pt x="284580" y="458461"/>
                    </a:cubicBezTo>
                    <a:cubicBezTo>
                      <a:pt x="294004" y="463400"/>
                      <a:pt x="309270" y="460708"/>
                      <a:pt x="319146" y="459810"/>
                    </a:cubicBezTo>
                    <a:cubicBezTo>
                      <a:pt x="336206" y="458016"/>
                      <a:pt x="353711" y="453975"/>
                      <a:pt x="369874" y="447241"/>
                    </a:cubicBezTo>
                    <a:cubicBezTo>
                      <a:pt x="385140" y="440508"/>
                      <a:pt x="398159" y="431077"/>
                      <a:pt x="409384" y="418954"/>
                    </a:cubicBezTo>
                    <a:cubicBezTo>
                      <a:pt x="418363" y="409078"/>
                      <a:pt x="428239" y="394708"/>
                      <a:pt x="425547" y="380790"/>
                    </a:cubicBezTo>
                    <a:cubicBezTo>
                      <a:pt x="421952" y="361934"/>
                      <a:pt x="404898" y="357893"/>
                      <a:pt x="390078" y="350257"/>
                    </a:cubicBezTo>
                    <a:cubicBezTo>
                      <a:pt x="380202" y="345319"/>
                      <a:pt x="374812" y="328709"/>
                      <a:pt x="369874" y="319724"/>
                    </a:cubicBezTo>
                    <a:cubicBezTo>
                      <a:pt x="353266" y="288744"/>
                      <a:pt x="337103" y="257765"/>
                      <a:pt x="322283" y="225437"/>
                    </a:cubicBezTo>
                    <a:cubicBezTo>
                      <a:pt x="317797" y="215560"/>
                      <a:pt x="313756" y="204786"/>
                      <a:pt x="312859" y="194006"/>
                    </a:cubicBezTo>
                    <a:cubicBezTo>
                      <a:pt x="311510" y="181883"/>
                      <a:pt x="316899" y="172904"/>
                      <a:pt x="323186" y="162575"/>
                    </a:cubicBezTo>
                    <a:cubicBezTo>
                      <a:pt x="332165" y="147760"/>
                      <a:pt x="342944" y="134288"/>
                      <a:pt x="353266" y="120822"/>
                    </a:cubicBezTo>
                    <a:cubicBezTo>
                      <a:pt x="363142" y="108253"/>
                      <a:pt x="371223" y="94330"/>
                      <a:pt x="377510" y="79966"/>
                    </a:cubicBezTo>
                    <a:cubicBezTo>
                      <a:pt x="384243" y="64248"/>
                      <a:pt x="390975" y="47192"/>
                      <a:pt x="387838" y="30131"/>
                    </a:cubicBezTo>
                    <a:cubicBezTo>
                      <a:pt x="383351" y="3193"/>
                      <a:pt x="351471" y="-6238"/>
                      <a:pt x="329027" y="4090"/>
                    </a:cubicBezTo>
                    <a:cubicBezTo>
                      <a:pt x="313762" y="10823"/>
                      <a:pt x="300297" y="22946"/>
                      <a:pt x="287277" y="33720"/>
                    </a:cubicBezTo>
                    <a:cubicBezTo>
                      <a:pt x="268868" y="48987"/>
                      <a:pt x="250911" y="65151"/>
                      <a:pt x="232954" y="80864"/>
                    </a:cubicBezTo>
                    <a:cubicBezTo>
                      <a:pt x="231159" y="82213"/>
                      <a:pt x="233851" y="84459"/>
                      <a:pt x="235200" y="83110"/>
                    </a:cubicBezTo>
                    <a:cubicBezTo>
                      <a:pt x="253157" y="67392"/>
                      <a:pt x="271115" y="51233"/>
                      <a:pt x="289524" y="35967"/>
                    </a:cubicBezTo>
                    <a:cubicBezTo>
                      <a:pt x="302989" y="24741"/>
                      <a:pt x="318254" y="10823"/>
                      <a:pt x="335314" y="4987"/>
                    </a:cubicBezTo>
                    <a:cubicBezTo>
                      <a:pt x="351031" y="-402"/>
                      <a:pt x="371229" y="5433"/>
                      <a:pt x="380208" y="19803"/>
                    </a:cubicBezTo>
                    <a:cubicBezTo>
                      <a:pt x="391884" y="38213"/>
                      <a:pt x="380653" y="62905"/>
                      <a:pt x="373024" y="80864"/>
                    </a:cubicBezTo>
                    <a:cubicBezTo>
                      <a:pt x="359107" y="113192"/>
                      <a:pt x="333514" y="138781"/>
                      <a:pt x="315111" y="168863"/>
                    </a:cubicBezTo>
                    <a:cubicBezTo>
                      <a:pt x="305235" y="185473"/>
                      <a:pt x="308824" y="203431"/>
                      <a:pt x="316008" y="220499"/>
                    </a:cubicBezTo>
                    <a:cubicBezTo>
                      <a:pt x="322295" y="236217"/>
                      <a:pt x="330376" y="251032"/>
                      <a:pt x="337555" y="266293"/>
                    </a:cubicBezTo>
                    <a:cubicBezTo>
                      <a:pt x="351020" y="293231"/>
                      <a:pt x="365388" y="319724"/>
                      <a:pt x="379756" y="345764"/>
                    </a:cubicBezTo>
                    <a:cubicBezTo>
                      <a:pt x="382900" y="351154"/>
                      <a:pt x="388735" y="353846"/>
                      <a:pt x="394124" y="356093"/>
                    </a:cubicBezTo>
                    <a:cubicBezTo>
                      <a:pt x="405349" y="360579"/>
                      <a:pt x="416574" y="365969"/>
                      <a:pt x="421060" y="378544"/>
                    </a:cubicBezTo>
                    <a:cubicBezTo>
                      <a:pt x="427347" y="396503"/>
                      <a:pt x="409384" y="414913"/>
                      <a:pt x="397713" y="425687"/>
                    </a:cubicBezTo>
                    <a:cubicBezTo>
                      <a:pt x="371675" y="449482"/>
                      <a:pt x="332617" y="458913"/>
                      <a:pt x="297599" y="458016"/>
                    </a:cubicBezTo>
                    <a:cubicBezTo>
                      <a:pt x="290867" y="458016"/>
                      <a:pt x="285031" y="457118"/>
                      <a:pt x="280093" y="452180"/>
                    </a:cubicBezTo>
                    <a:cubicBezTo>
                      <a:pt x="273806" y="445892"/>
                      <a:pt x="271566" y="436913"/>
                      <a:pt x="267074" y="429728"/>
                    </a:cubicBezTo>
                    <a:cubicBezTo>
                      <a:pt x="262136" y="422092"/>
                      <a:pt x="258992" y="414010"/>
                      <a:pt x="255397" y="405934"/>
                    </a:cubicBezTo>
                    <a:cubicBezTo>
                      <a:pt x="249111" y="391565"/>
                      <a:pt x="242378" y="376749"/>
                      <a:pt x="234748" y="362832"/>
                    </a:cubicBezTo>
                    <a:cubicBezTo>
                      <a:pt x="228461" y="351154"/>
                      <a:pt x="221729" y="338586"/>
                      <a:pt x="211401" y="330058"/>
                    </a:cubicBezTo>
                    <a:cubicBezTo>
                      <a:pt x="182671" y="305366"/>
                      <a:pt x="162913" y="378098"/>
                      <a:pt x="158872" y="394262"/>
                    </a:cubicBezTo>
                    <a:cubicBezTo>
                      <a:pt x="154386" y="412673"/>
                      <a:pt x="150791" y="431529"/>
                      <a:pt x="144504" y="449488"/>
                    </a:cubicBezTo>
                    <a:cubicBezTo>
                      <a:pt x="141360" y="459364"/>
                      <a:pt x="136422" y="468344"/>
                      <a:pt x="126546" y="472385"/>
                    </a:cubicBezTo>
                    <a:cubicBezTo>
                      <a:pt x="112630" y="478221"/>
                      <a:pt x="95570" y="476426"/>
                      <a:pt x="81202" y="475529"/>
                    </a:cubicBezTo>
                    <a:cubicBezTo>
                      <a:pt x="65039" y="474631"/>
                      <a:pt x="48876" y="473282"/>
                      <a:pt x="33610" y="467892"/>
                    </a:cubicBezTo>
                    <a:cubicBezTo>
                      <a:pt x="22837" y="464297"/>
                      <a:pt x="12064" y="458016"/>
                      <a:pt x="6223" y="447687"/>
                    </a:cubicBezTo>
                    <a:cubicBezTo>
                      <a:pt x="-961" y="435118"/>
                      <a:pt x="3977" y="417605"/>
                      <a:pt x="11612" y="405934"/>
                    </a:cubicBezTo>
                    <a:cubicBezTo>
                      <a:pt x="15653" y="399647"/>
                      <a:pt x="22385" y="394708"/>
                      <a:pt x="27329" y="388427"/>
                    </a:cubicBezTo>
                    <a:cubicBezTo>
                      <a:pt x="31370" y="383037"/>
                      <a:pt x="35411" y="377653"/>
                      <a:pt x="38554" y="371817"/>
                    </a:cubicBezTo>
                    <a:cubicBezTo>
                      <a:pt x="64593" y="327366"/>
                      <a:pt x="59203" y="272140"/>
                      <a:pt x="47533" y="223648"/>
                    </a:cubicBezTo>
                    <a:cubicBezTo>
                      <a:pt x="46630" y="220053"/>
                      <a:pt x="43492" y="220950"/>
                      <a:pt x="43938" y="223197"/>
                    </a:cubicBezTo>
                    <a:lnTo>
                      <a:pt x="43938" y="22319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6" name="Google Shape;2576;p59"/>
              <p:cNvSpPr/>
              <p:nvPr/>
            </p:nvSpPr>
            <p:spPr>
              <a:xfrm>
                <a:off x="-10384346" y="-9"/>
                <a:ext cx="1319805" cy="825342"/>
              </a:xfrm>
              <a:custGeom>
                <a:rect b="b" l="l" r="r" t="t"/>
                <a:pathLst>
                  <a:path extrusionOk="0" h="176261" w="281859">
                    <a:moveTo>
                      <a:pt x="15030" y="68433"/>
                    </a:moveTo>
                    <a:cubicBezTo>
                      <a:pt x="26255" y="59008"/>
                      <a:pt x="40618" y="67536"/>
                      <a:pt x="43315" y="80111"/>
                    </a:cubicBezTo>
                    <a:cubicBezTo>
                      <a:pt x="46007" y="94926"/>
                      <a:pt x="43315" y="109741"/>
                      <a:pt x="41521" y="124562"/>
                    </a:cubicBezTo>
                    <a:cubicBezTo>
                      <a:pt x="39726" y="139377"/>
                      <a:pt x="35685" y="164972"/>
                      <a:pt x="51397" y="174397"/>
                    </a:cubicBezTo>
                    <a:cubicBezTo>
                      <a:pt x="57684" y="177992"/>
                      <a:pt x="65313" y="175746"/>
                      <a:pt x="71600" y="173048"/>
                    </a:cubicBezTo>
                    <a:cubicBezTo>
                      <a:pt x="84620" y="167212"/>
                      <a:pt x="96742" y="155987"/>
                      <a:pt x="108864" y="148356"/>
                    </a:cubicBezTo>
                    <a:cubicBezTo>
                      <a:pt x="134451" y="131746"/>
                      <a:pt x="162290" y="113788"/>
                      <a:pt x="191021" y="102562"/>
                    </a:cubicBezTo>
                    <a:cubicBezTo>
                      <a:pt x="213916" y="93583"/>
                      <a:pt x="238612" y="91788"/>
                      <a:pt x="262405" y="87295"/>
                    </a:cubicBezTo>
                    <a:cubicBezTo>
                      <a:pt x="278122" y="84603"/>
                      <a:pt x="287095" y="73829"/>
                      <a:pt x="278568" y="58562"/>
                    </a:cubicBezTo>
                    <a:cubicBezTo>
                      <a:pt x="267794" y="38803"/>
                      <a:pt x="244447" y="24440"/>
                      <a:pt x="224244" y="15460"/>
                    </a:cubicBezTo>
                    <a:cubicBezTo>
                      <a:pt x="202697" y="5583"/>
                      <a:pt x="178899" y="1542"/>
                      <a:pt x="155106" y="193"/>
                    </a:cubicBezTo>
                    <a:cubicBezTo>
                      <a:pt x="123678" y="-1155"/>
                      <a:pt x="93153" y="4680"/>
                      <a:pt x="63073" y="13660"/>
                    </a:cubicBezTo>
                    <a:cubicBezTo>
                      <a:pt x="41075" y="19947"/>
                      <a:pt x="5160" y="31167"/>
                      <a:pt x="222" y="57659"/>
                    </a:cubicBezTo>
                    <a:cubicBezTo>
                      <a:pt x="-675" y="61700"/>
                      <a:pt x="1120" y="67084"/>
                      <a:pt x="6058" y="67987"/>
                    </a:cubicBezTo>
                    <a:cubicBezTo>
                      <a:pt x="16831" y="69782"/>
                      <a:pt x="27604" y="66639"/>
                      <a:pt x="36589" y="74275"/>
                    </a:cubicBezTo>
                    <a:cubicBezTo>
                      <a:pt x="43773" y="80562"/>
                      <a:pt x="44670" y="93583"/>
                      <a:pt x="47362" y="102110"/>
                    </a:cubicBezTo>
                    <a:cubicBezTo>
                      <a:pt x="49608" y="110192"/>
                      <a:pt x="62627" y="108844"/>
                      <a:pt x="62176" y="100316"/>
                    </a:cubicBezTo>
                    <a:cubicBezTo>
                      <a:pt x="61279" y="88193"/>
                      <a:pt x="58581" y="74275"/>
                      <a:pt x="50054" y="64844"/>
                    </a:cubicBezTo>
                    <a:cubicBezTo>
                      <a:pt x="45116" y="59454"/>
                      <a:pt x="39726" y="55419"/>
                      <a:pt x="32994" y="53618"/>
                    </a:cubicBezTo>
                    <a:cubicBezTo>
                      <a:pt x="25809" y="51824"/>
                      <a:pt x="18180" y="53618"/>
                      <a:pt x="10996" y="52269"/>
                    </a:cubicBezTo>
                    <a:cubicBezTo>
                      <a:pt x="12790" y="55864"/>
                      <a:pt x="15036" y="59002"/>
                      <a:pt x="16831" y="62598"/>
                    </a:cubicBezTo>
                    <a:cubicBezTo>
                      <a:pt x="20872" y="46433"/>
                      <a:pt x="46459" y="39249"/>
                      <a:pt x="59930" y="34762"/>
                    </a:cubicBezTo>
                    <a:cubicBezTo>
                      <a:pt x="78339" y="28475"/>
                      <a:pt x="98091" y="23988"/>
                      <a:pt x="117397" y="20844"/>
                    </a:cubicBezTo>
                    <a:cubicBezTo>
                      <a:pt x="164988" y="13660"/>
                      <a:pt x="218860" y="21290"/>
                      <a:pt x="255672" y="54515"/>
                    </a:cubicBezTo>
                    <a:cubicBezTo>
                      <a:pt x="258816" y="57208"/>
                      <a:pt x="273630" y="69331"/>
                      <a:pt x="265548" y="72474"/>
                    </a:cubicBezTo>
                    <a:cubicBezTo>
                      <a:pt x="257467" y="75618"/>
                      <a:pt x="247591" y="76070"/>
                      <a:pt x="239058" y="76961"/>
                    </a:cubicBezTo>
                    <a:cubicBezTo>
                      <a:pt x="210327" y="81002"/>
                      <a:pt x="184288" y="89530"/>
                      <a:pt x="159147" y="103002"/>
                    </a:cubicBezTo>
                    <a:cubicBezTo>
                      <a:pt x="131759" y="117817"/>
                      <a:pt x="105720" y="133981"/>
                      <a:pt x="80579" y="151494"/>
                    </a:cubicBezTo>
                    <a:cubicBezTo>
                      <a:pt x="76984" y="154186"/>
                      <a:pt x="61273" y="168104"/>
                      <a:pt x="56335" y="161822"/>
                    </a:cubicBezTo>
                    <a:cubicBezTo>
                      <a:pt x="50945" y="154186"/>
                      <a:pt x="52740" y="139823"/>
                      <a:pt x="53191" y="131289"/>
                    </a:cubicBezTo>
                    <a:cubicBezTo>
                      <a:pt x="54540" y="110638"/>
                      <a:pt x="59027" y="85940"/>
                      <a:pt x="46459" y="67982"/>
                    </a:cubicBezTo>
                    <a:cubicBezTo>
                      <a:pt x="37932" y="55859"/>
                      <a:pt x="20420" y="54064"/>
                      <a:pt x="9647" y="63941"/>
                    </a:cubicBezTo>
                    <a:cubicBezTo>
                      <a:pt x="6949" y="66633"/>
                      <a:pt x="11887" y="71125"/>
                      <a:pt x="15030" y="684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7" name="Google Shape;2577;p59"/>
              <p:cNvSpPr/>
              <p:nvPr/>
            </p:nvSpPr>
            <p:spPr>
              <a:xfrm>
                <a:off x="-10289106" y="63762"/>
                <a:ext cx="1169019" cy="410894"/>
              </a:xfrm>
              <a:custGeom>
                <a:rect b="b" l="l" r="r" t="t"/>
                <a:pathLst>
                  <a:path extrusionOk="0" h="87751" w="249657">
                    <a:moveTo>
                      <a:pt x="2316" y="43134"/>
                    </a:moveTo>
                    <a:cubicBezTo>
                      <a:pt x="8151" y="35949"/>
                      <a:pt x="18033" y="32805"/>
                      <a:pt x="26560" y="29216"/>
                    </a:cubicBezTo>
                    <a:cubicBezTo>
                      <a:pt x="38237" y="24729"/>
                      <a:pt x="50805" y="21579"/>
                      <a:pt x="62927" y="19339"/>
                    </a:cubicBezTo>
                    <a:cubicBezTo>
                      <a:pt x="93006" y="13503"/>
                      <a:pt x="122188" y="13949"/>
                      <a:pt x="152268" y="14401"/>
                    </a:cubicBezTo>
                    <a:cubicBezTo>
                      <a:pt x="168431" y="14846"/>
                      <a:pt x="181450" y="22037"/>
                      <a:pt x="194915" y="30565"/>
                    </a:cubicBezTo>
                    <a:cubicBezTo>
                      <a:pt x="205688" y="37298"/>
                      <a:pt x="217811" y="41339"/>
                      <a:pt x="228584" y="48072"/>
                    </a:cubicBezTo>
                    <a:cubicBezTo>
                      <a:pt x="241603" y="56154"/>
                      <a:pt x="215119" y="57497"/>
                      <a:pt x="210175" y="58400"/>
                    </a:cubicBezTo>
                    <a:cubicBezTo>
                      <a:pt x="201648" y="59749"/>
                      <a:pt x="192669" y="63790"/>
                      <a:pt x="184588" y="66928"/>
                    </a:cubicBezTo>
                    <a:cubicBezTo>
                      <a:pt x="177403" y="70072"/>
                      <a:pt x="169322" y="72764"/>
                      <a:pt x="164830" y="79948"/>
                    </a:cubicBezTo>
                    <a:cubicBezTo>
                      <a:pt x="162584" y="83544"/>
                      <a:pt x="165727" y="87133"/>
                      <a:pt x="169316" y="87585"/>
                    </a:cubicBezTo>
                    <a:cubicBezTo>
                      <a:pt x="178741" y="88934"/>
                      <a:pt x="189965" y="81749"/>
                      <a:pt x="198944" y="78605"/>
                    </a:cubicBezTo>
                    <a:cubicBezTo>
                      <a:pt x="207923" y="75462"/>
                      <a:pt x="216004" y="74119"/>
                      <a:pt x="225435" y="72770"/>
                    </a:cubicBezTo>
                    <a:cubicBezTo>
                      <a:pt x="236659" y="70975"/>
                      <a:pt x="253719" y="62893"/>
                      <a:pt x="248781" y="48078"/>
                    </a:cubicBezTo>
                    <a:cubicBezTo>
                      <a:pt x="244741" y="35509"/>
                      <a:pt x="230824" y="30119"/>
                      <a:pt x="219599" y="25626"/>
                    </a:cubicBezTo>
                    <a:cubicBezTo>
                      <a:pt x="202539" y="18442"/>
                      <a:pt x="188171" y="6319"/>
                      <a:pt x="169768" y="1832"/>
                    </a:cubicBezTo>
                    <a:cubicBezTo>
                      <a:pt x="160343" y="-414"/>
                      <a:pt x="150462" y="37"/>
                      <a:pt x="140586" y="37"/>
                    </a:cubicBezTo>
                    <a:cubicBezTo>
                      <a:pt x="128018" y="37"/>
                      <a:pt x="114998" y="37"/>
                      <a:pt x="102425" y="934"/>
                    </a:cubicBezTo>
                    <a:cubicBezTo>
                      <a:pt x="89405" y="1832"/>
                      <a:pt x="76386" y="4078"/>
                      <a:pt x="63818" y="6770"/>
                    </a:cubicBezTo>
                    <a:cubicBezTo>
                      <a:pt x="44060" y="10811"/>
                      <a:pt x="5008" y="17996"/>
                      <a:pt x="70" y="42688"/>
                    </a:cubicBezTo>
                    <a:cubicBezTo>
                      <a:pt x="-376" y="43139"/>
                      <a:pt x="1419" y="44488"/>
                      <a:pt x="2316" y="431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8" name="Google Shape;2578;p59"/>
              <p:cNvSpPr/>
              <p:nvPr/>
            </p:nvSpPr>
            <p:spPr>
              <a:xfrm>
                <a:off x="-10275959" y="94810"/>
                <a:ext cx="1099001" cy="706538"/>
              </a:xfrm>
              <a:custGeom>
                <a:rect b="b" l="l" r="r" t="t"/>
                <a:pathLst>
                  <a:path extrusionOk="0" h="150889" w="234704">
                    <a:moveTo>
                      <a:pt x="226679" y="30666"/>
                    </a:moveTo>
                    <a:cubicBezTo>
                      <a:pt x="215905" y="29769"/>
                      <a:pt x="206475" y="24379"/>
                      <a:pt x="196599" y="19441"/>
                    </a:cubicBezTo>
                    <a:cubicBezTo>
                      <a:pt x="187175" y="14954"/>
                      <a:pt x="177293" y="11804"/>
                      <a:pt x="167869" y="8667"/>
                    </a:cubicBezTo>
                    <a:cubicBezTo>
                      <a:pt x="145870" y="1030"/>
                      <a:pt x="125221" y="-2108"/>
                      <a:pt x="101874" y="1482"/>
                    </a:cubicBezTo>
                    <a:cubicBezTo>
                      <a:pt x="82568" y="4625"/>
                      <a:pt x="64165" y="10907"/>
                      <a:pt x="44859" y="14502"/>
                    </a:cubicBezTo>
                    <a:cubicBezTo>
                      <a:pt x="30942" y="17194"/>
                      <a:pt x="12087" y="19441"/>
                      <a:pt x="2211" y="31112"/>
                    </a:cubicBezTo>
                    <a:cubicBezTo>
                      <a:pt x="-932" y="34707"/>
                      <a:pt x="-932" y="40537"/>
                      <a:pt x="3560" y="43235"/>
                    </a:cubicBezTo>
                    <a:cubicBezTo>
                      <a:pt x="21518" y="54009"/>
                      <a:pt x="25558" y="72420"/>
                      <a:pt x="27804" y="92173"/>
                    </a:cubicBezTo>
                    <a:cubicBezTo>
                      <a:pt x="30051" y="106988"/>
                      <a:pt x="19277" y="125399"/>
                      <a:pt x="28250" y="139316"/>
                    </a:cubicBezTo>
                    <a:cubicBezTo>
                      <a:pt x="28250" y="139762"/>
                      <a:pt x="28696" y="139762"/>
                      <a:pt x="29147" y="140214"/>
                    </a:cubicBezTo>
                    <a:cubicBezTo>
                      <a:pt x="26456" y="149639"/>
                      <a:pt x="39921" y="155029"/>
                      <a:pt x="45310" y="146947"/>
                    </a:cubicBezTo>
                    <a:cubicBezTo>
                      <a:pt x="54289" y="131680"/>
                      <a:pt x="71349" y="123152"/>
                      <a:pt x="86615" y="115516"/>
                    </a:cubicBezTo>
                    <a:cubicBezTo>
                      <a:pt x="105469" y="106091"/>
                      <a:pt x="123878" y="97106"/>
                      <a:pt x="142287" y="87229"/>
                    </a:cubicBezTo>
                    <a:cubicBezTo>
                      <a:pt x="160245" y="77804"/>
                      <a:pt x="178202" y="71065"/>
                      <a:pt x="197057" y="64777"/>
                    </a:cubicBezTo>
                    <a:cubicBezTo>
                      <a:pt x="209624" y="60291"/>
                      <a:pt x="226239" y="55352"/>
                      <a:pt x="233423" y="43229"/>
                    </a:cubicBezTo>
                    <a:cubicBezTo>
                      <a:pt x="237012" y="36942"/>
                      <a:pt x="232520" y="31106"/>
                      <a:pt x="226690" y="30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9" name="Google Shape;2579;p59"/>
              <p:cNvSpPr/>
              <p:nvPr/>
            </p:nvSpPr>
            <p:spPr>
              <a:xfrm>
                <a:off x="-10286666" y="215274"/>
                <a:ext cx="1425849" cy="766586"/>
              </a:xfrm>
              <a:custGeom>
                <a:rect b="b" l="l" r="r" t="t"/>
                <a:pathLst>
                  <a:path extrusionOk="0" h="163713" w="304506">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7054" y="152211"/>
                      <a:pt x="20198" y="154006"/>
                      <a:pt x="22895" y="154006"/>
                    </a:cubicBezTo>
                    <a:cubicBezTo>
                      <a:pt x="23341" y="157601"/>
                      <a:pt x="25587" y="159842"/>
                      <a:pt x="28285" y="162088"/>
                    </a:cubicBezTo>
                    <a:cubicBezTo>
                      <a:pt x="31880" y="164780"/>
                      <a:pt x="36812" y="163883"/>
                      <a:pt x="39961" y="161191"/>
                    </a:cubicBezTo>
                    <a:cubicBezTo>
                      <a:pt x="40407" y="160745"/>
                      <a:pt x="40859" y="160745"/>
                      <a:pt x="41310" y="160293"/>
                    </a:cubicBezTo>
                    <a:cubicBezTo>
                      <a:pt x="43556" y="160739"/>
                      <a:pt x="45797" y="160739"/>
                      <a:pt x="48043" y="159847"/>
                    </a:cubicBezTo>
                    <a:cubicBezTo>
                      <a:pt x="50289" y="158950"/>
                      <a:pt x="52529" y="158053"/>
                      <a:pt x="54330" y="156704"/>
                    </a:cubicBezTo>
                    <a:cubicBezTo>
                      <a:pt x="54330" y="156704"/>
                      <a:pt x="54330" y="156704"/>
                      <a:pt x="54330" y="156704"/>
                    </a:cubicBezTo>
                    <a:cubicBezTo>
                      <a:pt x="60616" y="154457"/>
                      <a:pt x="65103" y="149971"/>
                      <a:pt x="70047" y="145478"/>
                    </a:cubicBezTo>
                    <a:cubicBezTo>
                      <a:pt x="74533" y="145924"/>
                      <a:pt x="78574" y="145924"/>
                      <a:pt x="83512" y="142334"/>
                    </a:cubicBezTo>
                    <a:cubicBezTo>
                      <a:pt x="85758" y="140540"/>
                      <a:pt x="88901" y="137396"/>
                      <a:pt x="90696" y="134698"/>
                    </a:cubicBezTo>
                    <a:cubicBezTo>
                      <a:pt x="94291" y="133801"/>
                      <a:pt x="97428" y="133349"/>
                      <a:pt x="100572" y="132006"/>
                    </a:cubicBezTo>
                    <a:cubicBezTo>
                      <a:pt x="101018" y="132006"/>
                      <a:pt x="101469" y="132006"/>
                      <a:pt x="101921" y="132006"/>
                    </a:cubicBezTo>
                    <a:lnTo>
                      <a:pt x="102824" y="132012"/>
                    </a:lnTo>
                    <a:cubicBezTo>
                      <a:pt x="113151" y="132012"/>
                      <a:pt x="121679" y="125279"/>
                      <a:pt x="124822" y="115848"/>
                    </a:cubicBezTo>
                    <a:cubicBezTo>
                      <a:pt x="128417" y="115848"/>
                      <a:pt x="132006" y="115848"/>
                      <a:pt x="134698" y="114950"/>
                    </a:cubicBezTo>
                    <a:cubicBezTo>
                      <a:pt x="137390" y="114505"/>
                      <a:pt x="139636" y="113156"/>
                      <a:pt x="141882" y="111807"/>
                    </a:cubicBezTo>
                    <a:cubicBezTo>
                      <a:pt x="145923" y="114053"/>
                      <a:pt x="149963" y="115402"/>
                      <a:pt x="154901" y="115402"/>
                    </a:cubicBezTo>
                    <a:cubicBezTo>
                      <a:pt x="165229" y="115402"/>
                      <a:pt x="174208" y="108217"/>
                      <a:pt x="176900" y="98792"/>
                    </a:cubicBezTo>
                    <a:cubicBezTo>
                      <a:pt x="180043" y="100141"/>
                      <a:pt x="184084" y="100587"/>
                      <a:pt x="188124" y="98347"/>
                    </a:cubicBezTo>
                    <a:cubicBezTo>
                      <a:pt x="193062" y="95655"/>
                      <a:pt x="196206" y="90710"/>
                      <a:pt x="199801" y="86223"/>
                    </a:cubicBezTo>
                    <a:cubicBezTo>
                      <a:pt x="206088" y="92511"/>
                      <a:pt x="214615" y="94306"/>
                      <a:pt x="223593" y="88018"/>
                    </a:cubicBezTo>
                    <a:cubicBezTo>
                      <a:pt x="224491" y="87572"/>
                      <a:pt x="225388" y="86669"/>
                      <a:pt x="226737" y="85772"/>
                    </a:cubicBezTo>
                    <a:cubicBezTo>
                      <a:pt x="228531" y="86218"/>
                      <a:pt x="230332" y="86669"/>
                      <a:pt x="232126" y="86669"/>
                    </a:cubicBezTo>
                    <a:lnTo>
                      <a:pt x="233024" y="86669"/>
                    </a:lnTo>
                    <a:cubicBezTo>
                      <a:pt x="237510" y="86669"/>
                      <a:pt x="242002" y="85320"/>
                      <a:pt x="245591" y="83074"/>
                    </a:cubicBezTo>
                    <a:cubicBezTo>
                      <a:pt x="247838" y="83520"/>
                      <a:pt x="250078" y="83971"/>
                      <a:pt x="252776" y="83971"/>
                    </a:cubicBezTo>
                    <a:cubicBezTo>
                      <a:pt x="259062" y="83971"/>
                      <a:pt x="264000" y="80828"/>
                      <a:pt x="267590" y="75889"/>
                    </a:cubicBezTo>
                    <a:cubicBezTo>
                      <a:pt x="271185" y="75889"/>
                      <a:pt x="274322" y="74540"/>
                      <a:pt x="277014" y="72294"/>
                    </a:cubicBezTo>
                    <a:cubicBezTo>
                      <a:pt x="277460" y="72294"/>
                      <a:pt x="277911" y="72294"/>
                      <a:pt x="278809" y="72294"/>
                    </a:cubicBezTo>
                    <a:lnTo>
                      <a:pt x="281055" y="72294"/>
                    </a:lnTo>
                    <a:cubicBezTo>
                      <a:pt x="293622" y="72294"/>
                      <a:pt x="304402" y="61520"/>
                      <a:pt x="304402" y="48945"/>
                    </a:cubicBezTo>
                    <a:cubicBezTo>
                      <a:pt x="305299" y="41315"/>
                      <a:pt x="300361" y="33679"/>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0" name="Google Shape;2580;p59"/>
              <p:cNvSpPr/>
              <p:nvPr/>
            </p:nvSpPr>
            <p:spPr>
              <a:xfrm>
                <a:off x="-10286666" y="215274"/>
                <a:ext cx="1425358" cy="706411"/>
              </a:xfrm>
              <a:custGeom>
                <a:rect b="b" l="l" r="r" t="t"/>
                <a:pathLst>
                  <a:path extrusionOk="0" h="150862" w="304401">
                    <a:moveTo>
                      <a:pt x="293165" y="29632"/>
                    </a:moveTo>
                    <a:cubicBezTo>
                      <a:pt x="294514" y="20652"/>
                      <a:pt x="283741" y="15262"/>
                      <a:pt x="273859" y="12570"/>
                    </a:cubicBezTo>
                    <a:cubicBezTo>
                      <a:pt x="272962" y="10324"/>
                      <a:pt x="271613" y="8529"/>
                      <a:pt x="269818" y="6734"/>
                    </a:cubicBezTo>
                    <a:cubicBezTo>
                      <a:pt x="260839" y="-2245"/>
                      <a:pt x="246026" y="-2245"/>
                      <a:pt x="237047" y="6734"/>
                    </a:cubicBezTo>
                    <a:cubicBezTo>
                      <a:pt x="233452" y="10330"/>
                      <a:pt x="231212" y="14371"/>
                      <a:pt x="229863" y="18858"/>
                    </a:cubicBezTo>
                    <a:cubicBezTo>
                      <a:pt x="227171" y="18412"/>
                      <a:pt x="224027" y="17960"/>
                      <a:pt x="221336" y="18412"/>
                    </a:cubicBezTo>
                    <a:cubicBezTo>
                      <a:pt x="219089" y="17514"/>
                      <a:pt x="216849" y="17514"/>
                      <a:pt x="214603" y="17514"/>
                    </a:cubicBezTo>
                    <a:lnTo>
                      <a:pt x="212357" y="17514"/>
                    </a:lnTo>
                    <a:cubicBezTo>
                      <a:pt x="204275" y="17514"/>
                      <a:pt x="196640" y="22001"/>
                      <a:pt x="192599" y="28740"/>
                    </a:cubicBezTo>
                    <a:cubicBezTo>
                      <a:pt x="192153" y="28294"/>
                      <a:pt x="191702" y="27843"/>
                      <a:pt x="191250" y="27391"/>
                    </a:cubicBezTo>
                    <a:cubicBezTo>
                      <a:pt x="182723" y="23350"/>
                      <a:pt x="176882" y="27391"/>
                      <a:pt x="171492" y="33679"/>
                    </a:cubicBezTo>
                    <a:cubicBezTo>
                      <a:pt x="168801" y="32330"/>
                      <a:pt x="165657" y="31884"/>
                      <a:pt x="162514" y="31884"/>
                    </a:cubicBezTo>
                    <a:cubicBezTo>
                      <a:pt x="159822" y="31884"/>
                      <a:pt x="157576" y="32330"/>
                      <a:pt x="154432" y="32781"/>
                    </a:cubicBezTo>
                    <a:cubicBezTo>
                      <a:pt x="148597" y="33679"/>
                      <a:pt x="142756" y="38617"/>
                      <a:pt x="140064" y="43555"/>
                    </a:cubicBezTo>
                    <a:cubicBezTo>
                      <a:pt x="139167" y="45350"/>
                      <a:pt x="138269" y="46699"/>
                      <a:pt x="137818" y="48494"/>
                    </a:cubicBezTo>
                    <a:cubicBezTo>
                      <a:pt x="136469" y="48494"/>
                      <a:pt x="135572" y="48048"/>
                      <a:pt x="134223" y="48048"/>
                    </a:cubicBezTo>
                    <a:cubicBezTo>
                      <a:pt x="128388" y="48048"/>
                      <a:pt x="124347" y="51192"/>
                      <a:pt x="121204" y="55684"/>
                    </a:cubicBezTo>
                    <a:cubicBezTo>
                      <a:pt x="116717" y="53890"/>
                      <a:pt x="111779" y="53438"/>
                      <a:pt x="106390" y="54787"/>
                    </a:cubicBezTo>
                    <a:cubicBezTo>
                      <a:pt x="98754" y="57033"/>
                      <a:pt x="92924" y="62869"/>
                      <a:pt x="90672" y="70054"/>
                    </a:cubicBezTo>
                    <a:lnTo>
                      <a:pt x="90678" y="70054"/>
                    </a:lnTo>
                    <a:cubicBezTo>
                      <a:pt x="85740" y="69608"/>
                      <a:pt x="79454" y="71402"/>
                      <a:pt x="75864" y="74540"/>
                    </a:cubicBezTo>
                    <a:cubicBezTo>
                      <a:pt x="74967" y="75438"/>
                      <a:pt x="74070" y="76335"/>
                      <a:pt x="73172" y="77684"/>
                    </a:cubicBezTo>
                    <a:cubicBezTo>
                      <a:pt x="69132" y="74540"/>
                      <a:pt x="64194" y="72294"/>
                      <a:pt x="58804" y="72294"/>
                    </a:cubicBezTo>
                    <a:lnTo>
                      <a:pt x="57907" y="72294"/>
                    </a:lnTo>
                    <a:cubicBezTo>
                      <a:pt x="46682" y="72294"/>
                      <a:pt x="37258" y="80376"/>
                      <a:pt x="35012" y="90704"/>
                    </a:cubicBezTo>
                    <a:cubicBezTo>
                      <a:pt x="32765" y="91150"/>
                      <a:pt x="30525" y="92053"/>
                      <a:pt x="28279" y="93396"/>
                    </a:cubicBezTo>
                    <a:cubicBezTo>
                      <a:pt x="27382" y="93396"/>
                      <a:pt x="26485" y="93396"/>
                      <a:pt x="25587" y="93396"/>
                    </a:cubicBezTo>
                    <a:cubicBezTo>
                      <a:pt x="23341" y="93842"/>
                      <a:pt x="21101" y="93842"/>
                      <a:pt x="18855" y="94294"/>
                    </a:cubicBezTo>
                    <a:cubicBezTo>
                      <a:pt x="17060" y="95191"/>
                      <a:pt x="14814" y="96089"/>
                      <a:pt x="13019" y="96540"/>
                    </a:cubicBezTo>
                    <a:cubicBezTo>
                      <a:pt x="12122" y="96986"/>
                      <a:pt x="11671" y="97438"/>
                      <a:pt x="10773" y="97889"/>
                    </a:cubicBezTo>
                    <a:cubicBezTo>
                      <a:pt x="9424" y="98786"/>
                      <a:pt x="8081" y="99684"/>
                      <a:pt x="6733" y="101033"/>
                    </a:cubicBezTo>
                    <a:cubicBezTo>
                      <a:pt x="2246" y="105520"/>
                      <a:pt x="0" y="111361"/>
                      <a:pt x="0" y="117643"/>
                    </a:cubicBezTo>
                    <a:cubicBezTo>
                      <a:pt x="0" y="123930"/>
                      <a:pt x="2246" y="129766"/>
                      <a:pt x="6733" y="134252"/>
                    </a:cubicBezTo>
                    <a:cubicBezTo>
                      <a:pt x="7178" y="134698"/>
                      <a:pt x="8081" y="135150"/>
                      <a:pt x="8527" y="135601"/>
                    </a:cubicBezTo>
                    <a:cubicBezTo>
                      <a:pt x="8527" y="136047"/>
                      <a:pt x="8527" y="136047"/>
                      <a:pt x="8527" y="136499"/>
                    </a:cubicBezTo>
                    <a:cubicBezTo>
                      <a:pt x="8973" y="141889"/>
                      <a:pt x="12122" y="145924"/>
                      <a:pt x="15260" y="149965"/>
                    </a:cubicBezTo>
                    <a:cubicBezTo>
                      <a:pt x="15260" y="150411"/>
                      <a:pt x="15705" y="150411"/>
                      <a:pt x="16157" y="150862"/>
                    </a:cubicBezTo>
                    <a:cubicBezTo>
                      <a:pt x="17952" y="150417"/>
                      <a:pt x="19752" y="149513"/>
                      <a:pt x="21547" y="148616"/>
                    </a:cubicBezTo>
                    <a:cubicBezTo>
                      <a:pt x="21992" y="148170"/>
                      <a:pt x="22444" y="148170"/>
                      <a:pt x="22895" y="147719"/>
                    </a:cubicBezTo>
                    <a:cubicBezTo>
                      <a:pt x="25587" y="148164"/>
                      <a:pt x="28285" y="148164"/>
                      <a:pt x="30531" y="147273"/>
                    </a:cubicBezTo>
                    <a:cubicBezTo>
                      <a:pt x="33223" y="146375"/>
                      <a:pt x="35469" y="145026"/>
                      <a:pt x="37715" y="143677"/>
                    </a:cubicBezTo>
                    <a:cubicBezTo>
                      <a:pt x="37715" y="143677"/>
                      <a:pt x="37715" y="143677"/>
                      <a:pt x="37715" y="143677"/>
                    </a:cubicBezTo>
                    <a:cubicBezTo>
                      <a:pt x="44448" y="140985"/>
                      <a:pt x="50283" y="136041"/>
                      <a:pt x="55673" y="131109"/>
                    </a:cubicBezTo>
                    <a:cubicBezTo>
                      <a:pt x="60611" y="131554"/>
                      <a:pt x="65549" y="132006"/>
                      <a:pt x="70938" y="127965"/>
                    </a:cubicBezTo>
                    <a:cubicBezTo>
                      <a:pt x="73630" y="125719"/>
                      <a:pt x="76773" y="122575"/>
                      <a:pt x="79020" y="118986"/>
                    </a:cubicBezTo>
                    <a:cubicBezTo>
                      <a:pt x="83060" y="118088"/>
                      <a:pt x="86655" y="117191"/>
                      <a:pt x="90244" y="115842"/>
                    </a:cubicBezTo>
                    <a:cubicBezTo>
                      <a:pt x="90690" y="115842"/>
                      <a:pt x="91593" y="115842"/>
                      <a:pt x="92039" y="115842"/>
                    </a:cubicBezTo>
                    <a:lnTo>
                      <a:pt x="93388" y="115842"/>
                    </a:lnTo>
                    <a:cubicBezTo>
                      <a:pt x="105064" y="115842"/>
                      <a:pt x="114934" y="108206"/>
                      <a:pt x="118078" y="97883"/>
                    </a:cubicBezTo>
                    <a:cubicBezTo>
                      <a:pt x="122118" y="97883"/>
                      <a:pt x="126159" y="97883"/>
                      <a:pt x="129303" y="96986"/>
                    </a:cubicBezTo>
                    <a:cubicBezTo>
                      <a:pt x="132446" y="96540"/>
                      <a:pt x="135138" y="95191"/>
                      <a:pt x="137384" y="93391"/>
                    </a:cubicBezTo>
                    <a:cubicBezTo>
                      <a:pt x="141870" y="96083"/>
                      <a:pt x="146808" y="97432"/>
                      <a:pt x="151752" y="97432"/>
                    </a:cubicBezTo>
                    <a:cubicBezTo>
                      <a:pt x="163429" y="97432"/>
                      <a:pt x="173299" y="89350"/>
                      <a:pt x="176894" y="79021"/>
                    </a:cubicBezTo>
                    <a:cubicBezTo>
                      <a:pt x="180489" y="80816"/>
                      <a:pt x="184975" y="80816"/>
                      <a:pt x="189461" y="78575"/>
                    </a:cubicBezTo>
                    <a:cubicBezTo>
                      <a:pt x="195297" y="75432"/>
                      <a:pt x="198440" y="70048"/>
                      <a:pt x="202481" y="65109"/>
                    </a:cubicBezTo>
                    <a:cubicBezTo>
                      <a:pt x="209665" y="72294"/>
                      <a:pt x="219541" y="74534"/>
                      <a:pt x="229417" y="66904"/>
                    </a:cubicBezTo>
                    <a:cubicBezTo>
                      <a:pt x="230314" y="66007"/>
                      <a:pt x="231663" y="65109"/>
                      <a:pt x="232560" y="64212"/>
                    </a:cubicBezTo>
                    <a:cubicBezTo>
                      <a:pt x="234807" y="64658"/>
                      <a:pt x="236601" y="65109"/>
                      <a:pt x="238847" y="65109"/>
                    </a:cubicBezTo>
                    <a:lnTo>
                      <a:pt x="240196" y="65109"/>
                    </a:lnTo>
                    <a:cubicBezTo>
                      <a:pt x="245586" y="65109"/>
                      <a:pt x="250524" y="63315"/>
                      <a:pt x="254564" y="60623"/>
                    </a:cubicBezTo>
                    <a:cubicBezTo>
                      <a:pt x="257256" y="61520"/>
                      <a:pt x="259954" y="61520"/>
                      <a:pt x="262646" y="61520"/>
                    </a:cubicBezTo>
                    <a:cubicBezTo>
                      <a:pt x="269830" y="61520"/>
                      <a:pt x="275214" y="57925"/>
                      <a:pt x="279706" y="52541"/>
                    </a:cubicBezTo>
                    <a:cubicBezTo>
                      <a:pt x="283747" y="52541"/>
                      <a:pt x="287342" y="51192"/>
                      <a:pt x="290033" y="48500"/>
                    </a:cubicBezTo>
                    <a:cubicBezTo>
                      <a:pt x="290479" y="48500"/>
                      <a:pt x="291382" y="48500"/>
                      <a:pt x="291828" y="48500"/>
                    </a:cubicBezTo>
                    <a:lnTo>
                      <a:pt x="294074" y="48500"/>
                    </a:lnTo>
                    <a:cubicBezTo>
                      <a:pt x="297669" y="48500"/>
                      <a:pt x="301258" y="47602"/>
                      <a:pt x="304402" y="46253"/>
                    </a:cubicBezTo>
                    <a:cubicBezTo>
                      <a:pt x="303956" y="39520"/>
                      <a:pt x="299464" y="33233"/>
                      <a:pt x="293177" y="2963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1" name="Google Shape;2581;p59"/>
              <p:cNvSpPr/>
              <p:nvPr/>
            </p:nvSpPr>
            <p:spPr>
              <a:xfrm>
                <a:off x="-9272569" y="1533173"/>
                <a:ext cx="31532" cy="33639"/>
              </a:xfrm>
              <a:custGeom>
                <a:rect b="b" l="l" r="r" t="t"/>
                <a:pathLst>
                  <a:path extrusionOk="0" h="7184" w="6734">
                    <a:moveTo>
                      <a:pt x="3369" y="7185"/>
                    </a:moveTo>
                    <a:cubicBezTo>
                      <a:pt x="7856" y="7185"/>
                      <a:pt x="7856" y="0"/>
                      <a:pt x="3369" y="0"/>
                    </a:cubicBezTo>
                    <a:cubicBezTo>
                      <a:pt x="-1123" y="0"/>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2" name="Google Shape;2582;p59"/>
              <p:cNvSpPr/>
              <p:nvPr/>
            </p:nvSpPr>
            <p:spPr>
              <a:xfrm>
                <a:off x="-9259947" y="1589928"/>
                <a:ext cx="31509" cy="33639"/>
              </a:xfrm>
              <a:custGeom>
                <a:rect b="b" l="l" r="r" t="t"/>
                <a:pathLst>
                  <a:path extrusionOk="0" h="7184" w="6729">
                    <a:moveTo>
                      <a:pt x="3365" y="7185"/>
                    </a:moveTo>
                    <a:cubicBezTo>
                      <a:pt x="7851" y="7185"/>
                      <a:pt x="7851" y="0"/>
                      <a:pt x="3365" y="0"/>
                    </a:cubicBezTo>
                    <a:cubicBezTo>
                      <a:pt x="-1122" y="0"/>
                      <a:pt x="-1122" y="7185"/>
                      <a:pt x="3365"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3" name="Google Shape;2583;p59"/>
              <p:cNvSpPr/>
              <p:nvPr/>
            </p:nvSpPr>
            <p:spPr>
              <a:xfrm>
                <a:off x="-9305625" y="1574334"/>
                <a:ext cx="32070" cy="30900"/>
              </a:xfrm>
              <a:custGeom>
                <a:rect b="b" l="l" r="r" t="t"/>
                <a:pathLst>
                  <a:path extrusionOk="0" h="6599" w="6849">
                    <a:moveTo>
                      <a:pt x="5938" y="5126"/>
                    </a:moveTo>
                    <a:cubicBezTo>
                      <a:pt x="6389" y="4680"/>
                      <a:pt x="5938" y="4680"/>
                      <a:pt x="5938" y="5126"/>
                    </a:cubicBezTo>
                    <a:cubicBezTo>
                      <a:pt x="5938" y="5126"/>
                      <a:pt x="6383" y="4680"/>
                      <a:pt x="6383" y="4228"/>
                    </a:cubicBezTo>
                    <a:cubicBezTo>
                      <a:pt x="7281" y="2879"/>
                      <a:pt x="6829" y="1085"/>
                      <a:pt x="5486" y="633"/>
                    </a:cubicBezTo>
                    <a:cubicBezTo>
                      <a:pt x="4589" y="187"/>
                      <a:pt x="3240" y="-264"/>
                      <a:pt x="2343" y="187"/>
                    </a:cubicBezTo>
                    <a:cubicBezTo>
                      <a:pt x="548" y="1085"/>
                      <a:pt x="-801" y="2879"/>
                      <a:pt x="548" y="4674"/>
                    </a:cubicBezTo>
                    <a:cubicBezTo>
                      <a:pt x="1451" y="6920"/>
                      <a:pt x="5040" y="7366"/>
                      <a:pt x="5938" y="512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4" name="Google Shape;2584;p59"/>
              <p:cNvSpPr/>
              <p:nvPr/>
            </p:nvSpPr>
            <p:spPr>
              <a:xfrm>
                <a:off x="-9233706" y="1552063"/>
                <a:ext cx="33662" cy="33667"/>
              </a:xfrm>
              <a:custGeom>
                <a:rect b="b" l="l" r="r" t="t"/>
                <a:pathLst>
                  <a:path extrusionOk="0" h="7190" w="7189">
                    <a:moveTo>
                      <a:pt x="3595" y="7191"/>
                    </a:moveTo>
                    <a:cubicBezTo>
                      <a:pt x="5390" y="7191"/>
                      <a:pt x="7190" y="5396"/>
                      <a:pt x="7190" y="3595"/>
                    </a:cubicBezTo>
                    <a:cubicBezTo>
                      <a:pt x="7190" y="1801"/>
                      <a:pt x="5395" y="0"/>
                      <a:pt x="3595" y="0"/>
                    </a:cubicBezTo>
                    <a:cubicBezTo>
                      <a:pt x="1800" y="0"/>
                      <a:pt x="0" y="1795"/>
                      <a:pt x="0" y="3595"/>
                    </a:cubicBezTo>
                    <a:cubicBezTo>
                      <a:pt x="0" y="5390"/>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5" name="Google Shape;2585;p59"/>
              <p:cNvSpPr/>
              <p:nvPr/>
            </p:nvSpPr>
            <p:spPr>
              <a:xfrm>
                <a:off x="-9182187" y="1863153"/>
                <a:ext cx="31527" cy="33639"/>
              </a:xfrm>
              <a:custGeom>
                <a:rect b="b" l="l" r="r" t="t"/>
                <a:pathLst>
                  <a:path extrusionOk="0" h="7184" w="6733">
                    <a:moveTo>
                      <a:pt x="3369" y="7185"/>
                    </a:moveTo>
                    <a:cubicBezTo>
                      <a:pt x="7856" y="7185"/>
                      <a:pt x="7856" y="0"/>
                      <a:pt x="3369" y="0"/>
                    </a:cubicBezTo>
                    <a:cubicBezTo>
                      <a:pt x="-1123" y="452"/>
                      <a:pt x="-1123" y="7185"/>
                      <a:pt x="3369" y="718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6" name="Google Shape;2586;p59"/>
              <p:cNvSpPr/>
              <p:nvPr/>
            </p:nvSpPr>
            <p:spPr>
              <a:xfrm>
                <a:off x="-9216876" y="1932510"/>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390"/>
                      <a:pt x="1349"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7" name="Google Shape;2587;p59"/>
              <p:cNvSpPr/>
              <p:nvPr/>
            </p:nvSpPr>
            <p:spPr>
              <a:xfrm>
                <a:off x="-9233706" y="1879960"/>
                <a:ext cx="33662" cy="33667"/>
              </a:xfrm>
              <a:custGeom>
                <a:rect b="b" l="l" r="r" t="t"/>
                <a:pathLst>
                  <a:path extrusionOk="0" h="7190" w="7189">
                    <a:moveTo>
                      <a:pt x="3595" y="7191"/>
                    </a:moveTo>
                    <a:cubicBezTo>
                      <a:pt x="5390" y="7191"/>
                      <a:pt x="7190" y="5842"/>
                      <a:pt x="7190" y="3595"/>
                    </a:cubicBezTo>
                    <a:cubicBezTo>
                      <a:pt x="7190" y="1801"/>
                      <a:pt x="5841" y="0"/>
                      <a:pt x="3595" y="0"/>
                    </a:cubicBezTo>
                    <a:cubicBezTo>
                      <a:pt x="1800" y="0"/>
                      <a:pt x="0" y="1349"/>
                      <a:pt x="0" y="3595"/>
                    </a:cubicBezTo>
                    <a:cubicBezTo>
                      <a:pt x="452"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8" name="Google Shape;2588;p59"/>
              <p:cNvSpPr/>
              <p:nvPr/>
            </p:nvSpPr>
            <p:spPr>
              <a:xfrm>
                <a:off x="-9168525" y="1915709"/>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1795"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9" name="Google Shape;2589;p59"/>
              <p:cNvSpPr/>
              <p:nvPr/>
            </p:nvSpPr>
            <p:spPr>
              <a:xfrm>
                <a:off x="-9183244" y="2237285"/>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795"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0" name="Google Shape;2590;p59"/>
              <p:cNvSpPr/>
              <p:nvPr/>
            </p:nvSpPr>
            <p:spPr>
              <a:xfrm>
                <a:off x="-9132811" y="2182647"/>
                <a:ext cx="33662" cy="33667"/>
              </a:xfrm>
              <a:custGeom>
                <a:rect b="b" l="l" r="r" t="t"/>
                <a:pathLst>
                  <a:path extrusionOk="0" h="7190" w="7189">
                    <a:moveTo>
                      <a:pt x="3595" y="7191"/>
                    </a:moveTo>
                    <a:cubicBezTo>
                      <a:pt x="5841" y="7191"/>
                      <a:pt x="7190" y="5396"/>
                      <a:pt x="7190" y="3595"/>
                    </a:cubicBezTo>
                    <a:cubicBezTo>
                      <a:pt x="7190" y="1349"/>
                      <a:pt x="5395" y="0"/>
                      <a:pt x="3595" y="0"/>
                    </a:cubicBezTo>
                    <a:cubicBezTo>
                      <a:pt x="1349" y="0"/>
                      <a:pt x="0" y="1795"/>
                      <a:pt x="0" y="3595"/>
                    </a:cubicBezTo>
                    <a:cubicBezTo>
                      <a:pt x="0" y="5842"/>
                      <a:pt x="1800" y="7191"/>
                      <a:pt x="3595" y="71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1" name="Google Shape;2591;p59"/>
              <p:cNvSpPr/>
              <p:nvPr/>
            </p:nvSpPr>
            <p:spPr>
              <a:xfrm>
                <a:off x="-9166429" y="2193189"/>
                <a:ext cx="12601" cy="12605"/>
              </a:xfrm>
              <a:custGeom>
                <a:rect b="b" l="l" r="r" t="t"/>
                <a:pathLst>
                  <a:path extrusionOk="0" h="2692" w="2691">
                    <a:moveTo>
                      <a:pt x="1346" y="2692"/>
                    </a:moveTo>
                    <a:cubicBezTo>
                      <a:pt x="3140" y="2692"/>
                      <a:pt x="3140" y="0"/>
                      <a:pt x="1346" y="0"/>
                    </a:cubicBezTo>
                    <a:cubicBezTo>
                      <a:pt x="-449" y="0"/>
                      <a:pt x="-449" y="2692"/>
                      <a:pt x="1346"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2" name="Google Shape;2592;p59"/>
              <p:cNvSpPr/>
              <p:nvPr/>
            </p:nvSpPr>
            <p:spPr>
              <a:xfrm>
                <a:off x="-9179045" y="2180560"/>
                <a:ext cx="37839" cy="37844"/>
              </a:xfrm>
              <a:custGeom>
                <a:rect b="b" l="l" r="r" t="t"/>
                <a:pathLst>
                  <a:path extrusionOk="0" h="8082" w="8081">
                    <a:moveTo>
                      <a:pt x="4041" y="8082"/>
                    </a:moveTo>
                    <a:cubicBezTo>
                      <a:pt x="6287" y="8082"/>
                      <a:pt x="8081" y="6287"/>
                      <a:pt x="8081" y="4041"/>
                    </a:cubicBezTo>
                    <a:cubicBezTo>
                      <a:pt x="8081" y="1795"/>
                      <a:pt x="6287" y="0"/>
                      <a:pt x="4041" y="0"/>
                    </a:cubicBezTo>
                    <a:cubicBezTo>
                      <a:pt x="1795" y="0"/>
                      <a:pt x="0" y="1795"/>
                      <a:pt x="0" y="4041"/>
                    </a:cubicBezTo>
                    <a:cubicBezTo>
                      <a:pt x="0" y="6287"/>
                      <a:pt x="2246" y="8082"/>
                      <a:pt x="4041" y="80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3" name="Google Shape;2593;p59"/>
              <p:cNvSpPr/>
              <p:nvPr/>
            </p:nvSpPr>
            <p:spPr>
              <a:xfrm>
                <a:off x="-9139080" y="2230455"/>
                <a:ext cx="37273" cy="37085"/>
              </a:xfrm>
              <a:custGeom>
                <a:rect b="b" l="l" r="r" t="t"/>
                <a:pathLst>
                  <a:path extrusionOk="0" h="7920" w="7960">
                    <a:moveTo>
                      <a:pt x="7626" y="5054"/>
                    </a:moveTo>
                    <a:cubicBezTo>
                      <a:pt x="7180" y="6403"/>
                      <a:pt x="7180" y="5952"/>
                      <a:pt x="7626" y="5054"/>
                    </a:cubicBezTo>
                    <a:cubicBezTo>
                      <a:pt x="8072" y="4157"/>
                      <a:pt x="8072" y="3259"/>
                      <a:pt x="7626" y="2808"/>
                    </a:cubicBezTo>
                    <a:cubicBezTo>
                      <a:pt x="7180" y="1459"/>
                      <a:pt x="6277" y="562"/>
                      <a:pt x="4934" y="116"/>
                    </a:cubicBezTo>
                    <a:cubicBezTo>
                      <a:pt x="3140" y="-330"/>
                      <a:pt x="1339" y="562"/>
                      <a:pt x="448" y="1911"/>
                    </a:cubicBezTo>
                    <a:cubicBezTo>
                      <a:pt x="-449" y="3705"/>
                      <a:pt x="2" y="6397"/>
                      <a:pt x="1797" y="7301"/>
                    </a:cubicBezTo>
                    <a:cubicBezTo>
                      <a:pt x="4043" y="8650"/>
                      <a:pt x="7186" y="7752"/>
                      <a:pt x="7632" y="505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4" name="Google Shape;2594;p59"/>
              <p:cNvSpPr/>
              <p:nvPr/>
            </p:nvSpPr>
            <p:spPr>
              <a:xfrm>
                <a:off x="-9782768" y="2529214"/>
                <a:ext cx="9473" cy="8677"/>
              </a:xfrm>
              <a:custGeom>
                <a:rect b="b" l="l" r="r" t="t"/>
                <a:pathLst>
                  <a:path extrusionOk="0" h="1853" w="2023">
                    <a:moveTo>
                      <a:pt x="1012" y="1853"/>
                    </a:moveTo>
                    <a:cubicBezTo>
                      <a:pt x="2360" y="1853"/>
                      <a:pt x="2360" y="59"/>
                      <a:pt x="1012" y="59"/>
                    </a:cubicBezTo>
                    <a:cubicBezTo>
                      <a:pt x="-337" y="-387"/>
                      <a:pt x="-337" y="1853"/>
                      <a:pt x="1012" y="1853"/>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5" name="Google Shape;2595;p59"/>
              <p:cNvSpPr/>
              <p:nvPr/>
            </p:nvSpPr>
            <p:spPr>
              <a:xfrm>
                <a:off x="-10005022" y="1290616"/>
                <a:ext cx="1492210" cy="1136092"/>
              </a:xfrm>
              <a:custGeom>
                <a:rect b="b" l="l" r="r" t="t"/>
                <a:pathLst>
                  <a:path extrusionOk="0" h="242625" w="318678">
                    <a:moveTo>
                      <a:pt x="308428" y="178427"/>
                    </a:moveTo>
                    <a:cubicBezTo>
                      <a:pt x="303942" y="182022"/>
                      <a:pt x="299450" y="186063"/>
                      <a:pt x="295409" y="190104"/>
                    </a:cubicBezTo>
                    <a:cubicBezTo>
                      <a:pt x="292717" y="192796"/>
                      <a:pt x="287328" y="196837"/>
                      <a:pt x="288225" y="200878"/>
                    </a:cubicBezTo>
                    <a:cubicBezTo>
                      <a:pt x="288225" y="201324"/>
                      <a:pt x="289122" y="201776"/>
                      <a:pt x="289574" y="201776"/>
                    </a:cubicBezTo>
                    <a:cubicBezTo>
                      <a:pt x="293614" y="200878"/>
                      <a:pt x="296306" y="194140"/>
                      <a:pt x="298998" y="191447"/>
                    </a:cubicBezTo>
                    <a:cubicBezTo>
                      <a:pt x="302593" y="187406"/>
                      <a:pt x="306634" y="183811"/>
                      <a:pt x="310675" y="180222"/>
                    </a:cubicBezTo>
                    <a:cubicBezTo>
                      <a:pt x="311572" y="179319"/>
                      <a:pt x="309777" y="177524"/>
                      <a:pt x="308428" y="178421"/>
                    </a:cubicBezTo>
                    <a:close/>
                    <a:moveTo>
                      <a:pt x="183618" y="44628"/>
                    </a:moveTo>
                    <a:cubicBezTo>
                      <a:pt x="186310" y="43730"/>
                      <a:pt x="188105" y="41484"/>
                      <a:pt x="189905" y="39689"/>
                    </a:cubicBezTo>
                    <a:cubicBezTo>
                      <a:pt x="193500" y="36094"/>
                      <a:pt x="197986" y="32956"/>
                      <a:pt x="202027" y="29813"/>
                    </a:cubicBezTo>
                    <a:cubicBezTo>
                      <a:pt x="208314" y="24423"/>
                      <a:pt x="219087" y="18135"/>
                      <a:pt x="222676" y="10505"/>
                    </a:cubicBezTo>
                    <a:cubicBezTo>
                      <a:pt x="223122" y="9607"/>
                      <a:pt x="222231" y="8710"/>
                      <a:pt x="221327" y="9156"/>
                    </a:cubicBezTo>
                    <a:cubicBezTo>
                      <a:pt x="218184" y="11402"/>
                      <a:pt x="215938" y="14546"/>
                      <a:pt x="212800" y="17238"/>
                    </a:cubicBezTo>
                    <a:cubicBezTo>
                      <a:pt x="208314" y="21725"/>
                      <a:pt x="203376" y="24874"/>
                      <a:pt x="198432" y="28915"/>
                    </a:cubicBezTo>
                    <a:cubicBezTo>
                      <a:pt x="193494" y="32511"/>
                      <a:pt x="184515" y="37895"/>
                      <a:pt x="183167" y="44182"/>
                    </a:cubicBezTo>
                    <a:cubicBezTo>
                      <a:pt x="182715" y="44182"/>
                      <a:pt x="183167" y="45079"/>
                      <a:pt x="183612" y="44628"/>
                    </a:cubicBezTo>
                    <a:close/>
                    <a:moveTo>
                      <a:pt x="176434" y="81894"/>
                    </a:moveTo>
                    <a:cubicBezTo>
                      <a:pt x="190802" y="75607"/>
                      <a:pt x="202021" y="58997"/>
                      <a:pt x="211452" y="46874"/>
                    </a:cubicBezTo>
                    <a:cubicBezTo>
                      <a:pt x="222676" y="32956"/>
                      <a:pt x="233901" y="20382"/>
                      <a:pt x="247366" y="9162"/>
                    </a:cubicBezTo>
                    <a:cubicBezTo>
                      <a:pt x="248715" y="7813"/>
                      <a:pt x="246921" y="5567"/>
                      <a:pt x="245572" y="6470"/>
                    </a:cubicBezTo>
                    <a:cubicBezTo>
                      <a:pt x="231655" y="15895"/>
                      <a:pt x="221327" y="29367"/>
                      <a:pt x="211006" y="41942"/>
                    </a:cubicBezTo>
                    <a:cubicBezTo>
                      <a:pt x="205616" y="48229"/>
                      <a:pt x="200678" y="54962"/>
                      <a:pt x="194843" y="61249"/>
                    </a:cubicBezTo>
                    <a:cubicBezTo>
                      <a:pt x="188556" y="67982"/>
                      <a:pt x="181378" y="73372"/>
                      <a:pt x="175537" y="80557"/>
                    </a:cubicBezTo>
                    <a:cubicBezTo>
                      <a:pt x="174634" y="81009"/>
                      <a:pt x="175537" y="81906"/>
                      <a:pt x="176434" y="81906"/>
                    </a:cubicBezTo>
                    <a:close/>
                    <a:moveTo>
                      <a:pt x="162066" y="116017"/>
                    </a:moveTo>
                    <a:cubicBezTo>
                      <a:pt x="170593" y="107489"/>
                      <a:pt x="180023" y="100299"/>
                      <a:pt x="189453" y="93120"/>
                    </a:cubicBezTo>
                    <a:cubicBezTo>
                      <a:pt x="200678" y="84141"/>
                      <a:pt x="210554" y="72018"/>
                      <a:pt x="220430" y="61689"/>
                    </a:cubicBezTo>
                    <a:cubicBezTo>
                      <a:pt x="230306" y="51361"/>
                      <a:pt x="241079" y="42833"/>
                      <a:pt x="250961" y="32956"/>
                    </a:cubicBezTo>
                    <a:cubicBezTo>
                      <a:pt x="261289" y="23079"/>
                      <a:pt x="267570" y="10505"/>
                      <a:pt x="279692" y="2874"/>
                    </a:cubicBezTo>
                    <a:cubicBezTo>
                      <a:pt x="281486" y="1977"/>
                      <a:pt x="279692" y="-721"/>
                      <a:pt x="278343" y="182"/>
                    </a:cubicBezTo>
                    <a:cubicBezTo>
                      <a:pt x="268467" y="6916"/>
                      <a:pt x="262180" y="17244"/>
                      <a:pt x="254099" y="25772"/>
                    </a:cubicBezTo>
                    <a:cubicBezTo>
                      <a:pt x="243771" y="36546"/>
                      <a:pt x="231203" y="45531"/>
                      <a:pt x="220876" y="56305"/>
                    </a:cubicBezTo>
                    <a:cubicBezTo>
                      <a:pt x="209651" y="67982"/>
                      <a:pt x="198878" y="79654"/>
                      <a:pt x="187207" y="90428"/>
                    </a:cubicBezTo>
                    <a:cubicBezTo>
                      <a:pt x="179231" y="97982"/>
                      <a:pt x="168118" y="103184"/>
                      <a:pt x="161937" y="112639"/>
                    </a:cubicBezTo>
                    <a:cubicBezTo>
                      <a:pt x="144232" y="126938"/>
                      <a:pt x="127365" y="141295"/>
                      <a:pt x="111337" y="157330"/>
                    </a:cubicBezTo>
                    <a:cubicBezTo>
                      <a:pt x="102810" y="165858"/>
                      <a:pt x="94277" y="174838"/>
                      <a:pt x="85750" y="183823"/>
                    </a:cubicBezTo>
                    <a:cubicBezTo>
                      <a:pt x="78114" y="191905"/>
                      <a:pt x="69587" y="199987"/>
                      <a:pt x="63752" y="209412"/>
                    </a:cubicBezTo>
                    <a:cubicBezTo>
                      <a:pt x="62403" y="211207"/>
                      <a:pt x="65101" y="213007"/>
                      <a:pt x="66895" y="211658"/>
                    </a:cubicBezTo>
                    <a:cubicBezTo>
                      <a:pt x="75422" y="204925"/>
                      <a:pt x="82161" y="195494"/>
                      <a:pt x="89791" y="187412"/>
                    </a:cubicBezTo>
                    <a:cubicBezTo>
                      <a:pt x="98318" y="178433"/>
                      <a:pt x="106851" y="169454"/>
                      <a:pt x="115378" y="160920"/>
                    </a:cubicBezTo>
                    <a:cubicBezTo>
                      <a:pt x="130080" y="145806"/>
                      <a:pt x="145158" y="130691"/>
                      <a:pt x="160951" y="116252"/>
                    </a:cubicBezTo>
                    <a:cubicBezTo>
                      <a:pt x="161315" y="116381"/>
                      <a:pt x="161749" y="116340"/>
                      <a:pt x="162072" y="116023"/>
                    </a:cubicBezTo>
                    <a:close/>
                    <a:moveTo>
                      <a:pt x="293609" y="10053"/>
                    </a:moveTo>
                    <a:cubicBezTo>
                      <a:pt x="284630" y="12745"/>
                      <a:pt x="278343" y="21731"/>
                      <a:pt x="272508" y="28012"/>
                    </a:cubicBezTo>
                    <a:cubicBezTo>
                      <a:pt x="263981" y="37437"/>
                      <a:pt x="255448" y="46868"/>
                      <a:pt x="247366" y="56299"/>
                    </a:cubicBezTo>
                    <a:cubicBezTo>
                      <a:pt x="229860" y="77847"/>
                      <a:pt x="207411" y="94463"/>
                      <a:pt x="189002" y="115114"/>
                    </a:cubicBezTo>
                    <a:cubicBezTo>
                      <a:pt x="188556" y="116011"/>
                      <a:pt x="189448" y="116463"/>
                      <a:pt x="189899" y="116011"/>
                    </a:cubicBezTo>
                    <a:cubicBezTo>
                      <a:pt x="204713" y="94463"/>
                      <a:pt x="230306" y="80991"/>
                      <a:pt x="247812" y="62135"/>
                    </a:cubicBezTo>
                    <a:cubicBezTo>
                      <a:pt x="263077" y="45525"/>
                      <a:pt x="277440" y="27115"/>
                      <a:pt x="294952" y="12300"/>
                    </a:cubicBezTo>
                    <a:cubicBezTo>
                      <a:pt x="295849" y="11396"/>
                      <a:pt x="294506" y="9607"/>
                      <a:pt x="293603" y="10053"/>
                    </a:cubicBezTo>
                    <a:close/>
                    <a:moveTo>
                      <a:pt x="300793" y="29813"/>
                    </a:moveTo>
                    <a:cubicBezTo>
                      <a:pt x="280589" y="45977"/>
                      <a:pt x="263529" y="65730"/>
                      <a:pt x="244674" y="83243"/>
                    </a:cubicBezTo>
                    <a:cubicBezTo>
                      <a:pt x="235696" y="91771"/>
                      <a:pt x="227614" y="100750"/>
                      <a:pt x="219087" y="109736"/>
                    </a:cubicBezTo>
                    <a:cubicBezTo>
                      <a:pt x="212800" y="116023"/>
                      <a:pt x="201581" y="120510"/>
                      <a:pt x="197986" y="129043"/>
                    </a:cubicBezTo>
                    <a:cubicBezTo>
                      <a:pt x="197541" y="130392"/>
                      <a:pt x="198432" y="131735"/>
                      <a:pt x="199781" y="130838"/>
                    </a:cubicBezTo>
                    <a:cubicBezTo>
                      <a:pt x="217738" y="117818"/>
                      <a:pt x="231655" y="101208"/>
                      <a:pt x="247818" y="86387"/>
                    </a:cubicBezTo>
                    <a:cubicBezTo>
                      <a:pt x="266672" y="68880"/>
                      <a:pt x="285081" y="50018"/>
                      <a:pt x="301244" y="30264"/>
                    </a:cubicBezTo>
                    <a:cubicBezTo>
                      <a:pt x="302141" y="29818"/>
                      <a:pt x="301244" y="29367"/>
                      <a:pt x="300793" y="29818"/>
                    </a:cubicBezTo>
                    <a:close/>
                    <a:moveTo>
                      <a:pt x="161620" y="213447"/>
                    </a:moveTo>
                    <a:cubicBezTo>
                      <a:pt x="159826" y="214796"/>
                      <a:pt x="157579" y="215242"/>
                      <a:pt x="155785" y="216139"/>
                    </a:cubicBezTo>
                    <a:cubicBezTo>
                      <a:pt x="153539" y="217488"/>
                      <a:pt x="151744" y="219283"/>
                      <a:pt x="149949" y="220626"/>
                    </a:cubicBezTo>
                    <a:cubicBezTo>
                      <a:pt x="146355" y="223770"/>
                      <a:pt x="141868" y="226913"/>
                      <a:pt x="140525" y="231400"/>
                    </a:cubicBezTo>
                    <a:cubicBezTo>
                      <a:pt x="140079" y="232298"/>
                      <a:pt x="141422" y="232749"/>
                      <a:pt x="141874" y="232298"/>
                    </a:cubicBezTo>
                    <a:cubicBezTo>
                      <a:pt x="145469" y="230051"/>
                      <a:pt x="148161" y="226462"/>
                      <a:pt x="151298" y="223770"/>
                    </a:cubicBezTo>
                    <a:cubicBezTo>
                      <a:pt x="153093" y="221975"/>
                      <a:pt x="154893" y="220626"/>
                      <a:pt x="156688" y="219283"/>
                    </a:cubicBezTo>
                    <a:cubicBezTo>
                      <a:pt x="158482" y="217934"/>
                      <a:pt x="160283" y="215242"/>
                      <a:pt x="162077" y="213893"/>
                    </a:cubicBezTo>
                    <a:cubicBezTo>
                      <a:pt x="162529" y="213441"/>
                      <a:pt x="162083" y="212990"/>
                      <a:pt x="161632" y="213441"/>
                    </a:cubicBezTo>
                    <a:close/>
                    <a:moveTo>
                      <a:pt x="13017" y="41936"/>
                    </a:moveTo>
                    <a:cubicBezTo>
                      <a:pt x="9422" y="43285"/>
                      <a:pt x="7182" y="45977"/>
                      <a:pt x="4490" y="49120"/>
                    </a:cubicBezTo>
                    <a:cubicBezTo>
                      <a:pt x="2695" y="50915"/>
                      <a:pt x="-1345" y="55408"/>
                      <a:pt x="449" y="58100"/>
                    </a:cubicBezTo>
                    <a:cubicBezTo>
                      <a:pt x="449" y="58546"/>
                      <a:pt x="895" y="58546"/>
                      <a:pt x="1347" y="58546"/>
                    </a:cubicBezTo>
                    <a:cubicBezTo>
                      <a:pt x="4038" y="58546"/>
                      <a:pt x="5387" y="54059"/>
                      <a:pt x="6736" y="52258"/>
                    </a:cubicBezTo>
                    <a:cubicBezTo>
                      <a:pt x="8982" y="49114"/>
                      <a:pt x="11674" y="46422"/>
                      <a:pt x="13920" y="43279"/>
                    </a:cubicBezTo>
                    <a:cubicBezTo>
                      <a:pt x="13920" y="42381"/>
                      <a:pt x="13475" y="41484"/>
                      <a:pt x="13023" y="41930"/>
                    </a:cubicBezTo>
                    <a:close/>
                    <a:moveTo>
                      <a:pt x="22893" y="42833"/>
                    </a:moveTo>
                    <a:cubicBezTo>
                      <a:pt x="20201" y="48223"/>
                      <a:pt x="16606" y="53161"/>
                      <a:pt x="13017" y="58100"/>
                    </a:cubicBezTo>
                    <a:cubicBezTo>
                      <a:pt x="9874" y="62586"/>
                      <a:pt x="5381" y="66627"/>
                      <a:pt x="4038" y="72018"/>
                    </a:cubicBezTo>
                    <a:cubicBezTo>
                      <a:pt x="4038" y="72463"/>
                      <a:pt x="4484" y="72915"/>
                      <a:pt x="4936" y="72915"/>
                    </a:cubicBezTo>
                    <a:cubicBezTo>
                      <a:pt x="9874" y="70223"/>
                      <a:pt x="12571" y="64387"/>
                      <a:pt x="15709" y="59894"/>
                    </a:cubicBezTo>
                    <a:cubicBezTo>
                      <a:pt x="19304" y="54504"/>
                      <a:pt x="21996" y="49566"/>
                      <a:pt x="24236" y="43285"/>
                    </a:cubicBezTo>
                    <a:cubicBezTo>
                      <a:pt x="24688" y="42833"/>
                      <a:pt x="23339" y="41936"/>
                      <a:pt x="22887" y="42833"/>
                    </a:cubicBezTo>
                    <a:close/>
                    <a:moveTo>
                      <a:pt x="48932" y="41936"/>
                    </a:moveTo>
                    <a:cubicBezTo>
                      <a:pt x="39056" y="39689"/>
                      <a:pt x="32769" y="50915"/>
                      <a:pt x="28728" y="57654"/>
                    </a:cubicBezTo>
                    <a:cubicBezTo>
                      <a:pt x="25133" y="63490"/>
                      <a:pt x="21544" y="69331"/>
                      <a:pt x="17052" y="75161"/>
                    </a:cubicBezTo>
                    <a:cubicBezTo>
                      <a:pt x="11662" y="82346"/>
                      <a:pt x="4033" y="89976"/>
                      <a:pt x="2684" y="98956"/>
                    </a:cubicBezTo>
                    <a:cubicBezTo>
                      <a:pt x="2684" y="99853"/>
                      <a:pt x="3581" y="100750"/>
                      <a:pt x="4478" y="99853"/>
                    </a:cubicBezTo>
                    <a:cubicBezTo>
                      <a:pt x="8965" y="96258"/>
                      <a:pt x="12114" y="90874"/>
                      <a:pt x="15703" y="85935"/>
                    </a:cubicBezTo>
                    <a:cubicBezTo>
                      <a:pt x="20190" y="80100"/>
                      <a:pt x="25128" y="74258"/>
                      <a:pt x="29620" y="67976"/>
                    </a:cubicBezTo>
                    <a:cubicBezTo>
                      <a:pt x="35907" y="58997"/>
                      <a:pt x="39044" y="49566"/>
                      <a:pt x="49823" y="44628"/>
                    </a:cubicBezTo>
                    <a:cubicBezTo>
                      <a:pt x="50721" y="44176"/>
                      <a:pt x="50269" y="41936"/>
                      <a:pt x="48926" y="41936"/>
                    </a:cubicBezTo>
                    <a:close/>
                    <a:moveTo>
                      <a:pt x="64643" y="49120"/>
                    </a:moveTo>
                    <a:cubicBezTo>
                      <a:pt x="53870" y="60798"/>
                      <a:pt x="43542" y="72915"/>
                      <a:pt x="32769" y="84592"/>
                    </a:cubicBezTo>
                    <a:cubicBezTo>
                      <a:pt x="25133" y="93120"/>
                      <a:pt x="11668" y="102099"/>
                      <a:pt x="8525" y="113325"/>
                    </a:cubicBezTo>
                    <a:cubicBezTo>
                      <a:pt x="8079" y="114222"/>
                      <a:pt x="9422" y="115120"/>
                      <a:pt x="10319" y="114222"/>
                    </a:cubicBezTo>
                    <a:cubicBezTo>
                      <a:pt x="19298" y="104797"/>
                      <a:pt x="28277" y="94463"/>
                      <a:pt x="37256" y="84592"/>
                    </a:cubicBezTo>
                    <a:cubicBezTo>
                      <a:pt x="47131" y="73366"/>
                      <a:pt x="57013" y="62141"/>
                      <a:pt x="65986" y="50024"/>
                    </a:cubicBezTo>
                    <a:cubicBezTo>
                      <a:pt x="66889" y="49572"/>
                      <a:pt x="65540" y="48675"/>
                      <a:pt x="64637" y="49126"/>
                    </a:cubicBezTo>
                    <a:close/>
                    <a:moveTo>
                      <a:pt x="89785" y="45079"/>
                    </a:moveTo>
                    <a:cubicBezTo>
                      <a:pt x="75416" y="49120"/>
                      <a:pt x="69581" y="68428"/>
                      <a:pt x="60602" y="78751"/>
                    </a:cubicBezTo>
                    <a:cubicBezTo>
                      <a:pt x="47583" y="92668"/>
                      <a:pt x="29626" y="105689"/>
                      <a:pt x="22442" y="123648"/>
                    </a:cubicBezTo>
                    <a:cubicBezTo>
                      <a:pt x="21996" y="124545"/>
                      <a:pt x="23339" y="125442"/>
                      <a:pt x="24236" y="124996"/>
                    </a:cubicBezTo>
                    <a:cubicBezTo>
                      <a:pt x="30071" y="121401"/>
                      <a:pt x="33215" y="114668"/>
                      <a:pt x="37256" y="108832"/>
                    </a:cubicBezTo>
                    <a:cubicBezTo>
                      <a:pt x="43988" y="99853"/>
                      <a:pt x="52973" y="92223"/>
                      <a:pt x="61048" y="84141"/>
                    </a:cubicBezTo>
                    <a:cubicBezTo>
                      <a:pt x="72725" y="72915"/>
                      <a:pt x="79457" y="57648"/>
                      <a:pt x="90230" y="45531"/>
                    </a:cubicBezTo>
                    <a:cubicBezTo>
                      <a:pt x="90676" y="45531"/>
                      <a:pt x="90230" y="44634"/>
                      <a:pt x="89779" y="45085"/>
                    </a:cubicBezTo>
                    <a:close/>
                    <a:moveTo>
                      <a:pt x="111783" y="48669"/>
                    </a:moveTo>
                    <a:cubicBezTo>
                      <a:pt x="97414" y="59443"/>
                      <a:pt x="89333" y="75607"/>
                      <a:pt x="77663" y="89079"/>
                    </a:cubicBezTo>
                    <a:cubicBezTo>
                      <a:pt x="71376" y="96264"/>
                      <a:pt x="63294" y="102545"/>
                      <a:pt x="56116" y="108838"/>
                    </a:cubicBezTo>
                    <a:cubicBezTo>
                      <a:pt x="49829" y="114228"/>
                      <a:pt x="41748" y="120064"/>
                      <a:pt x="38159" y="127694"/>
                    </a:cubicBezTo>
                    <a:cubicBezTo>
                      <a:pt x="37713" y="128592"/>
                      <a:pt x="38604" y="130386"/>
                      <a:pt x="39953" y="129489"/>
                    </a:cubicBezTo>
                    <a:cubicBezTo>
                      <a:pt x="46240" y="125002"/>
                      <a:pt x="51178" y="119161"/>
                      <a:pt x="56562" y="113771"/>
                    </a:cubicBezTo>
                    <a:cubicBezTo>
                      <a:pt x="63746" y="107483"/>
                      <a:pt x="71376" y="101202"/>
                      <a:pt x="78560" y="94463"/>
                    </a:cubicBezTo>
                    <a:cubicBezTo>
                      <a:pt x="91579" y="81443"/>
                      <a:pt x="101455" y="64381"/>
                      <a:pt x="112680" y="49566"/>
                    </a:cubicBezTo>
                    <a:cubicBezTo>
                      <a:pt x="113126" y="49114"/>
                      <a:pt x="112680" y="48217"/>
                      <a:pt x="111783" y="48663"/>
                    </a:cubicBezTo>
                    <a:close/>
                    <a:moveTo>
                      <a:pt x="135130" y="50018"/>
                    </a:moveTo>
                    <a:cubicBezTo>
                      <a:pt x="120761" y="65736"/>
                      <a:pt x="108639" y="83243"/>
                      <a:pt x="92482" y="97613"/>
                    </a:cubicBezTo>
                    <a:cubicBezTo>
                      <a:pt x="79915" y="108838"/>
                      <a:pt x="60157" y="122756"/>
                      <a:pt x="55219" y="139817"/>
                    </a:cubicBezTo>
                    <a:cubicBezTo>
                      <a:pt x="54773" y="141612"/>
                      <a:pt x="57013" y="143413"/>
                      <a:pt x="58814" y="141612"/>
                    </a:cubicBezTo>
                    <a:cubicBezTo>
                      <a:pt x="65546" y="134879"/>
                      <a:pt x="70490" y="126345"/>
                      <a:pt x="77668" y="119161"/>
                    </a:cubicBezTo>
                    <a:cubicBezTo>
                      <a:pt x="84401" y="111976"/>
                      <a:pt x="91585" y="105695"/>
                      <a:pt x="98769" y="98510"/>
                    </a:cubicBezTo>
                    <a:cubicBezTo>
                      <a:pt x="114035" y="84141"/>
                      <a:pt x="123911" y="67079"/>
                      <a:pt x="136479" y="50469"/>
                    </a:cubicBezTo>
                    <a:cubicBezTo>
                      <a:pt x="136924" y="50469"/>
                      <a:pt x="136027" y="49120"/>
                      <a:pt x="135130" y="50018"/>
                    </a:cubicBezTo>
                    <a:close/>
                    <a:moveTo>
                      <a:pt x="134232" y="89530"/>
                    </a:moveTo>
                    <a:cubicBezTo>
                      <a:pt x="120767" y="100305"/>
                      <a:pt x="107742" y="111530"/>
                      <a:pt x="95174" y="123202"/>
                    </a:cubicBezTo>
                    <a:cubicBezTo>
                      <a:pt x="83949" y="133530"/>
                      <a:pt x="69587" y="145653"/>
                      <a:pt x="62403" y="159571"/>
                    </a:cubicBezTo>
                    <a:cubicBezTo>
                      <a:pt x="61506" y="161366"/>
                      <a:pt x="63752" y="162715"/>
                      <a:pt x="65095" y="161817"/>
                    </a:cubicBezTo>
                    <a:cubicBezTo>
                      <a:pt x="70930" y="156427"/>
                      <a:pt x="75868" y="149694"/>
                      <a:pt x="81258" y="143858"/>
                    </a:cubicBezTo>
                    <a:cubicBezTo>
                      <a:pt x="86647" y="138023"/>
                      <a:pt x="92482" y="132181"/>
                      <a:pt x="98318" y="126797"/>
                    </a:cubicBezTo>
                    <a:cubicBezTo>
                      <a:pt x="110440" y="114674"/>
                      <a:pt x="123459" y="103448"/>
                      <a:pt x="135581" y="91325"/>
                    </a:cubicBezTo>
                    <a:cubicBezTo>
                      <a:pt x="136479" y="89976"/>
                      <a:pt x="135130" y="88633"/>
                      <a:pt x="134232" y="89530"/>
                    </a:cubicBezTo>
                    <a:close/>
                    <a:moveTo>
                      <a:pt x="162969" y="87736"/>
                    </a:moveTo>
                    <a:cubicBezTo>
                      <a:pt x="143663" y="98962"/>
                      <a:pt x="130643" y="117818"/>
                      <a:pt x="115378" y="133530"/>
                    </a:cubicBezTo>
                    <a:cubicBezTo>
                      <a:pt x="106851" y="142510"/>
                      <a:pt x="97420" y="150592"/>
                      <a:pt x="88887" y="159119"/>
                    </a:cubicBezTo>
                    <a:cubicBezTo>
                      <a:pt x="81252" y="166756"/>
                      <a:pt x="71382" y="175729"/>
                      <a:pt x="67341" y="186057"/>
                    </a:cubicBezTo>
                    <a:cubicBezTo>
                      <a:pt x="66895" y="187406"/>
                      <a:pt x="68690" y="188304"/>
                      <a:pt x="70033" y="187406"/>
                    </a:cubicBezTo>
                    <a:cubicBezTo>
                      <a:pt x="78560" y="180673"/>
                      <a:pt x="85298" y="170797"/>
                      <a:pt x="92928" y="162715"/>
                    </a:cubicBezTo>
                    <a:cubicBezTo>
                      <a:pt x="101009" y="154633"/>
                      <a:pt x="109091" y="146996"/>
                      <a:pt x="117172" y="139366"/>
                    </a:cubicBezTo>
                    <a:cubicBezTo>
                      <a:pt x="133335" y="123202"/>
                      <a:pt x="146355" y="103448"/>
                      <a:pt x="164763" y="89976"/>
                    </a:cubicBezTo>
                    <a:cubicBezTo>
                      <a:pt x="166106" y="89079"/>
                      <a:pt x="164763" y="86833"/>
                      <a:pt x="162963" y="87730"/>
                    </a:cubicBezTo>
                    <a:close/>
                    <a:moveTo>
                      <a:pt x="152196" y="145653"/>
                    </a:moveTo>
                    <a:cubicBezTo>
                      <a:pt x="144114" y="150140"/>
                      <a:pt x="138279" y="157776"/>
                      <a:pt x="131992" y="164509"/>
                    </a:cubicBezTo>
                    <a:cubicBezTo>
                      <a:pt x="125260" y="172146"/>
                      <a:pt x="117624" y="178879"/>
                      <a:pt x="109994" y="185612"/>
                    </a:cubicBezTo>
                    <a:cubicBezTo>
                      <a:pt x="97872" y="195940"/>
                      <a:pt x="79017" y="207160"/>
                      <a:pt x="72730" y="222427"/>
                    </a:cubicBezTo>
                    <a:cubicBezTo>
                      <a:pt x="72285" y="223324"/>
                      <a:pt x="73628" y="224221"/>
                      <a:pt x="74525" y="223776"/>
                    </a:cubicBezTo>
                    <a:cubicBezTo>
                      <a:pt x="80360" y="219289"/>
                      <a:pt x="85298" y="213001"/>
                      <a:pt x="90688" y="207612"/>
                    </a:cubicBezTo>
                    <a:cubicBezTo>
                      <a:pt x="97872" y="200878"/>
                      <a:pt x="105502" y="195043"/>
                      <a:pt x="113137" y="188755"/>
                    </a:cubicBezTo>
                    <a:cubicBezTo>
                      <a:pt x="127951" y="176632"/>
                      <a:pt x="141868" y="162263"/>
                      <a:pt x="153544" y="147002"/>
                    </a:cubicBezTo>
                    <a:cubicBezTo>
                      <a:pt x="153996" y="146105"/>
                      <a:pt x="152647" y="145207"/>
                      <a:pt x="152196" y="145653"/>
                    </a:cubicBezTo>
                    <a:close/>
                    <a:moveTo>
                      <a:pt x="167913" y="155084"/>
                    </a:moveTo>
                    <a:cubicBezTo>
                      <a:pt x="159831" y="158679"/>
                      <a:pt x="153099" y="165858"/>
                      <a:pt x="146812" y="171694"/>
                    </a:cubicBezTo>
                    <a:cubicBezTo>
                      <a:pt x="138731" y="179330"/>
                      <a:pt x="131095" y="187858"/>
                      <a:pt x="123465" y="196386"/>
                    </a:cubicBezTo>
                    <a:cubicBezTo>
                      <a:pt x="116732" y="204022"/>
                      <a:pt x="109548" y="211652"/>
                      <a:pt x="102816" y="219283"/>
                    </a:cubicBezTo>
                    <a:cubicBezTo>
                      <a:pt x="95180" y="227365"/>
                      <a:pt x="85756" y="233201"/>
                      <a:pt x="78126" y="240831"/>
                    </a:cubicBezTo>
                    <a:cubicBezTo>
                      <a:pt x="77680" y="241277"/>
                      <a:pt x="78126" y="242626"/>
                      <a:pt x="79023" y="242626"/>
                    </a:cubicBezTo>
                    <a:cubicBezTo>
                      <a:pt x="86659" y="239934"/>
                      <a:pt x="92940" y="233646"/>
                      <a:pt x="98781" y="228256"/>
                    </a:cubicBezTo>
                    <a:cubicBezTo>
                      <a:pt x="107308" y="221072"/>
                      <a:pt x="115389" y="212990"/>
                      <a:pt x="123025" y="204462"/>
                    </a:cubicBezTo>
                    <a:cubicBezTo>
                      <a:pt x="130661" y="195934"/>
                      <a:pt x="137839" y="187401"/>
                      <a:pt x="145921" y="178873"/>
                    </a:cubicBezTo>
                    <a:cubicBezTo>
                      <a:pt x="153105" y="170791"/>
                      <a:pt x="162529" y="164503"/>
                      <a:pt x="169267" y="156421"/>
                    </a:cubicBezTo>
                    <a:cubicBezTo>
                      <a:pt x="170159" y="155976"/>
                      <a:pt x="169262" y="154627"/>
                      <a:pt x="167919" y="155072"/>
                    </a:cubicBezTo>
                    <a:close/>
                    <a:moveTo>
                      <a:pt x="317413" y="33859"/>
                    </a:moveTo>
                    <a:cubicBezTo>
                      <a:pt x="303496" y="35208"/>
                      <a:pt x="297209" y="57208"/>
                      <a:pt x="289580" y="66188"/>
                    </a:cubicBezTo>
                    <a:cubicBezTo>
                      <a:pt x="271622" y="87290"/>
                      <a:pt x="249173" y="104351"/>
                      <a:pt x="228523" y="122762"/>
                    </a:cubicBezTo>
                    <a:cubicBezTo>
                      <a:pt x="206525" y="141618"/>
                      <a:pt x="184076" y="161371"/>
                      <a:pt x="164324" y="182474"/>
                    </a:cubicBezTo>
                    <a:cubicBezTo>
                      <a:pt x="156688" y="190556"/>
                      <a:pt x="146366" y="196843"/>
                      <a:pt x="137833" y="204925"/>
                    </a:cubicBezTo>
                    <a:cubicBezTo>
                      <a:pt x="129306" y="213007"/>
                      <a:pt x="120773" y="221089"/>
                      <a:pt x="115384" y="231863"/>
                    </a:cubicBezTo>
                    <a:cubicBezTo>
                      <a:pt x="114486" y="233658"/>
                      <a:pt x="116732" y="235007"/>
                      <a:pt x="117630" y="233212"/>
                    </a:cubicBezTo>
                    <a:cubicBezTo>
                      <a:pt x="131095" y="213453"/>
                      <a:pt x="149955" y="196843"/>
                      <a:pt x="169262" y="182925"/>
                    </a:cubicBezTo>
                    <a:cubicBezTo>
                      <a:pt x="190808" y="167207"/>
                      <a:pt x="209217" y="146111"/>
                      <a:pt x="228523" y="128598"/>
                    </a:cubicBezTo>
                    <a:cubicBezTo>
                      <a:pt x="247378" y="111536"/>
                      <a:pt x="266684" y="95372"/>
                      <a:pt x="284196" y="76962"/>
                    </a:cubicBezTo>
                    <a:cubicBezTo>
                      <a:pt x="290928" y="70229"/>
                      <a:pt x="295872" y="62592"/>
                      <a:pt x="301702" y="55414"/>
                    </a:cubicBezTo>
                    <a:cubicBezTo>
                      <a:pt x="306640" y="49578"/>
                      <a:pt x="310680" y="40598"/>
                      <a:pt x="317865" y="37003"/>
                    </a:cubicBezTo>
                    <a:cubicBezTo>
                      <a:pt x="319213" y="36106"/>
                      <a:pt x="318762" y="33859"/>
                      <a:pt x="317419" y="33859"/>
                    </a:cubicBezTo>
                    <a:close/>
                    <a:moveTo>
                      <a:pt x="303496" y="77859"/>
                    </a:moveTo>
                    <a:cubicBezTo>
                      <a:pt x="298107" y="77413"/>
                      <a:pt x="292271" y="85941"/>
                      <a:pt x="289128" y="89085"/>
                    </a:cubicBezTo>
                    <a:cubicBezTo>
                      <a:pt x="281492" y="96721"/>
                      <a:pt x="273411" y="103900"/>
                      <a:pt x="265335" y="111085"/>
                    </a:cubicBezTo>
                    <a:cubicBezTo>
                      <a:pt x="243337" y="130392"/>
                      <a:pt x="220442" y="153289"/>
                      <a:pt x="204279" y="177536"/>
                    </a:cubicBezTo>
                    <a:cubicBezTo>
                      <a:pt x="203833" y="177981"/>
                      <a:pt x="204725" y="178885"/>
                      <a:pt x="205176" y="178433"/>
                    </a:cubicBezTo>
                    <a:cubicBezTo>
                      <a:pt x="215052" y="169454"/>
                      <a:pt x="223585" y="158228"/>
                      <a:pt x="232564" y="148351"/>
                    </a:cubicBezTo>
                    <a:cubicBezTo>
                      <a:pt x="241988" y="138023"/>
                      <a:pt x="251870" y="128146"/>
                      <a:pt x="263095" y="119167"/>
                    </a:cubicBezTo>
                    <a:cubicBezTo>
                      <a:pt x="271622" y="112434"/>
                      <a:pt x="280155" y="105700"/>
                      <a:pt x="287339" y="98064"/>
                    </a:cubicBezTo>
                    <a:cubicBezTo>
                      <a:pt x="292729" y="92674"/>
                      <a:pt x="297667" y="85941"/>
                      <a:pt x="303948" y="81900"/>
                    </a:cubicBezTo>
                    <a:cubicBezTo>
                      <a:pt x="305742" y="80105"/>
                      <a:pt x="305297" y="77859"/>
                      <a:pt x="303502" y="77859"/>
                    </a:cubicBezTo>
                    <a:close/>
                    <a:moveTo>
                      <a:pt x="289580" y="115126"/>
                    </a:moveTo>
                    <a:cubicBezTo>
                      <a:pt x="279704" y="129043"/>
                      <a:pt x="265335" y="140715"/>
                      <a:pt x="252768" y="151495"/>
                    </a:cubicBezTo>
                    <a:cubicBezTo>
                      <a:pt x="239302" y="163172"/>
                      <a:pt x="227180" y="175741"/>
                      <a:pt x="215504" y="189207"/>
                    </a:cubicBezTo>
                    <a:cubicBezTo>
                      <a:pt x="215504" y="189207"/>
                      <a:pt x="215504" y="189653"/>
                      <a:pt x="215950" y="189653"/>
                    </a:cubicBezTo>
                    <a:cubicBezTo>
                      <a:pt x="227174" y="176187"/>
                      <a:pt x="242886" y="166304"/>
                      <a:pt x="256357" y="155084"/>
                    </a:cubicBezTo>
                    <a:cubicBezTo>
                      <a:pt x="270273" y="143407"/>
                      <a:pt x="281944" y="131290"/>
                      <a:pt x="291826" y="116474"/>
                    </a:cubicBezTo>
                    <a:cubicBezTo>
                      <a:pt x="292277" y="115126"/>
                      <a:pt x="290477" y="114228"/>
                      <a:pt x="289580" y="115126"/>
                    </a:cubicBezTo>
                    <a:close/>
                    <a:moveTo>
                      <a:pt x="299907" y="132633"/>
                    </a:moveTo>
                    <a:cubicBezTo>
                      <a:pt x="292271" y="138023"/>
                      <a:pt x="285990" y="145653"/>
                      <a:pt x="278806" y="152392"/>
                    </a:cubicBezTo>
                    <a:cubicBezTo>
                      <a:pt x="270725" y="160474"/>
                      <a:pt x="261746" y="167659"/>
                      <a:pt x="252768" y="174843"/>
                    </a:cubicBezTo>
                    <a:cubicBezTo>
                      <a:pt x="240200" y="184720"/>
                      <a:pt x="218202" y="197295"/>
                      <a:pt x="213709" y="213905"/>
                    </a:cubicBezTo>
                    <a:cubicBezTo>
                      <a:pt x="213709" y="214802"/>
                      <a:pt x="214607" y="215699"/>
                      <a:pt x="215504" y="215254"/>
                    </a:cubicBezTo>
                    <a:cubicBezTo>
                      <a:pt x="222236" y="210315"/>
                      <a:pt x="227626" y="202685"/>
                      <a:pt x="233913" y="196843"/>
                    </a:cubicBezTo>
                    <a:cubicBezTo>
                      <a:pt x="241097" y="190110"/>
                      <a:pt x="248727" y="184274"/>
                      <a:pt x="256363" y="177987"/>
                    </a:cubicBezTo>
                    <a:cubicBezTo>
                      <a:pt x="271628" y="165864"/>
                      <a:pt x="291380" y="151049"/>
                      <a:pt x="300359" y="133090"/>
                    </a:cubicBezTo>
                    <a:cubicBezTo>
                      <a:pt x="300359" y="133090"/>
                      <a:pt x="300359" y="132639"/>
                      <a:pt x="299913" y="132639"/>
                    </a:cubicBezTo>
                    <a:close/>
                    <a:moveTo>
                      <a:pt x="304399" y="158674"/>
                    </a:moveTo>
                    <a:cubicBezTo>
                      <a:pt x="294072" y="162269"/>
                      <a:pt x="287791" y="173043"/>
                      <a:pt x="280155" y="180673"/>
                    </a:cubicBezTo>
                    <a:cubicBezTo>
                      <a:pt x="269382" y="191899"/>
                      <a:pt x="253219" y="199981"/>
                      <a:pt x="244240" y="212550"/>
                    </a:cubicBezTo>
                    <a:cubicBezTo>
                      <a:pt x="243343" y="213447"/>
                      <a:pt x="244686" y="214796"/>
                      <a:pt x="246035" y="214345"/>
                    </a:cubicBezTo>
                    <a:cubicBezTo>
                      <a:pt x="257711" y="208955"/>
                      <a:pt x="268485" y="197735"/>
                      <a:pt x="277909" y="189201"/>
                    </a:cubicBezTo>
                    <a:cubicBezTo>
                      <a:pt x="287785" y="180222"/>
                      <a:pt x="294518" y="168550"/>
                      <a:pt x="304845" y="160468"/>
                    </a:cubicBezTo>
                    <a:cubicBezTo>
                      <a:pt x="306194" y="159565"/>
                      <a:pt x="305291" y="158222"/>
                      <a:pt x="304394" y="1586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6" name="Google Shape;2596;p59"/>
              <p:cNvSpPr/>
              <p:nvPr/>
            </p:nvSpPr>
            <p:spPr>
              <a:xfrm>
                <a:off x="-10277041" y="51282"/>
                <a:ext cx="1092577" cy="565543"/>
              </a:xfrm>
              <a:custGeom>
                <a:rect b="b" l="l" r="r" t="t"/>
                <a:pathLst>
                  <a:path extrusionOk="0" h="120778" w="233332">
                    <a:moveTo>
                      <a:pt x="19045" y="13472"/>
                    </a:moveTo>
                    <a:cubicBezTo>
                      <a:pt x="34311" y="11226"/>
                      <a:pt x="49576" y="6739"/>
                      <a:pt x="64836" y="4944"/>
                    </a:cubicBezTo>
                    <a:cubicBezTo>
                      <a:pt x="77404" y="3150"/>
                      <a:pt x="89977" y="2698"/>
                      <a:pt x="102997" y="2252"/>
                    </a:cubicBezTo>
                    <a:cubicBezTo>
                      <a:pt x="124543" y="1806"/>
                      <a:pt x="146096" y="5396"/>
                      <a:pt x="166745" y="10780"/>
                    </a:cubicBezTo>
                    <a:cubicBezTo>
                      <a:pt x="186948" y="16170"/>
                      <a:pt x="217473" y="25595"/>
                      <a:pt x="229150" y="45349"/>
                    </a:cubicBezTo>
                    <a:cubicBezTo>
                      <a:pt x="230499" y="48041"/>
                      <a:pt x="234088" y="45794"/>
                      <a:pt x="233191" y="43102"/>
                    </a:cubicBezTo>
                    <a:cubicBezTo>
                      <a:pt x="229596" y="35917"/>
                      <a:pt x="221514" y="30533"/>
                      <a:pt x="215233" y="26492"/>
                    </a:cubicBezTo>
                    <a:cubicBezTo>
                      <a:pt x="202214" y="17965"/>
                      <a:pt x="187400" y="12123"/>
                      <a:pt x="172134" y="8082"/>
                    </a:cubicBezTo>
                    <a:cubicBezTo>
                      <a:pt x="150588" y="1795"/>
                      <a:pt x="128584" y="446"/>
                      <a:pt x="106140" y="0"/>
                    </a:cubicBezTo>
                    <a:cubicBezTo>
                      <a:pt x="77855" y="0"/>
                      <a:pt x="45530" y="2692"/>
                      <a:pt x="19045" y="13020"/>
                    </a:cubicBezTo>
                    <a:cubicBezTo>
                      <a:pt x="18593" y="13020"/>
                      <a:pt x="19045" y="13466"/>
                      <a:pt x="19045" y="13466"/>
                    </a:cubicBezTo>
                    <a:close/>
                    <a:moveTo>
                      <a:pt x="636" y="52533"/>
                    </a:moveTo>
                    <a:cubicBezTo>
                      <a:pt x="6923" y="51184"/>
                      <a:pt x="12758" y="52087"/>
                      <a:pt x="18593" y="55225"/>
                    </a:cubicBezTo>
                    <a:cubicBezTo>
                      <a:pt x="27121" y="59712"/>
                      <a:pt x="29367" y="65999"/>
                      <a:pt x="30716" y="74985"/>
                    </a:cubicBezTo>
                    <a:cubicBezTo>
                      <a:pt x="33407" y="90251"/>
                      <a:pt x="28024" y="105518"/>
                      <a:pt x="30716" y="120779"/>
                    </a:cubicBezTo>
                    <a:lnTo>
                      <a:pt x="31161" y="120779"/>
                    </a:lnTo>
                    <a:cubicBezTo>
                      <a:pt x="35648" y="102820"/>
                      <a:pt x="37448" y="79026"/>
                      <a:pt x="28469" y="61964"/>
                    </a:cubicBezTo>
                    <a:cubicBezTo>
                      <a:pt x="24429" y="54328"/>
                      <a:pt x="7369" y="46246"/>
                      <a:pt x="184" y="52087"/>
                    </a:cubicBezTo>
                    <a:cubicBezTo>
                      <a:pt x="-261" y="52087"/>
                      <a:pt x="184" y="52985"/>
                      <a:pt x="636" y="52533"/>
                    </a:cubicBezTo>
                    <a:close/>
                    <a:moveTo>
                      <a:pt x="1985" y="47143"/>
                    </a:moveTo>
                    <a:cubicBezTo>
                      <a:pt x="10964" y="47143"/>
                      <a:pt x="18593" y="44451"/>
                      <a:pt x="27572" y="48492"/>
                    </a:cubicBezTo>
                    <a:cubicBezTo>
                      <a:pt x="36997" y="52979"/>
                      <a:pt x="44632" y="63759"/>
                      <a:pt x="47330" y="73636"/>
                    </a:cubicBezTo>
                    <a:cubicBezTo>
                      <a:pt x="50473" y="84410"/>
                      <a:pt x="48679" y="104615"/>
                      <a:pt x="58555" y="111800"/>
                    </a:cubicBezTo>
                    <a:cubicBezTo>
                      <a:pt x="59452" y="112697"/>
                      <a:pt x="60349" y="111354"/>
                      <a:pt x="60349" y="110451"/>
                    </a:cubicBezTo>
                    <a:cubicBezTo>
                      <a:pt x="59000" y="101923"/>
                      <a:pt x="54960" y="93389"/>
                      <a:pt x="53165" y="84410"/>
                    </a:cubicBezTo>
                    <a:cubicBezTo>
                      <a:pt x="50919" y="74985"/>
                      <a:pt x="48227" y="66451"/>
                      <a:pt x="42392" y="58821"/>
                    </a:cubicBezTo>
                    <a:cubicBezTo>
                      <a:pt x="38351" y="52985"/>
                      <a:pt x="32064" y="48492"/>
                      <a:pt x="25783" y="45354"/>
                    </a:cubicBezTo>
                    <a:cubicBezTo>
                      <a:pt x="18148" y="41759"/>
                      <a:pt x="9621" y="44909"/>
                      <a:pt x="1991" y="45354"/>
                    </a:cubicBezTo>
                    <a:cubicBezTo>
                      <a:pt x="1093" y="45354"/>
                      <a:pt x="1093" y="47149"/>
                      <a:pt x="1991" y="47149"/>
                    </a:cubicBezTo>
                    <a:close/>
                    <a:moveTo>
                      <a:pt x="6923" y="39061"/>
                    </a:moveTo>
                    <a:cubicBezTo>
                      <a:pt x="24429" y="32328"/>
                      <a:pt x="42392" y="40856"/>
                      <a:pt x="56309" y="51184"/>
                    </a:cubicBezTo>
                    <a:cubicBezTo>
                      <a:pt x="63493" y="56123"/>
                      <a:pt x="69328" y="62862"/>
                      <a:pt x="73814" y="70040"/>
                    </a:cubicBezTo>
                    <a:cubicBezTo>
                      <a:pt x="78752" y="77677"/>
                      <a:pt x="80999" y="86204"/>
                      <a:pt x="86382" y="93835"/>
                    </a:cubicBezTo>
                    <a:cubicBezTo>
                      <a:pt x="87280" y="94732"/>
                      <a:pt x="88628" y="94281"/>
                      <a:pt x="88628" y="92937"/>
                    </a:cubicBezTo>
                    <a:cubicBezTo>
                      <a:pt x="84588" y="74527"/>
                      <a:pt x="71123" y="57020"/>
                      <a:pt x="55405" y="46692"/>
                    </a:cubicBezTo>
                    <a:cubicBezTo>
                      <a:pt x="41940" y="37261"/>
                      <a:pt x="21737" y="30076"/>
                      <a:pt x="6923" y="39055"/>
                    </a:cubicBezTo>
                    <a:cubicBezTo>
                      <a:pt x="6471" y="38604"/>
                      <a:pt x="6471" y="39055"/>
                      <a:pt x="6923" y="39055"/>
                    </a:cubicBezTo>
                    <a:close/>
                    <a:moveTo>
                      <a:pt x="7369" y="30979"/>
                    </a:moveTo>
                    <a:cubicBezTo>
                      <a:pt x="37448" y="27384"/>
                      <a:pt x="65733" y="31425"/>
                      <a:pt x="91772" y="48041"/>
                    </a:cubicBezTo>
                    <a:cubicBezTo>
                      <a:pt x="99853" y="53431"/>
                      <a:pt x="107489" y="59718"/>
                      <a:pt x="114221" y="66897"/>
                    </a:cubicBezTo>
                    <a:cubicBezTo>
                      <a:pt x="116913" y="70040"/>
                      <a:pt x="119611" y="75424"/>
                      <a:pt x="123200" y="77225"/>
                    </a:cubicBezTo>
                    <a:cubicBezTo>
                      <a:pt x="124097" y="77671"/>
                      <a:pt x="125446" y="77225"/>
                      <a:pt x="124995" y="75876"/>
                    </a:cubicBezTo>
                    <a:cubicBezTo>
                      <a:pt x="124995" y="71389"/>
                      <a:pt x="119605" y="66897"/>
                      <a:pt x="116468" y="63753"/>
                    </a:cubicBezTo>
                    <a:cubicBezTo>
                      <a:pt x="109735" y="56117"/>
                      <a:pt x="101654" y="49835"/>
                      <a:pt x="93572" y="44445"/>
                    </a:cubicBezTo>
                    <a:cubicBezTo>
                      <a:pt x="68431" y="27835"/>
                      <a:pt x="36105" y="23343"/>
                      <a:pt x="6923" y="29630"/>
                    </a:cubicBezTo>
                    <a:cubicBezTo>
                      <a:pt x="6471" y="30076"/>
                      <a:pt x="6923" y="30979"/>
                      <a:pt x="7369" y="30979"/>
                    </a:cubicBezTo>
                    <a:close/>
                    <a:moveTo>
                      <a:pt x="12758" y="24246"/>
                    </a:moveTo>
                    <a:cubicBezTo>
                      <a:pt x="20840" y="21554"/>
                      <a:pt x="32516" y="23349"/>
                      <a:pt x="40592" y="23800"/>
                    </a:cubicBezTo>
                    <a:cubicBezTo>
                      <a:pt x="55857" y="24246"/>
                      <a:pt x="70671" y="26047"/>
                      <a:pt x="85937" y="28287"/>
                    </a:cubicBezTo>
                    <a:cubicBezTo>
                      <a:pt x="101202" y="30979"/>
                      <a:pt x="116468" y="34574"/>
                      <a:pt x="131282" y="40410"/>
                    </a:cubicBezTo>
                    <a:cubicBezTo>
                      <a:pt x="138917" y="43554"/>
                      <a:pt x="146096" y="47595"/>
                      <a:pt x="152828" y="52533"/>
                    </a:cubicBezTo>
                    <a:cubicBezTo>
                      <a:pt x="157315" y="56128"/>
                      <a:pt x="160464" y="61958"/>
                      <a:pt x="165396" y="65102"/>
                    </a:cubicBezTo>
                    <a:cubicBezTo>
                      <a:pt x="166293" y="65548"/>
                      <a:pt x="167190" y="65102"/>
                      <a:pt x="167190" y="64205"/>
                    </a:cubicBezTo>
                    <a:cubicBezTo>
                      <a:pt x="166293" y="53431"/>
                      <a:pt x="148781" y="44897"/>
                      <a:pt x="140700" y="40410"/>
                    </a:cubicBezTo>
                    <a:cubicBezTo>
                      <a:pt x="125435" y="32774"/>
                      <a:pt x="108374" y="28733"/>
                      <a:pt x="91766" y="26041"/>
                    </a:cubicBezTo>
                    <a:cubicBezTo>
                      <a:pt x="64824" y="21554"/>
                      <a:pt x="39237" y="21554"/>
                      <a:pt x="12746" y="24246"/>
                    </a:cubicBezTo>
                    <a:lnTo>
                      <a:pt x="12746" y="24246"/>
                    </a:lnTo>
                    <a:close/>
                    <a:moveTo>
                      <a:pt x="14107" y="18410"/>
                    </a:moveTo>
                    <a:cubicBezTo>
                      <a:pt x="55857" y="11677"/>
                      <a:pt x="95818" y="13924"/>
                      <a:pt x="136671" y="24698"/>
                    </a:cubicBezTo>
                    <a:cubicBezTo>
                      <a:pt x="157772" y="30088"/>
                      <a:pt x="183811" y="37266"/>
                      <a:pt x="200419" y="52533"/>
                    </a:cubicBezTo>
                    <a:cubicBezTo>
                      <a:pt x="201768" y="53882"/>
                      <a:pt x="204906" y="52087"/>
                      <a:pt x="203563" y="50287"/>
                    </a:cubicBezTo>
                    <a:cubicBezTo>
                      <a:pt x="199522" y="44000"/>
                      <a:pt x="190543" y="40410"/>
                      <a:pt x="183805" y="37718"/>
                    </a:cubicBezTo>
                    <a:cubicBezTo>
                      <a:pt x="169888" y="30985"/>
                      <a:pt x="155074" y="26492"/>
                      <a:pt x="140254" y="22451"/>
                    </a:cubicBezTo>
                    <a:cubicBezTo>
                      <a:pt x="99847" y="11226"/>
                      <a:pt x="54502" y="8985"/>
                      <a:pt x="13650" y="18410"/>
                    </a:cubicBezTo>
                    <a:cubicBezTo>
                      <a:pt x="13204" y="17959"/>
                      <a:pt x="13204" y="18410"/>
                      <a:pt x="14101" y="184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7" name="Google Shape;2597;p59"/>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8" name="Google Shape;2598;p59"/>
              <p:cNvSpPr/>
              <p:nvPr/>
            </p:nvSpPr>
            <p:spPr>
              <a:xfrm>
                <a:off x="-10598388" y="126953"/>
                <a:ext cx="366438" cy="382640"/>
              </a:xfrm>
              <a:custGeom>
                <a:rect b="b" l="l" r="r" t="t"/>
                <a:pathLst>
                  <a:path extrusionOk="0" h="81717" w="78257">
                    <a:moveTo>
                      <a:pt x="66586" y="22451"/>
                    </a:moveTo>
                    <a:cubicBezTo>
                      <a:pt x="66141" y="10328"/>
                      <a:pt x="55813" y="0"/>
                      <a:pt x="43240" y="0"/>
                    </a:cubicBezTo>
                    <a:cubicBezTo>
                      <a:pt x="33815" y="0"/>
                      <a:pt x="25734" y="5836"/>
                      <a:pt x="22139" y="13918"/>
                    </a:cubicBezTo>
                    <a:cubicBezTo>
                      <a:pt x="20344" y="13918"/>
                      <a:pt x="18544" y="14815"/>
                      <a:pt x="17201" y="15712"/>
                    </a:cubicBezTo>
                    <a:cubicBezTo>
                      <a:pt x="-2106" y="19753"/>
                      <a:pt x="-5249" y="45794"/>
                      <a:pt x="8222" y="57020"/>
                    </a:cubicBezTo>
                    <a:cubicBezTo>
                      <a:pt x="8222" y="57466"/>
                      <a:pt x="8222" y="57917"/>
                      <a:pt x="8222" y="58369"/>
                    </a:cubicBezTo>
                    <a:cubicBezTo>
                      <a:pt x="8222" y="70938"/>
                      <a:pt x="18995" y="81718"/>
                      <a:pt x="31569" y="81718"/>
                    </a:cubicBezTo>
                    <a:lnTo>
                      <a:pt x="32466" y="81718"/>
                    </a:lnTo>
                    <a:cubicBezTo>
                      <a:pt x="42342" y="81718"/>
                      <a:pt x="50875" y="74985"/>
                      <a:pt x="54464" y="65999"/>
                    </a:cubicBezTo>
                    <a:cubicBezTo>
                      <a:pt x="54464" y="65999"/>
                      <a:pt x="54464" y="65999"/>
                      <a:pt x="54910" y="65999"/>
                    </a:cubicBezTo>
                    <a:cubicBezTo>
                      <a:pt x="67478" y="65999"/>
                      <a:pt x="78257" y="55225"/>
                      <a:pt x="78257" y="42651"/>
                    </a:cubicBezTo>
                    <a:lnTo>
                      <a:pt x="78257" y="41753"/>
                    </a:lnTo>
                    <a:cubicBezTo>
                      <a:pt x="77811" y="34123"/>
                      <a:pt x="73319" y="26938"/>
                      <a:pt x="66586" y="224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9" name="Google Shape;2599;p59"/>
              <p:cNvSpPr/>
              <p:nvPr/>
            </p:nvSpPr>
            <p:spPr>
              <a:xfrm>
                <a:off x="-10595645" y="126953"/>
                <a:ext cx="336367" cy="304840"/>
              </a:xfrm>
              <a:custGeom>
                <a:rect b="b" l="l" r="r" t="t"/>
                <a:pathLst>
                  <a:path extrusionOk="0" h="65102" w="71835">
                    <a:moveTo>
                      <a:pt x="71835" y="27390"/>
                    </a:moveTo>
                    <a:cubicBezTo>
                      <a:pt x="70041" y="25595"/>
                      <a:pt x="68240" y="23795"/>
                      <a:pt x="66446" y="22451"/>
                    </a:cubicBezTo>
                    <a:cubicBezTo>
                      <a:pt x="66000" y="10328"/>
                      <a:pt x="55673" y="0"/>
                      <a:pt x="43099" y="0"/>
                    </a:cubicBezTo>
                    <a:cubicBezTo>
                      <a:pt x="33674" y="0"/>
                      <a:pt x="25593" y="5836"/>
                      <a:pt x="21998" y="13918"/>
                    </a:cubicBezTo>
                    <a:cubicBezTo>
                      <a:pt x="20204" y="13918"/>
                      <a:pt x="18403" y="14815"/>
                      <a:pt x="17060" y="15712"/>
                    </a:cubicBezTo>
                    <a:cubicBezTo>
                      <a:pt x="5835" y="17959"/>
                      <a:pt x="0" y="27835"/>
                      <a:pt x="0" y="37712"/>
                    </a:cubicBezTo>
                    <a:cubicBezTo>
                      <a:pt x="897" y="38610"/>
                      <a:pt x="1795" y="39507"/>
                      <a:pt x="2692" y="40404"/>
                    </a:cubicBezTo>
                    <a:cubicBezTo>
                      <a:pt x="2692" y="40850"/>
                      <a:pt x="2692" y="41302"/>
                      <a:pt x="2692" y="41753"/>
                    </a:cubicBezTo>
                    <a:cubicBezTo>
                      <a:pt x="2692" y="54322"/>
                      <a:pt x="13465" y="65102"/>
                      <a:pt x="26039" y="65102"/>
                    </a:cubicBezTo>
                    <a:lnTo>
                      <a:pt x="26936" y="65102"/>
                    </a:lnTo>
                    <a:cubicBezTo>
                      <a:pt x="36812" y="65102"/>
                      <a:pt x="45345" y="58369"/>
                      <a:pt x="48934" y="49835"/>
                    </a:cubicBezTo>
                    <a:cubicBezTo>
                      <a:pt x="48934" y="49835"/>
                      <a:pt x="48934" y="49835"/>
                      <a:pt x="49380" y="49835"/>
                    </a:cubicBezTo>
                    <a:cubicBezTo>
                      <a:pt x="61056" y="49835"/>
                      <a:pt x="71378" y="39959"/>
                      <a:pt x="71830" y="273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0" name="Google Shape;2600;p59"/>
              <p:cNvSpPr/>
              <p:nvPr/>
            </p:nvSpPr>
            <p:spPr>
              <a:xfrm>
                <a:off x="-8677411" y="1007467"/>
                <a:ext cx="396716" cy="399654"/>
              </a:xfrm>
              <a:custGeom>
                <a:rect b="b" l="l" r="r" t="t"/>
                <a:pathLst>
                  <a:path extrusionOk="0" h="1031364" w="1023784">
                    <a:moveTo>
                      <a:pt x="610105" y="878568"/>
                    </a:moveTo>
                    <a:lnTo>
                      <a:pt x="609008" y="878907"/>
                    </a:lnTo>
                    <a:lnTo>
                      <a:pt x="609731" y="879470"/>
                    </a:lnTo>
                    <a:close/>
                    <a:moveTo>
                      <a:pt x="982972" y="748811"/>
                    </a:moveTo>
                    <a:cubicBezTo>
                      <a:pt x="999262" y="748811"/>
                      <a:pt x="1015551" y="765027"/>
                      <a:pt x="1020936" y="781317"/>
                    </a:cubicBezTo>
                    <a:cubicBezTo>
                      <a:pt x="1031768" y="808449"/>
                      <a:pt x="1010105" y="835497"/>
                      <a:pt x="982972" y="835497"/>
                    </a:cubicBezTo>
                    <a:cubicBezTo>
                      <a:pt x="961310" y="835497"/>
                      <a:pt x="934189" y="808449"/>
                      <a:pt x="945021" y="781317"/>
                    </a:cubicBezTo>
                    <a:cubicBezTo>
                      <a:pt x="950478" y="765100"/>
                      <a:pt x="966695" y="748811"/>
                      <a:pt x="982972" y="748811"/>
                    </a:cubicBezTo>
                    <a:close/>
                    <a:moveTo>
                      <a:pt x="766141" y="694497"/>
                    </a:moveTo>
                    <a:cubicBezTo>
                      <a:pt x="787876" y="694497"/>
                      <a:pt x="809551" y="716232"/>
                      <a:pt x="809551" y="737907"/>
                    </a:cubicBezTo>
                    <a:cubicBezTo>
                      <a:pt x="809551" y="759654"/>
                      <a:pt x="787815" y="781317"/>
                      <a:pt x="766141" y="781317"/>
                    </a:cubicBezTo>
                    <a:cubicBezTo>
                      <a:pt x="739020" y="781317"/>
                      <a:pt x="722731" y="759654"/>
                      <a:pt x="722731" y="737907"/>
                    </a:cubicBezTo>
                    <a:cubicBezTo>
                      <a:pt x="722731" y="716172"/>
                      <a:pt x="744466" y="694497"/>
                      <a:pt x="766141" y="694497"/>
                    </a:cubicBezTo>
                    <a:close/>
                    <a:moveTo>
                      <a:pt x="733635" y="548256"/>
                    </a:moveTo>
                    <a:cubicBezTo>
                      <a:pt x="787815" y="548256"/>
                      <a:pt x="787815" y="629557"/>
                      <a:pt x="733635" y="629557"/>
                    </a:cubicBezTo>
                    <a:cubicBezTo>
                      <a:pt x="679466" y="629557"/>
                      <a:pt x="679466" y="548256"/>
                      <a:pt x="733635" y="548256"/>
                    </a:cubicBezTo>
                    <a:close/>
                    <a:moveTo>
                      <a:pt x="592719" y="450520"/>
                    </a:moveTo>
                    <a:cubicBezTo>
                      <a:pt x="614454" y="450520"/>
                      <a:pt x="636129" y="466810"/>
                      <a:pt x="636129" y="493930"/>
                    </a:cubicBezTo>
                    <a:cubicBezTo>
                      <a:pt x="636129" y="515677"/>
                      <a:pt x="619839" y="537340"/>
                      <a:pt x="592719" y="537340"/>
                    </a:cubicBezTo>
                    <a:cubicBezTo>
                      <a:pt x="570972" y="537340"/>
                      <a:pt x="549309" y="515677"/>
                      <a:pt x="549309" y="493930"/>
                    </a:cubicBezTo>
                    <a:cubicBezTo>
                      <a:pt x="549309" y="472183"/>
                      <a:pt x="565598" y="450520"/>
                      <a:pt x="592719" y="450520"/>
                    </a:cubicBezTo>
                    <a:close/>
                    <a:moveTo>
                      <a:pt x="511418" y="255399"/>
                    </a:moveTo>
                    <a:cubicBezTo>
                      <a:pt x="565598" y="255399"/>
                      <a:pt x="565598" y="342159"/>
                      <a:pt x="511418" y="342159"/>
                    </a:cubicBezTo>
                    <a:cubicBezTo>
                      <a:pt x="457249" y="342159"/>
                      <a:pt x="457249" y="255399"/>
                      <a:pt x="511418" y="255399"/>
                    </a:cubicBezTo>
                    <a:close/>
                    <a:moveTo>
                      <a:pt x="310875" y="190387"/>
                    </a:moveTo>
                    <a:cubicBezTo>
                      <a:pt x="337996" y="190387"/>
                      <a:pt x="359658" y="212062"/>
                      <a:pt x="359658" y="239183"/>
                    </a:cubicBezTo>
                    <a:cubicBezTo>
                      <a:pt x="359658" y="266315"/>
                      <a:pt x="337996" y="287978"/>
                      <a:pt x="310875" y="287978"/>
                    </a:cubicBezTo>
                    <a:cubicBezTo>
                      <a:pt x="283742" y="287978"/>
                      <a:pt x="262080" y="266315"/>
                      <a:pt x="262080" y="239183"/>
                    </a:cubicBezTo>
                    <a:cubicBezTo>
                      <a:pt x="262080" y="212062"/>
                      <a:pt x="283742" y="190387"/>
                      <a:pt x="310875" y="190387"/>
                    </a:cubicBezTo>
                    <a:close/>
                    <a:moveTo>
                      <a:pt x="133048" y="127318"/>
                    </a:moveTo>
                    <a:cubicBezTo>
                      <a:pt x="148636" y="127823"/>
                      <a:pt x="163206" y="133577"/>
                      <a:pt x="175405" y="147122"/>
                    </a:cubicBezTo>
                    <a:cubicBezTo>
                      <a:pt x="218815" y="190532"/>
                      <a:pt x="207899" y="266448"/>
                      <a:pt x="202526" y="320629"/>
                    </a:cubicBezTo>
                    <a:cubicBezTo>
                      <a:pt x="197140" y="385713"/>
                      <a:pt x="186309" y="423605"/>
                      <a:pt x="267598" y="391099"/>
                    </a:cubicBezTo>
                    <a:cubicBezTo>
                      <a:pt x="310936" y="374810"/>
                      <a:pt x="343442" y="369424"/>
                      <a:pt x="386851" y="374810"/>
                    </a:cubicBezTo>
                    <a:cubicBezTo>
                      <a:pt x="488454" y="395150"/>
                      <a:pt x="471152" y="503891"/>
                      <a:pt x="453884" y="589018"/>
                    </a:cubicBezTo>
                    <a:lnTo>
                      <a:pt x="449058" y="612949"/>
                    </a:lnTo>
                    <a:lnTo>
                      <a:pt x="451339" y="613894"/>
                    </a:lnTo>
                    <a:lnTo>
                      <a:pt x="451741" y="614866"/>
                    </a:lnTo>
                    <a:lnTo>
                      <a:pt x="461716" y="614156"/>
                    </a:lnTo>
                    <a:cubicBezTo>
                      <a:pt x="531071" y="610606"/>
                      <a:pt x="610364" y="614657"/>
                      <a:pt x="646960" y="667509"/>
                    </a:cubicBezTo>
                    <a:cubicBezTo>
                      <a:pt x="683556" y="720362"/>
                      <a:pt x="677443" y="791499"/>
                      <a:pt x="667530" y="855791"/>
                    </a:cubicBezTo>
                    <a:lnTo>
                      <a:pt x="666742" y="860736"/>
                    </a:lnTo>
                    <a:lnTo>
                      <a:pt x="668853" y="861610"/>
                    </a:lnTo>
                    <a:lnTo>
                      <a:pt x="705992" y="853232"/>
                    </a:lnTo>
                    <a:cubicBezTo>
                      <a:pt x="812975" y="834158"/>
                      <a:pt x="932927" y="846332"/>
                      <a:pt x="912587" y="992727"/>
                    </a:cubicBezTo>
                    <a:cubicBezTo>
                      <a:pt x="907129" y="1041522"/>
                      <a:pt x="836671" y="1046896"/>
                      <a:pt x="836671" y="992727"/>
                    </a:cubicBezTo>
                    <a:cubicBezTo>
                      <a:pt x="836671" y="916871"/>
                      <a:pt x="815008" y="900582"/>
                      <a:pt x="739093" y="922257"/>
                    </a:cubicBezTo>
                    <a:cubicBezTo>
                      <a:pt x="701129" y="933088"/>
                      <a:pt x="668623" y="949378"/>
                      <a:pt x="630671" y="960209"/>
                    </a:cubicBezTo>
                    <a:cubicBezTo>
                      <a:pt x="609008" y="971052"/>
                      <a:pt x="576502" y="949378"/>
                      <a:pt x="581875" y="922257"/>
                    </a:cubicBezTo>
                    <a:cubicBezTo>
                      <a:pt x="587333" y="868004"/>
                      <a:pt x="609008" y="786702"/>
                      <a:pt x="592719" y="737907"/>
                    </a:cubicBezTo>
                    <a:cubicBezTo>
                      <a:pt x="570972" y="683654"/>
                      <a:pt x="446345" y="705401"/>
                      <a:pt x="402935" y="710786"/>
                    </a:cubicBezTo>
                    <a:cubicBezTo>
                      <a:pt x="381188" y="710786"/>
                      <a:pt x="359526" y="689039"/>
                      <a:pt x="359526" y="667364"/>
                    </a:cubicBezTo>
                    <a:cubicBezTo>
                      <a:pt x="364971" y="634858"/>
                      <a:pt x="424526" y="434304"/>
                      <a:pt x="321562" y="466810"/>
                    </a:cubicBezTo>
                    <a:cubicBezTo>
                      <a:pt x="294441" y="472183"/>
                      <a:pt x="267393" y="488472"/>
                      <a:pt x="240272" y="488472"/>
                    </a:cubicBezTo>
                    <a:cubicBezTo>
                      <a:pt x="202381" y="488472"/>
                      <a:pt x="148140" y="477713"/>
                      <a:pt x="137296" y="434304"/>
                    </a:cubicBezTo>
                    <a:cubicBezTo>
                      <a:pt x="126465" y="390954"/>
                      <a:pt x="131923" y="347617"/>
                      <a:pt x="137296" y="304195"/>
                    </a:cubicBezTo>
                    <a:cubicBezTo>
                      <a:pt x="142682" y="277074"/>
                      <a:pt x="148140" y="244568"/>
                      <a:pt x="137296" y="217448"/>
                    </a:cubicBezTo>
                    <a:cubicBezTo>
                      <a:pt x="137296" y="217448"/>
                      <a:pt x="72224" y="255472"/>
                      <a:pt x="66838" y="260857"/>
                    </a:cubicBezTo>
                    <a:lnTo>
                      <a:pt x="66911" y="261002"/>
                    </a:lnTo>
                    <a:cubicBezTo>
                      <a:pt x="28959" y="282677"/>
                      <a:pt x="-9005" y="228424"/>
                      <a:pt x="1899" y="195918"/>
                    </a:cubicBezTo>
                    <a:cubicBezTo>
                      <a:pt x="30372" y="171538"/>
                      <a:pt x="86285" y="125804"/>
                      <a:pt x="133048" y="127318"/>
                    </a:cubicBezTo>
                    <a:close/>
                    <a:moveTo>
                      <a:pt x="272839" y="592"/>
                    </a:moveTo>
                    <a:cubicBezTo>
                      <a:pt x="294513" y="-4794"/>
                      <a:pt x="321634" y="27712"/>
                      <a:pt x="310803" y="49387"/>
                    </a:cubicBezTo>
                    <a:lnTo>
                      <a:pt x="302185" y="60570"/>
                    </a:lnTo>
                    <a:lnTo>
                      <a:pt x="305985" y="44720"/>
                    </a:lnTo>
                    <a:lnTo>
                      <a:pt x="302614" y="35017"/>
                    </a:lnTo>
                    <a:lnTo>
                      <a:pt x="305345" y="27712"/>
                    </a:lnTo>
                    <a:cubicBezTo>
                      <a:pt x="299899" y="22266"/>
                      <a:pt x="294513" y="16808"/>
                      <a:pt x="294513" y="11423"/>
                    </a:cubicBezTo>
                    <a:lnTo>
                      <a:pt x="294441" y="11495"/>
                    </a:lnTo>
                    <a:lnTo>
                      <a:pt x="302614" y="35017"/>
                    </a:lnTo>
                    <a:lnTo>
                      <a:pt x="297227" y="49423"/>
                    </a:lnTo>
                    <a:cubicBezTo>
                      <a:pt x="294510" y="56206"/>
                      <a:pt x="291784" y="62990"/>
                      <a:pt x="289056" y="71134"/>
                    </a:cubicBezTo>
                    <a:cubicBezTo>
                      <a:pt x="283682" y="71134"/>
                      <a:pt x="278224" y="76507"/>
                      <a:pt x="267393" y="76507"/>
                    </a:cubicBezTo>
                    <a:lnTo>
                      <a:pt x="262007" y="76507"/>
                    </a:lnTo>
                    <a:cubicBezTo>
                      <a:pt x="272845" y="81929"/>
                      <a:pt x="283697" y="79221"/>
                      <a:pt x="292514" y="73122"/>
                    </a:cubicBezTo>
                    <a:lnTo>
                      <a:pt x="302185" y="60570"/>
                    </a:lnTo>
                    <a:lnTo>
                      <a:pt x="301332" y="64132"/>
                    </a:lnTo>
                    <a:cubicBezTo>
                      <a:pt x="298538" y="70492"/>
                      <a:pt x="294474" y="76601"/>
                      <a:pt x="289056" y="82038"/>
                    </a:cubicBezTo>
                    <a:cubicBezTo>
                      <a:pt x="283682" y="87423"/>
                      <a:pt x="272766" y="87423"/>
                      <a:pt x="267393" y="87423"/>
                    </a:cubicBezTo>
                    <a:cubicBezTo>
                      <a:pt x="245718" y="87423"/>
                      <a:pt x="229429" y="71134"/>
                      <a:pt x="229429" y="49459"/>
                    </a:cubicBezTo>
                    <a:cubicBezTo>
                      <a:pt x="229429" y="46730"/>
                      <a:pt x="229429" y="45366"/>
                      <a:pt x="229429" y="44012"/>
                    </a:cubicBezTo>
                    <a:lnTo>
                      <a:pt x="229429" y="44001"/>
                    </a:lnTo>
                    <a:cubicBezTo>
                      <a:pt x="229429" y="16881"/>
                      <a:pt x="251176" y="592"/>
                      <a:pt x="272839" y="59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01" name="Google Shape;2601;p59"/>
              <p:cNvSpPr/>
              <p:nvPr/>
            </p:nvSpPr>
            <p:spPr>
              <a:xfrm>
                <a:off x="-8894630" y="2392832"/>
                <a:ext cx="711986" cy="528889"/>
              </a:xfrm>
              <a:custGeom>
                <a:rect b="b" l="l" r="r" t="t"/>
                <a:pathLst>
                  <a:path extrusionOk="0" h="1364875" w="1837382">
                    <a:moveTo>
                      <a:pt x="556585" y="1274065"/>
                    </a:moveTo>
                    <a:cubicBezTo>
                      <a:pt x="589164" y="1274065"/>
                      <a:pt x="610827" y="1312029"/>
                      <a:pt x="594537" y="1339149"/>
                    </a:cubicBezTo>
                    <a:lnTo>
                      <a:pt x="589164" y="1344535"/>
                    </a:lnTo>
                    <a:lnTo>
                      <a:pt x="589091" y="1344535"/>
                    </a:lnTo>
                    <a:cubicBezTo>
                      <a:pt x="578248" y="1371655"/>
                      <a:pt x="534838" y="1371655"/>
                      <a:pt x="524007" y="1344535"/>
                    </a:cubicBezTo>
                    <a:lnTo>
                      <a:pt x="518621" y="1339149"/>
                    </a:lnTo>
                    <a:cubicBezTo>
                      <a:pt x="502405" y="1312029"/>
                      <a:pt x="524079" y="1274065"/>
                      <a:pt x="556585" y="1274065"/>
                    </a:cubicBezTo>
                    <a:close/>
                    <a:moveTo>
                      <a:pt x="361489" y="1246944"/>
                    </a:moveTo>
                    <a:cubicBezTo>
                      <a:pt x="421115" y="1246944"/>
                      <a:pt x="421115" y="1339149"/>
                      <a:pt x="361489" y="1339149"/>
                    </a:cubicBezTo>
                    <a:cubicBezTo>
                      <a:pt x="301862" y="1339149"/>
                      <a:pt x="301862" y="1246944"/>
                      <a:pt x="361489" y="1246944"/>
                    </a:cubicBezTo>
                    <a:close/>
                    <a:moveTo>
                      <a:pt x="984948" y="1127751"/>
                    </a:moveTo>
                    <a:cubicBezTo>
                      <a:pt x="1012068" y="1127751"/>
                      <a:pt x="1033743" y="1149426"/>
                      <a:pt x="1033743" y="1176546"/>
                    </a:cubicBezTo>
                    <a:cubicBezTo>
                      <a:pt x="1033743" y="1203667"/>
                      <a:pt x="1012068" y="1225342"/>
                      <a:pt x="984948" y="1225342"/>
                    </a:cubicBezTo>
                    <a:cubicBezTo>
                      <a:pt x="957827" y="1225342"/>
                      <a:pt x="936153" y="1203667"/>
                      <a:pt x="936153" y="1176546"/>
                    </a:cubicBezTo>
                    <a:cubicBezTo>
                      <a:pt x="936153" y="1149426"/>
                      <a:pt x="957827" y="1127751"/>
                      <a:pt x="984948" y="1127751"/>
                    </a:cubicBezTo>
                    <a:close/>
                    <a:moveTo>
                      <a:pt x="703032" y="1084341"/>
                    </a:moveTo>
                    <a:cubicBezTo>
                      <a:pt x="762658" y="1084341"/>
                      <a:pt x="762658" y="1176546"/>
                      <a:pt x="703032" y="1176546"/>
                    </a:cubicBezTo>
                    <a:cubicBezTo>
                      <a:pt x="643405" y="1176546"/>
                      <a:pt x="643405" y="1084341"/>
                      <a:pt x="703032" y="1084341"/>
                    </a:cubicBezTo>
                    <a:close/>
                    <a:moveTo>
                      <a:pt x="1435429" y="918084"/>
                    </a:moveTo>
                    <a:cubicBezTo>
                      <a:pt x="1457413" y="918084"/>
                      <a:pt x="1475235" y="935906"/>
                      <a:pt x="1475235" y="957890"/>
                    </a:cubicBezTo>
                    <a:cubicBezTo>
                      <a:pt x="1475235" y="979874"/>
                      <a:pt x="1457413" y="997696"/>
                      <a:pt x="1435429" y="997696"/>
                    </a:cubicBezTo>
                    <a:cubicBezTo>
                      <a:pt x="1413445" y="997696"/>
                      <a:pt x="1395623" y="979874"/>
                      <a:pt x="1395623" y="957890"/>
                    </a:cubicBezTo>
                    <a:cubicBezTo>
                      <a:pt x="1395623" y="935906"/>
                      <a:pt x="1413445" y="918084"/>
                      <a:pt x="1435429" y="918084"/>
                    </a:cubicBezTo>
                    <a:close/>
                    <a:moveTo>
                      <a:pt x="1140524" y="882149"/>
                    </a:moveTo>
                    <a:cubicBezTo>
                      <a:pt x="1148913" y="883758"/>
                      <a:pt x="1157047" y="887825"/>
                      <a:pt x="1163828" y="894605"/>
                    </a:cubicBezTo>
                    <a:cubicBezTo>
                      <a:pt x="1185490" y="916280"/>
                      <a:pt x="1185490" y="943401"/>
                      <a:pt x="1163828" y="959690"/>
                    </a:cubicBezTo>
                    <a:lnTo>
                      <a:pt x="1163828" y="959618"/>
                    </a:lnTo>
                    <a:cubicBezTo>
                      <a:pt x="1136707" y="986750"/>
                      <a:pt x="1082454" y="965003"/>
                      <a:pt x="1087912" y="927112"/>
                    </a:cubicBezTo>
                    <a:cubicBezTo>
                      <a:pt x="1087912" y="894609"/>
                      <a:pt x="1115359" y="877320"/>
                      <a:pt x="1140524" y="882149"/>
                    </a:cubicBezTo>
                    <a:close/>
                    <a:moveTo>
                      <a:pt x="1801023" y="652883"/>
                    </a:moveTo>
                    <a:cubicBezTo>
                      <a:pt x="1809915" y="654319"/>
                      <a:pt x="1818386" y="658719"/>
                      <a:pt x="1825166" y="666845"/>
                    </a:cubicBezTo>
                    <a:cubicBezTo>
                      <a:pt x="1841455" y="688520"/>
                      <a:pt x="1841455" y="710267"/>
                      <a:pt x="1825166" y="731930"/>
                    </a:cubicBezTo>
                    <a:lnTo>
                      <a:pt x="1825166" y="731858"/>
                    </a:lnTo>
                    <a:cubicBezTo>
                      <a:pt x="1798118" y="764436"/>
                      <a:pt x="1749323" y="737316"/>
                      <a:pt x="1743877" y="699352"/>
                    </a:cubicBezTo>
                    <a:cubicBezTo>
                      <a:pt x="1743877" y="670933"/>
                      <a:pt x="1774347" y="648573"/>
                      <a:pt x="1801023" y="652883"/>
                    </a:cubicBezTo>
                    <a:close/>
                    <a:moveTo>
                      <a:pt x="47030" y="649183"/>
                    </a:moveTo>
                    <a:cubicBezTo>
                      <a:pt x="57883" y="649183"/>
                      <a:pt x="68735" y="653255"/>
                      <a:pt x="79573" y="661400"/>
                    </a:cubicBezTo>
                    <a:lnTo>
                      <a:pt x="79500" y="661400"/>
                    </a:lnTo>
                    <a:cubicBezTo>
                      <a:pt x="112006" y="688520"/>
                      <a:pt x="84886" y="737316"/>
                      <a:pt x="46994" y="742701"/>
                    </a:cubicBezTo>
                    <a:cubicBezTo>
                      <a:pt x="9115" y="742701"/>
                      <a:pt x="-18006" y="688520"/>
                      <a:pt x="14488" y="661400"/>
                    </a:cubicBezTo>
                    <a:cubicBezTo>
                      <a:pt x="25325" y="653255"/>
                      <a:pt x="36178" y="649183"/>
                      <a:pt x="47030" y="649183"/>
                    </a:cubicBezTo>
                    <a:close/>
                    <a:moveTo>
                      <a:pt x="1564997" y="645183"/>
                    </a:moveTo>
                    <a:cubicBezTo>
                      <a:pt x="1624624" y="645183"/>
                      <a:pt x="1624624" y="737388"/>
                      <a:pt x="1564997" y="737388"/>
                    </a:cubicBezTo>
                    <a:cubicBezTo>
                      <a:pt x="1505370" y="737388"/>
                      <a:pt x="1505370" y="645183"/>
                      <a:pt x="1564997" y="645183"/>
                    </a:cubicBezTo>
                    <a:close/>
                    <a:moveTo>
                      <a:pt x="242163" y="547520"/>
                    </a:moveTo>
                    <a:cubicBezTo>
                      <a:pt x="269284" y="547520"/>
                      <a:pt x="290958" y="569182"/>
                      <a:pt x="290958" y="596315"/>
                    </a:cubicBezTo>
                    <a:cubicBezTo>
                      <a:pt x="290958" y="623436"/>
                      <a:pt x="269284" y="645110"/>
                      <a:pt x="242163" y="645110"/>
                    </a:cubicBezTo>
                    <a:cubicBezTo>
                      <a:pt x="215043" y="645110"/>
                      <a:pt x="187994" y="623436"/>
                      <a:pt x="193368" y="596315"/>
                    </a:cubicBezTo>
                    <a:cubicBezTo>
                      <a:pt x="193368" y="569182"/>
                      <a:pt x="215043" y="547520"/>
                      <a:pt x="242163" y="547520"/>
                    </a:cubicBezTo>
                    <a:close/>
                    <a:moveTo>
                      <a:pt x="1764047" y="456362"/>
                    </a:moveTo>
                    <a:cubicBezTo>
                      <a:pt x="1770819" y="458391"/>
                      <a:pt x="1776238" y="463809"/>
                      <a:pt x="1776238" y="471954"/>
                    </a:cubicBezTo>
                    <a:cubicBezTo>
                      <a:pt x="1776238" y="569545"/>
                      <a:pt x="1711226" y="618340"/>
                      <a:pt x="1624479" y="580376"/>
                    </a:cubicBezTo>
                    <a:cubicBezTo>
                      <a:pt x="1586587" y="569545"/>
                      <a:pt x="1532346" y="574918"/>
                      <a:pt x="1510684" y="542412"/>
                    </a:cubicBezTo>
                    <a:cubicBezTo>
                      <a:pt x="1505226" y="531581"/>
                      <a:pt x="1499840" y="520749"/>
                      <a:pt x="1499840" y="509906"/>
                    </a:cubicBezTo>
                    <a:cubicBezTo>
                      <a:pt x="1505298" y="542412"/>
                      <a:pt x="1467334" y="591207"/>
                      <a:pt x="1467334" y="623725"/>
                    </a:cubicBezTo>
                    <a:cubicBezTo>
                      <a:pt x="1467334" y="710473"/>
                      <a:pt x="1451117" y="829738"/>
                      <a:pt x="1353539" y="846027"/>
                    </a:cubicBezTo>
                    <a:cubicBezTo>
                      <a:pt x="1304744" y="856859"/>
                      <a:pt x="1245117" y="846027"/>
                      <a:pt x="1207165" y="808063"/>
                    </a:cubicBezTo>
                    <a:cubicBezTo>
                      <a:pt x="1185490" y="786401"/>
                      <a:pt x="1163755" y="753883"/>
                      <a:pt x="1142080" y="737593"/>
                    </a:cubicBezTo>
                    <a:cubicBezTo>
                      <a:pt x="1033598" y="650774"/>
                      <a:pt x="1049887" y="813449"/>
                      <a:pt x="1049887" y="840569"/>
                    </a:cubicBezTo>
                    <a:cubicBezTo>
                      <a:pt x="1055333" y="916498"/>
                      <a:pt x="1033671" y="1057426"/>
                      <a:pt x="936080" y="1073715"/>
                    </a:cubicBezTo>
                    <a:cubicBezTo>
                      <a:pt x="892743" y="1079101"/>
                      <a:pt x="843948" y="1046594"/>
                      <a:pt x="805996" y="1030305"/>
                    </a:cubicBezTo>
                    <a:cubicBezTo>
                      <a:pt x="778875" y="1019389"/>
                      <a:pt x="746369" y="1008558"/>
                      <a:pt x="724694" y="986883"/>
                    </a:cubicBezTo>
                    <a:cubicBezTo>
                      <a:pt x="713863" y="976052"/>
                      <a:pt x="583778" y="840497"/>
                      <a:pt x="605441" y="1008558"/>
                    </a:cubicBezTo>
                    <a:cubicBezTo>
                      <a:pt x="616284" y="1084414"/>
                      <a:pt x="572947" y="1203739"/>
                      <a:pt x="480742" y="1209125"/>
                    </a:cubicBezTo>
                    <a:cubicBezTo>
                      <a:pt x="448236" y="1209125"/>
                      <a:pt x="426501" y="1192836"/>
                      <a:pt x="404826" y="1171161"/>
                    </a:cubicBezTo>
                    <a:cubicBezTo>
                      <a:pt x="388537" y="1160257"/>
                      <a:pt x="372320" y="1138582"/>
                      <a:pt x="356031" y="1127751"/>
                    </a:cubicBezTo>
                    <a:cubicBezTo>
                      <a:pt x="285573" y="1095172"/>
                      <a:pt x="247621" y="1187378"/>
                      <a:pt x="274742" y="1241558"/>
                    </a:cubicBezTo>
                    <a:lnTo>
                      <a:pt x="274669" y="1241631"/>
                    </a:lnTo>
                    <a:cubicBezTo>
                      <a:pt x="285501" y="1268752"/>
                      <a:pt x="258380" y="1285041"/>
                      <a:pt x="247549" y="1257993"/>
                    </a:cubicBezTo>
                    <a:cubicBezTo>
                      <a:pt x="166175" y="1192980"/>
                      <a:pt x="198753" y="1073715"/>
                      <a:pt x="301717" y="1046594"/>
                    </a:cubicBezTo>
                    <a:cubicBezTo>
                      <a:pt x="345055" y="1035751"/>
                      <a:pt x="383019" y="1046594"/>
                      <a:pt x="415525" y="1068257"/>
                    </a:cubicBezTo>
                    <a:cubicBezTo>
                      <a:pt x="448091" y="1084546"/>
                      <a:pt x="464308" y="1149631"/>
                      <a:pt x="502272" y="1106221"/>
                    </a:cubicBezTo>
                    <a:cubicBezTo>
                      <a:pt x="556513" y="1041137"/>
                      <a:pt x="507718" y="981510"/>
                      <a:pt x="545682" y="916425"/>
                    </a:cubicBezTo>
                    <a:cubicBezTo>
                      <a:pt x="572802" y="873003"/>
                      <a:pt x="632429" y="851340"/>
                      <a:pt x="681224" y="851340"/>
                    </a:cubicBezTo>
                    <a:cubicBezTo>
                      <a:pt x="784188" y="851340"/>
                      <a:pt x="876309" y="1068197"/>
                      <a:pt x="968514" y="932642"/>
                    </a:cubicBezTo>
                    <a:cubicBezTo>
                      <a:pt x="1033598" y="840497"/>
                      <a:pt x="968514" y="683280"/>
                      <a:pt x="1109514" y="645316"/>
                    </a:cubicBezTo>
                    <a:cubicBezTo>
                      <a:pt x="1152851" y="634557"/>
                      <a:pt x="1190803" y="656219"/>
                      <a:pt x="1217924" y="688738"/>
                    </a:cubicBezTo>
                    <a:cubicBezTo>
                      <a:pt x="1239599" y="715858"/>
                      <a:pt x="1353394" y="807991"/>
                      <a:pt x="1369683" y="737533"/>
                    </a:cubicBezTo>
                    <a:cubicBezTo>
                      <a:pt x="1375069" y="715858"/>
                      <a:pt x="1380514" y="688738"/>
                      <a:pt x="1391358" y="667063"/>
                    </a:cubicBezTo>
                    <a:cubicBezTo>
                      <a:pt x="1402189" y="645388"/>
                      <a:pt x="1445599" y="417701"/>
                      <a:pt x="1526900" y="466496"/>
                    </a:cubicBezTo>
                    <a:cubicBezTo>
                      <a:pt x="1548563" y="482785"/>
                      <a:pt x="1554021" y="493617"/>
                      <a:pt x="1586515" y="504460"/>
                    </a:cubicBezTo>
                    <a:cubicBezTo>
                      <a:pt x="1613648" y="515291"/>
                      <a:pt x="1635310" y="526195"/>
                      <a:pt x="1662431" y="531581"/>
                    </a:cubicBezTo>
                    <a:cubicBezTo>
                      <a:pt x="1711226" y="542412"/>
                      <a:pt x="1727443" y="488243"/>
                      <a:pt x="1743732" y="461111"/>
                    </a:cubicBezTo>
                    <a:cubicBezTo>
                      <a:pt x="1749148" y="455695"/>
                      <a:pt x="1757274" y="454333"/>
                      <a:pt x="1764047" y="456362"/>
                    </a:cubicBezTo>
                    <a:close/>
                    <a:moveTo>
                      <a:pt x="464462" y="425580"/>
                    </a:moveTo>
                    <a:cubicBezTo>
                      <a:pt x="473941" y="425580"/>
                      <a:pt x="483429" y="428291"/>
                      <a:pt x="491573" y="433712"/>
                    </a:cubicBezTo>
                    <a:cubicBezTo>
                      <a:pt x="513248" y="449929"/>
                      <a:pt x="524079" y="471664"/>
                      <a:pt x="507863" y="493339"/>
                    </a:cubicBezTo>
                    <a:cubicBezTo>
                      <a:pt x="502477" y="515014"/>
                      <a:pt x="480742" y="531303"/>
                      <a:pt x="459067" y="531303"/>
                    </a:cubicBezTo>
                    <a:cubicBezTo>
                      <a:pt x="437405" y="531303"/>
                      <a:pt x="415657" y="515014"/>
                      <a:pt x="410284" y="493339"/>
                    </a:cubicBezTo>
                    <a:cubicBezTo>
                      <a:pt x="404899" y="471664"/>
                      <a:pt x="415730" y="450001"/>
                      <a:pt x="437405" y="433712"/>
                    </a:cubicBezTo>
                    <a:cubicBezTo>
                      <a:pt x="445513" y="428291"/>
                      <a:pt x="454983" y="425580"/>
                      <a:pt x="464462" y="425580"/>
                    </a:cubicBezTo>
                    <a:close/>
                    <a:moveTo>
                      <a:pt x="751827" y="249435"/>
                    </a:moveTo>
                    <a:cubicBezTo>
                      <a:pt x="781701" y="249435"/>
                      <a:pt x="805996" y="273657"/>
                      <a:pt x="805996" y="303615"/>
                    </a:cubicBezTo>
                    <a:cubicBezTo>
                      <a:pt x="805996" y="333501"/>
                      <a:pt x="781773" y="357784"/>
                      <a:pt x="751827" y="357784"/>
                    </a:cubicBezTo>
                    <a:cubicBezTo>
                      <a:pt x="721941" y="357784"/>
                      <a:pt x="697646" y="333562"/>
                      <a:pt x="697646" y="303615"/>
                    </a:cubicBezTo>
                    <a:cubicBezTo>
                      <a:pt x="697646" y="273718"/>
                      <a:pt x="721869" y="249435"/>
                      <a:pt x="751827" y="249435"/>
                    </a:cubicBezTo>
                    <a:close/>
                    <a:moveTo>
                      <a:pt x="1498271" y="166576"/>
                    </a:moveTo>
                    <a:cubicBezTo>
                      <a:pt x="1510140" y="167242"/>
                      <a:pt x="1521575" y="169443"/>
                      <a:pt x="1532419" y="173507"/>
                    </a:cubicBezTo>
                    <a:cubicBezTo>
                      <a:pt x="1543250" y="178965"/>
                      <a:pt x="1543250" y="184350"/>
                      <a:pt x="1543250" y="195254"/>
                    </a:cubicBezTo>
                    <a:cubicBezTo>
                      <a:pt x="1505298" y="282013"/>
                      <a:pt x="1337250" y="325351"/>
                      <a:pt x="1250502" y="363315"/>
                    </a:cubicBezTo>
                    <a:cubicBezTo>
                      <a:pt x="1114960" y="422941"/>
                      <a:pt x="984875" y="482580"/>
                      <a:pt x="854791" y="547653"/>
                    </a:cubicBezTo>
                    <a:cubicBezTo>
                      <a:pt x="599995" y="677749"/>
                      <a:pt x="345200" y="802473"/>
                      <a:pt x="112079" y="970534"/>
                    </a:cubicBezTo>
                    <a:cubicBezTo>
                      <a:pt x="63283" y="1003040"/>
                      <a:pt x="9115" y="921738"/>
                      <a:pt x="63283" y="889232"/>
                    </a:cubicBezTo>
                    <a:cubicBezTo>
                      <a:pt x="323464" y="737460"/>
                      <a:pt x="578248" y="585617"/>
                      <a:pt x="849333" y="455520"/>
                    </a:cubicBezTo>
                    <a:cubicBezTo>
                      <a:pt x="979490" y="390435"/>
                      <a:pt x="1109574" y="325351"/>
                      <a:pt x="1239671" y="265724"/>
                    </a:cubicBezTo>
                    <a:cubicBezTo>
                      <a:pt x="1310863" y="232442"/>
                      <a:pt x="1415188" y="161912"/>
                      <a:pt x="1498271" y="166576"/>
                    </a:cubicBezTo>
                    <a:close/>
                    <a:moveTo>
                      <a:pt x="1033671" y="113952"/>
                    </a:moveTo>
                    <a:cubicBezTo>
                      <a:pt x="1066165" y="113952"/>
                      <a:pt x="1087839" y="141001"/>
                      <a:pt x="1087839" y="168133"/>
                    </a:cubicBezTo>
                    <a:cubicBezTo>
                      <a:pt x="1087839" y="200639"/>
                      <a:pt x="1060791" y="222302"/>
                      <a:pt x="1033671" y="222302"/>
                    </a:cubicBezTo>
                    <a:cubicBezTo>
                      <a:pt x="1006610" y="222302"/>
                      <a:pt x="979490" y="195254"/>
                      <a:pt x="979490" y="168133"/>
                    </a:cubicBezTo>
                    <a:cubicBezTo>
                      <a:pt x="979490" y="135627"/>
                      <a:pt x="1006538" y="113952"/>
                      <a:pt x="1033671" y="113952"/>
                    </a:cubicBezTo>
                    <a:close/>
                    <a:moveTo>
                      <a:pt x="1299298" y="0"/>
                    </a:moveTo>
                    <a:cubicBezTo>
                      <a:pt x="1326418" y="0"/>
                      <a:pt x="1348081" y="21675"/>
                      <a:pt x="1348081" y="48795"/>
                    </a:cubicBezTo>
                    <a:cubicBezTo>
                      <a:pt x="1348081" y="75916"/>
                      <a:pt x="1326418" y="97591"/>
                      <a:pt x="1299298" y="97591"/>
                    </a:cubicBezTo>
                    <a:cubicBezTo>
                      <a:pt x="1272177" y="97591"/>
                      <a:pt x="1250502" y="70470"/>
                      <a:pt x="1250502" y="48795"/>
                    </a:cubicBezTo>
                    <a:cubicBezTo>
                      <a:pt x="1250502" y="21675"/>
                      <a:pt x="1272177" y="0"/>
                      <a:pt x="129929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02" name="Google Shape;2602;p59"/>
              <p:cNvSpPr/>
              <p:nvPr/>
            </p:nvSpPr>
            <p:spPr>
              <a:xfrm>
                <a:off x="-9940925" y="2613618"/>
                <a:ext cx="678486" cy="468747"/>
              </a:xfrm>
              <a:custGeom>
                <a:rect b="b" l="l" r="r" t="t"/>
                <a:pathLst>
                  <a:path extrusionOk="0" h="1209669" w="1750931">
                    <a:moveTo>
                      <a:pt x="1439328" y="1122159"/>
                    </a:moveTo>
                    <a:lnTo>
                      <a:pt x="1444701" y="1122159"/>
                    </a:lnTo>
                    <a:cubicBezTo>
                      <a:pt x="1515171" y="1111316"/>
                      <a:pt x="1515171" y="1219750"/>
                      <a:pt x="1444701" y="1208906"/>
                    </a:cubicBezTo>
                    <a:lnTo>
                      <a:pt x="1439328" y="1208906"/>
                    </a:lnTo>
                    <a:cubicBezTo>
                      <a:pt x="1395918" y="1203461"/>
                      <a:pt x="1395918" y="1132991"/>
                      <a:pt x="1439328" y="1122159"/>
                    </a:cubicBezTo>
                    <a:close/>
                    <a:moveTo>
                      <a:pt x="989413" y="1002891"/>
                    </a:moveTo>
                    <a:lnTo>
                      <a:pt x="989362" y="1002894"/>
                    </a:lnTo>
                    <a:lnTo>
                      <a:pt x="989375" y="1002892"/>
                    </a:lnTo>
                    <a:close/>
                    <a:moveTo>
                      <a:pt x="997743" y="1002456"/>
                    </a:moveTo>
                    <a:lnTo>
                      <a:pt x="999016" y="1002683"/>
                    </a:lnTo>
                    <a:lnTo>
                      <a:pt x="989413" y="1002891"/>
                    </a:lnTo>
                    <a:close/>
                    <a:moveTo>
                      <a:pt x="1003598" y="1000874"/>
                    </a:moveTo>
                    <a:cubicBezTo>
                      <a:pt x="1005289" y="1001211"/>
                      <a:pt x="1005793" y="1001716"/>
                      <a:pt x="1003843" y="1002137"/>
                    </a:cubicBezTo>
                    <a:lnTo>
                      <a:pt x="997743" y="1002456"/>
                    </a:lnTo>
                    <a:lnTo>
                      <a:pt x="995402" y="1002037"/>
                    </a:lnTo>
                    <a:close/>
                    <a:moveTo>
                      <a:pt x="973759" y="998167"/>
                    </a:moveTo>
                    <a:lnTo>
                      <a:pt x="995402" y="1002037"/>
                    </a:lnTo>
                    <a:lnTo>
                      <a:pt x="989375" y="1002892"/>
                    </a:lnTo>
                    <a:lnTo>
                      <a:pt x="989290" y="1002894"/>
                    </a:lnTo>
                    <a:lnTo>
                      <a:pt x="989362" y="1002894"/>
                    </a:lnTo>
                    <a:lnTo>
                      <a:pt x="1001474" y="1003527"/>
                    </a:lnTo>
                    <a:lnTo>
                      <a:pt x="1005642" y="1005587"/>
                    </a:lnTo>
                    <a:cubicBezTo>
                      <a:pt x="1006998" y="1006933"/>
                      <a:pt x="1008344" y="1008279"/>
                      <a:pt x="1011037" y="1008279"/>
                    </a:cubicBezTo>
                    <a:cubicBezTo>
                      <a:pt x="1008344" y="1005587"/>
                      <a:pt x="1005633" y="1004240"/>
                      <a:pt x="1002242" y="1003567"/>
                    </a:cubicBezTo>
                    <a:lnTo>
                      <a:pt x="1001474" y="1003527"/>
                    </a:lnTo>
                    <a:lnTo>
                      <a:pt x="1000193" y="1002894"/>
                    </a:lnTo>
                    <a:lnTo>
                      <a:pt x="999016" y="1002683"/>
                    </a:lnTo>
                    <a:lnTo>
                      <a:pt x="1016072" y="1002314"/>
                    </a:lnTo>
                    <a:cubicBezTo>
                      <a:pt x="1040484" y="1008683"/>
                      <a:pt x="1055751" y="1034111"/>
                      <a:pt x="1043543" y="1062521"/>
                    </a:cubicBezTo>
                    <a:cubicBezTo>
                      <a:pt x="1038157" y="1078737"/>
                      <a:pt x="1027326" y="1089653"/>
                      <a:pt x="1011037" y="1095027"/>
                    </a:cubicBezTo>
                    <a:cubicBezTo>
                      <a:pt x="994747" y="1100485"/>
                      <a:pt x="983916" y="1095027"/>
                      <a:pt x="973073" y="1089653"/>
                    </a:cubicBezTo>
                    <a:cubicBezTo>
                      <a:pt x="946025" y="1078810"/>
                      <a:pt x="940579" y="1040858"/>
                      <a:pt x="951410" y="1013725"/>
                    </a:cubicBezTo>
                    <a:cubicBezTo>
                      <a:pt x="956826" y="1005617"/>
                      <a:pt x="964952" y="1000201"/>
                      <a:pt x="973759" y="998167"/>
                    </a:cubicBezTo>
                    <a:close/>
                    <a:moveTo>
                      <a:pt x="1227941" y="959557"/>
                    </a:moveTo>
                    <a:cubicBezTo>
                      <a:pt x="1255062" y="959557"/>
                      <a:pt x="1276737" y="981219"/>
                      <a:pt x="1276737" y="1008352"/>
                    </a:cubicBezTo>
                    <a:cubicBezTo>
                      <a:pt x="1276737" y="1035472"/>
                      <a:pt x="1255062" y="1057147"/>
                      <a:pt x="1227941" y="1057147"/>
                    </a:cubicBezTo>
                    <a:cubicBezTo>
                      <a:pt x="1206267" y="1057147"/>
                      <a:pt x="1184531" y="1035472"/>
                      <a:pt x="1179146" y="1008352"/>
                    </a:cubicBezTo>
                    <a:cubicBezTo>
                      <a:pt x="1179146" y="981219"/>
                      <a:pt x="1200821" y="959557"/>
                      <a:pt x="1227941" y="959557"/>
                    </a:cubicBezTo>
                    <a:close/>
                    <a:moveTo>
                      <a:pt x="534023" y="829460"/>
                    </a:moveTo>
                    <a:cubicBezTo>
                      <a:pt x="561144" y="829460"/>
                      <a:pt x="582818" y="851123"/>
                      <a:pt x="582818" y="878243"/>
                    </a:cubicBezTo>
                    <a:cubicBezTo>
                      <a:pt x="582818" y="905376"/>
                      <a:pt x="561144" y="927050"/>
                      <a:pt x="534023" y="927050"/>
                    </a:cubicBezTo>
                    <a:cubicBezTo>
                      <a:pt x="506902" y="927050"/>
                      <a:pt x="485228" y="905376"/>
                      <a:pt x="485228" y="878243"/>
                    </a:cubicBezTo>
                    <a:cubicBezTo>
                      <a:pt x="485228" y="851123"/>
                      <a:pt x="506902" y="829460"/>
                      <a:pt x="534023" y="829460"/>
                    </a:cubicBezTo>
                    <a:close/>
                    <a:moveTo>
                      <a:pt x="777976" y="807713"/>
                    </a:moveTo>
                    <a:cubicBezTo>
                      <a:pt x="756241" y="813098"/>
                      <a:pt x="788747" y="807713"/>
                      <a:pt x="783361" y="807713"/>
                    </a:cubicBezTo>
                    <a:lnTo>
                      <a:pt x="788747" y="807713"/>
                    </a:lnTo>
                    <a:cubicBezTo>
                      <a:pt x="794193" y="807713"/>
                      <a:pt x="799650" y="807713"/>
                      <a:pt x="805036" y="807713"/>
                    </a:cubicBezTo>
                    <a:cubicBezTo>
                      <a:pt x="815867" y="807713"/>
                      <a:pt x="821313" y="818616"/>
                      <a:pt x="832157" y="824002"/>
                    </a:cubicBezTo>
                    <a:lnTo>
                      <a:pt x="832229" y="823857"/>
                    </a:lnTo>
                    <a:cubicBezTo>
                      <a:pt x="853892" y="840146"/>
                      <a:pt x="848518" y="878110"/>
                      <a:pt x="832229" y="899773"/>
                    </a:cubicBezTo>
                    <a:cubicBezTo>
                      <a:pt x="810482" y="916062"/>
                      <a:pt x="772602" y="921448"/>
                      <a:pt x="756313" y="899773"/>
                    </a:cubicBezTo>
                    <a:cubicBezTo>
                      <a:pt x="750855" y="894327"/>
                      <a:pt x="745409" y="883484"/>
                      <a:pt x="740024" y="872652"/>
                    </a:cubicBezTo>
                    <a:lnTo>
                      <a:pt x="740024" y="867267"/>
                    </a:lnTo>
                    <a:lnTo>
                      <a:pt x="740024" y="861893"/>
                    </a:lnTo>
                    <a:cubicBezTo>
                      <a:pt x="745482" y="867339"/>
                      <a:pt x="745482" y="872797"/>
                      <a:pt x="750855" y="878183"/>
                    </a:cubicBezTo>
                    <a:lnTo>
                      <a:pt x="740024" y="858766"/>
                    </a:lnTo>
                    <a:lnTo>
                      <a:pt x="738345" y="855756"/>
                    </a:lnTo>
                    <a:cubicBezTo>
                      <a:pt x="733274" y="832131"/>
                      <a:pt x="749512" y="807713"/>
                      <a:pt x="777976" y="807713"/>
                    </a:cubicBezTo>
                    <a:close/>
                    <a:moveTo>
                      <a:pt x="192480" y="699424"/>
                    </a:moveTo>
                    <a:cubicBezTo>
                      <a:pt x="219528" y="699424"/>
                      <a:pt x="246648" y="721098"/>
                      <a:pt x="246648" y="753604"/>
                    </a:cubicBezTo>
                    <a:cubicBezTo>
                      <a:pt x="246648" y="780665"/>
                      <a:pt x="224986" y="807785"/>
                      <a:pt x="192480" y="807785"/>
                    </a:cubicBezTo>
                    <a:cubicBezTo>
                      <a:pt x="165431" y="807785"/>
                      <a:pt x="138311" y="786110"/>
                      <a:pt x="138311" y="753604"/>
                    </a:cubicBezTo>
                    <a:cubicBezTo>
                      <a:pt x="138311" y="726556"/>
                      <a:pt x="159973" y="699424"/>
                      <a:pt x="192480" y="699424"/>
                    </a:cubicBezTo>
                    <a:close/>
                    <a:moveTo>
                      <a:pt x="398480" y="683062"/>
                    </a:moveTo>
                    <a:cubicBezTo>
                      <a:pt x="425601" y="683062"/>
                      <a:pt x="447276" y="704737"/>
                      <a:pt x="447276" y="731857"/>
                    </a:cubicBezTo>
                    <a:cubicBezTo>
                      <a:pt x="447276" y="758990"/>
                      <a:pt x="425601" y="780665"/>
                      <a:pt x="398480" y="780665"/>
                    </a:cubicBezTo>
                    <a:cubicBezTo>
                      <a:pt x="371360" y="780665"/>
                      <a:pt x="344239" y="758990"/>
                      <a:pt x="349685" y="731857"/>
                    </a:cubicBezTo>
                    <a:cubicBezTo>
                      <a:pt x="349685" y="704737"/>
                      <a:pt x="371360" y="683062"/>
                      <a:pt x="398480" y="683062"/>
                    </a:cubicBezTo>
                    <a:close/>
                    <a:moveTo>
                      <a:pt x="525555" y="511858"/>
                    </a:moveTo>
                    <a:lnTo>
                      <a:pt x="514722" y="516345"/>
                    </a:lnTo>
                    <a:lnTo>
                      <a:pt x="528638" y="514941"/>
                    </a:lnTo>
                    <a:close/>
                    <a:moveTo>
                      <a:pt x="56937" y="509555"/>
                    </a:moveTo>
                    <a:cubicBezTo>
                      <a:pt x="132853" y="509555"/>
                      <a:pt x="132853" y="623363"/>
                      <a:pt x="56937" y="623363"/>
                    </a:cubicBezTo>
                    <a:cubicBezTo>
                      <a:pt x="-18979" y="623363"/>
                      <a:pt x="-18979" y="509555"/>
                      <a:pt x="56937" y="509555"/>
                    </a:cubicBezTo>
                    <a:close/>
                    <a:moveTo>
                      <a:pt x="1693474" y="353458"/>
                    </a:moveTo>
                    <a:cubicBezTo>
                      <a:pt x="1727026" y="350658"/>
                      <a:pt x="1760582" y="382169"/>
                      <a:pt x="1748365" y="422796"/>
                    </a:cubicBezTo>
                    <a:cubicBezTo>
                      <a:pt x="1732076" y="466145"/>
                      <a:pt x="1672449" y="471591"/>
                      <a:pt x="1650775" y="433639"/>
                    </a:cubicBezTo>
                    <a:cubicBezTo>
                      <a:pt x="1639943" y="411965"/>
                      <a:pt x="1645329" y="384844"/>
                      <a:pt x="1661618" y="368555"/>
                    </a:cubicBezTo>
                    <a:lnTo>
                      <a:pt x="1661618" y="368627"/>
                    </a:lnTo>
                    <a:cubicBezTo>
                      <a:pt x="1671106" y="359136"/>
                      <a:pt x="1682290" y="354391"/>
                      <a:pt x="1693474" y="353458"/>
                    </a:cubicBezTo>
                    <a:close/>
                    <a:moveTo>
                      <a:pt x="1439328" y="303615"/>
                    </a:moveTo>
                    <a:cubicBezTo>
                      <a:pt x="1471834" y="303615"/>
                      <a:pt x="1493497" y="330663"/>
                      <a:pt x="1493497" y="357784"/>
                    </a:cubicBezTo>
                    <a:cubicBezTo>
                      <a:pt x="1493497" y="390290"/>
                      <a:pt x="1466449" y="411965"/>
                      <a:pt x="1439328" y="411965"/>
                    </a:cubicBezTo>
                    <a:cubicBezTo>
                      <a:pt x="1412280" y="411965"/>
                      <a:pt x="1390533" y="384844"/>
                      <a:pt x="1385147" y="357784"/>
                    </a:cubicBezTo>
                    <a:cubicBezTo>
                      <a:pt x="1385147" y="325278"/>
                      <a:pt x="1412207" y="303615"/>
                      <a:pt x="1439328" y="303615"/>
                    </a:cubicBezTo>
                    <a:close/>
                    <a:moveTo>
                      <a:pt x="139145" y="242701"/>
                    </a:moveTo>
                    <a:cubicBezTo>
                      <a:pt x="154562" y="241598"/>
                      <a:pt x="170826" y="248034"/>
                      <a:pt x="187094" y="265651"/>
                    </a:cubicBezTo>
                    <a:cubicBezTo>
                      <a:pt x="235908" y="318504"/>
                      <a:pt x="254204" y="389634"/>
                      <a:pt x="280886" y="453928"/>
                    </a:cubicBezTo>
                    <a:lnTo>
                      <a:pt x="290494" y="472909"/>
                    </a:lnTo>
                    <a:lnTo>
                      <a:pt x="284565" y="476405"/>
                    </a:lnTo>
                    <a:lnTo>
                      <a:pt x="294306" y="480440"/>
                    </a:lnTo>
                    <a:lnTo>
                      <a:pt x="290494" y="472909"/>
                    </a:lnTo>
                    <a:lnTo>
                      <a:pt x="311244" y="460671"/>
                    </a:lnTo>
                    <a:cubicBezTo>
                      <a:pt x="375780" y="425846"/>
                      <a:pt x="441875" y="402477"/>
                      <a:pt x="523192" y="406507"/>
                    </a:cubicBezTo>
                    <a:cubicBezTo>
                      <a:pt x="550312" y="406507"/>
                      <a:pt x="571975" y="428181"/>
                      <a:pt x="571975" y="455302"/>
                    </a:cubicBezTo>
                    <a:cubicBezTo>
                      <a:pt x="571975" y="482435"/>
                      <a:pt x="561144" y="639652"/>
                      <a:pt x="609939" y="612531"/>
                    </a:cubicBezTo>
                    <a:cubicBezTo>
                      <a:pt x="647819" y="596242"/>
                      <a:pt x="680397" y="569121"/>
                      <a:pt x="712903" y="547447"/>
                    </a:cubicBezTo>
                    <a:cubicBezTo>
                      <a:pt x="777976" y="509483"/>
                      <a:pt x="870109" y="471531"/>
                      <a:pt x="940579" y="520326"/>
                    </a:cubicBezTo>
                    <a:cubicBezTo>
                      <a:pt x="1054447" y="601627"/>
                      <a:pt x="1005651" y="677616"/>
                      <a:pt x="1016483" y="791423"/>
                    </a:cubicBezTo>
                    <a:cubicBezTo>
                      <a:pt x="1021868" y="856508"/>
                      <a:pt x="1108615" y="775207"/>
                      <a:pt x="1119447" y="758917"/>
                    </a:cubicBezTo>
                    <a:cubicBezTo>
                      <a:pt x="1135736" y="737243"/>
                      <a:pt x="1151953" y="710122"/>
                      <a:pt x="1168242" y="693833"/>
                    </a:cubicBezTo>
                    <a:cubicBezTo>
                      <a:pt x="1211652" y="655941"/>
                      <a:pt x="1254989" y="639652"/>
                      <a:pt x="1314617" y="639652"/>
                    </a:cubicBezTo>
                    <a:cubicBezTo>
                      <a:pt x="1336291" y="639652"/>
                      <a:pt x="1358026" y="655941"/>
                      <a:pt x="1363412" y="677616"/>
                    </a:cubicBezTo>
                    <a:cubicBezTo>
                      <a:pt x="1379701" y="748086"/>
                      <a:pt x="1406822" y="818544"/>
                      <a:pt x="1439328" y="878183"/>
                    </a:cubicBezTo>
                    <a:cubicBezTo>
                      <a:pt x="1493569" y="975773"/>
                      <a:pt x="1531461" y="964930"/>
                      <a:pt x="1623654" y="916135"/>
                    </a:cubicBezTo>
                    <a:cubicBezTo>
                      <a:pt x="1656160" y="899845"/>
                      <a:pt x="1699497" y="937809"/>
                      <a:pt x="1677835" y="970315"/>
                    </a:cubicBezTo>
                    <a:cubicBezTo>
                      <a:pt x="1629039" y="1051617"/>
                      <a:pt x="1515171" y="1089581"/>
                      <a:pt x="1439255" y="1019111"/>
                    </a:cubicBezTo>
                    <a:cubicBezTo>
                      <a:pt x="1370156" y="958135"/>
                      <a:pt x="1346788" y="875804"/>
                      <a:pt x="1314268" y="797279"/>
                    </a:cubicBezTo>
                    <a:lnTo>
                      <a:pt x="1292437" y="752968"/>
                    </a:lnTo>
                    <a:lnTo>
                      <a:pt x="1291363" y="752523"/>
                    </a:lnTo>
                    <a:lnTo>
                      <a:pt x="1287948" y="753050"/>
                    </a:lnTo>
                    <a:cubicBezTo>
                      <a:pt x="1222576" y="775353"/>
                      <a:pt x="1218452" y="866637"/>
                      <a:pt x="1152025" y="899845"/>
                    </a:cubicBezTo>
                    <a:cubicBezTo>
                      <a:pt x="1097856" y="926978"/>
                      <a:pt x="1027326" y="932351"/>
                      <a:pt x="973145" y="899845"/>
                    </a:cubicBezTo>
                    <a:cubicBezTo>
                      <a:pt x="870109" y="845677"/>
                      <a:pt x="994820" y="601700"/>
                      <a:pt x="864723" y="607073"/>
                    </a:cubicBezTo>
                    <a:cubicBezTo>
                      <a:pt x="767144" y="607073"/>
                      <a:pt x="702132" y="731724"/>
                      <a:pt x="604554" y="726339"/>
                    </a:cubicBezTo>
                    <a:cubicBezTo>
                      <a:pt x="515059" y="722300"/>
                      <a:pt x="492686" y="626756"/>
                      <a:pt x="484820" y="542640"/>
                    </a:cubicBezTo>
                    <a:lnTo>
                      <a:pt x="483133" y="519534"/>
                    </a:lnTo>
                    <a:lnTo>
                      <a:pt x="493667" y="518471"/>
                    </a:lnTo>
                    <a:lnTo>
                      <a:pt x="482724" y="513938"/>
                    </a:lnTo>
                    <a:lnTo>
                      <a:pt x="483133" y="519534"/>
                    </a:lnTo>
                    <a:lnTo>
                      <a:pt x="464020" y="521464"/>
                    </a:lnTo>
                    <a:cubicBezTo>
                      <a:pt x="403291" y="533917"/>
                      <a:pt x="352453" y="562384"/>
                      <a:pt x="295516" y="590857"/>
                    </a:cubicBezTo>
                    <a:cubicBezTo>
                      <a:pt x="273841" y="601700"/>
                      <a:pt x="241275" y="601700"/>
                      <a:pt x="230432" y="574567"/>
                    </a:cubicBezTo>
                    <a:cubicBezTo>
                      <a:pt x="214142" y="536603"/>
                      <a:pt x="208769" y="493266"/>
                      <a:pt x="192480" y="449856"/>
                    </a:cubicBezTo>
                    <a:cubicBezTo>
                      <a:pt x="170805" y="379386"/>
                      <a:pt x="154528" y="308916"/>
                      <a:pt x="105732" y="395675"/>
                    </a:cubicBezTo>
                    <a:lnTo>
                      <a:pt x="105732" y="395820"/>
                    </a:lnTo>
                    <a:cubicBezTo>
                      <a:pt x="84057" y="428326"/>
                      <a:pt x="40648" y="406652"/>
                      <a:pt x="46106" y="357856"/>
                    </a:cubicBezTo>
                    <a:cubicBezTo>
                      <a:pt x="54283" y="317175"/>
                      <a:pt x="92897" y="246011"/>
                      <a:pt x="139145" y="242701"/>
                    </a:cubicBezTo>
                    <a:close/>
                    <a:moveTo>
                      <a:pt x="1184531" y="238458"/>
                    </a:moveTo>
                    <a:cubicBezTo>
                      <a:pt x="1211652" y="238458"/>
                      <a:pt x="1233327" y="260121"/>
                      <a:pt x="1233327" y="287253"/>
                    </a:cubicBezTo>
                    <a:cubicBezTo>
                      <a:pt x="1233327" y="314374"/>
                      <a:pt x="1211652" y="336049"/>
                      <a:pt x="1184531" y="336049"/>
                    </a:cubicBezTo>
                    <a:cubicBezTo>
                      <a:pt x="1152025" y="336049"/>
                      <a:pt x="1130363" y="314374"/>
                      <a:pt x="1135736" y="287253"/>
                    </a:cubicBezTo>
                    <a:cubicBezTo>
                      <a:pt x="1135736" y="260121"/>
                      <a:pt x="1157411" y="238458"/>
                      <a:pt x="1184531" y="238458"/>
                    </a:cubicBezTo>
                    <a:close/>
                    <a:moveTo>
                      <a:pt x="295444" y="157157"/>
                    </a:moveTo>
                    <a:cubicBezTo>
                      <a:pt x="420083" y="189663"/>
                      <a:pt x="533951" y="243904"/>
                      <a:pt x="653204" y="281868"/>
                    </a:cubicBezTo>
                    <a:cubicBezTo>
                      <a:pt x="761626" y="319759"/>
                      <a:pt x="875494" y="352338"/>
                      <a:pt x="983916" y="384844"/>
                    </a:cubicBezTo>
                    <a:cubicBezTo>
                      <a:pt x="1108615" y="422736"/>
                      <a:pt x="1233254" y="455302"/>
                      <a:pt x="1357954" y="487820"/>
                    </a:cubicBezTo>
                    <a:cubicBezTo>
                      <a:pt x="1466376" y="514941"/>
                      <a:pt x="1585702" y="531157"/>
                      <a:pt x="1688666" y="569121"/>
                    </a:cubicBezTo>
                    <a:cubicBezTo>
                      <a:pt x="1721245" y="580025"/>
                      <a:pt x="1721245" y="634206"/>
                      <a:pt x="1677835" y="634206"/>
                    </a:cubicBezTo>
                    <a:cubicBezTo>
                      <a:pt x="1563955" y="628821"/>
                      <a:pt x="1444701" y="590857"/>
                      <a:pt x="1336291" y="563736"/>
                    </a:cubicBezTo>
                    <a:cubicBezTo>
                      <a:pt x="1211580" y="531230"/>
                      <a:pt x="1086953" y="498724"/>
                      <a:pt x="962241" y="460760"/>
                    </a:cubicBezTo>
                    <a:cubicBezTo>
                      <a:pt x="739951" y="395675"/>
                      <a:pt x="474396" y="325205"/>
                      <a:pt x="284612" y="189663"/>
                    </a:cubicBezTo>
                    <a:lnTo>
                      <a:pt x="284540" y="189663"/>
                    </a:lnTo>
                    <a:cubicBezTo>
                      <a:pt x="273709" y="178819"/>
                      <a:pt x="279154" y="151699"/>
                      <a:pt x="295444" y="157157"/>
                    </a:cubicBezTo>
                    <a:close/>
                    <a:moveTo>
                      <a:pt x="913446" y="151771"/>
                    </a:moveTo>
                    <a:cubicBezTo>
                      <a:pt x="978531" y="151771"/>
                      <a:pt x="978531" y="254747"/>
                      <a:pt x="913446" y="254747"/>
                    </a:cubicBezTo>
                    <a:cubicBezTo>
                      <a:pt x="848373" y="254747"/>
                      <a:pt x="848373" y="151771"/>
                      <a:pt x="913446" y="151771"/>
                    </a:cubicBezTo>
                    <a:close/>
                    <a:moveTo>
                      <a:pt x="685783" y="86687"/>
                    </a:moveTo>
                    <a:cubicBezTo>
                      <a:pt x="750855" y="86687"/>
                      <a:pt x="750855" y="189663"/>
                      <a:pt x="685783" y="189663"/>
                    </a:cubicBezTo>
                    <a:cubicBezTo>
                      <a:pt x="620698" y="189663"/>
                      <a:pt x="620698" y="86687"/>
                      <a:pt x="685783" y="86687"/>
                    </a:cubicBezTo>
                    <a:close/>
                    <a:moveTo>
                      <a:pt x="430986" y="0"/>
                    </a:moveTo>
                    <a:cubicBezTo>
                      <a:pt x="458035" y="0"/>
                      <a:pt x="485155" y="21675"/>
                      <a:pt x="485155" y="54181"/>
                    </a:cubicBezTo>
                    <a:cubicBezTo>
                      <a:pt x="485155" y="81229"/>
                      <a:pt x="463493" y="108361"/>
                      <a:pt x="430986" y="108361"/>
                    </a:cubicBezTo>
                    <a:cubicBezTo>
                      <a:pt x="398480" y="108361"/>
                      <a:pt x="371360" y="81301"/>
                      <a:pt x="376818" y="54181"/>
                    </a:cubicBezTo>
                    <a:cubicBezTo>
                      <a:pt x="376818" y="27121"/>
                      <a:pt x="398480" y="0"/>
                      <a:pt x="43098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2603" name="Google Shape;2603;p59"/>
            <p:cNvSpPr/>
            <p:nvPr/>
          </p:nvSpPr>
          <p:spPr>
            <a:xfrm flipH="1" rot="609571">
              <a:off x="1403583" y="717011"/>
              <a:ext cx="844065" cy="707913"/>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604" name="Google Shape;2604;p59"/>
            <p:cNvGrpSpPr/>
            <p:nvPr/>
          </p:nvGrpSpPr>
          <p:grpSpPr>
            <a:xfrm rot="-6256266">
              <a:off x="3816571" y="2867082"/>
              <a:ext cx="539290" cy="307536"/>
              <a:chOff x="250110" y="533194"/>
              <a:chExt cx="539312" cy="307549"/>
            </a:xfrm>
          </p:grpSpPr>
          <p:sp>
            <p:nvSpPr>
              <p:cNvPr id="2605" name="Google Shape;2605;p59"/>
              <p:cNvSpPr/>
              <p:nvPr/>
            </p:nvSpPr>
            <p:spPr>
              <a:xfrm rot="-564722">
                <a:off x="270154" y="553349"/>
                <a:ext cx="268493" cy="267239"/>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606" name="Google Shape;2606;p59"/>
              <p:cNvSpPr/>
              <p:nvPr/>
            </p:nvSpPr>
            <p:spPr>
              <a:xfrm rot="-564654">
                <a:off x="687149" y="605922"/>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607" name="Google Shape;2607;p59"/>
            <p:cNvGrpSpPr/>
            <p:nvPr/>
          </p:nvGrpSpPr>
          <p:grpSpPr>
            <a:xfrm rot="2275004">
              <a:off x="3805806" y="367290"/>
              <a:ext cx="440437" cy="554228"/>
              <a:chOff x="392152" y="451452"/>
              <a:chExt cx="221794" cy="279097"/>
            </a:xfrm>
          </p:grpSpPr>
          <p:sp>
            <p:nvSpPr>
              <p:cNvPr id="2608" name="Google Shape;2608;p59"/>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609" name="Google Shape;2609;p59"/>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2610" name="Google Shape;2610;p59"/>
            <p:cNvGrpSpPr/>
            <p:nvPr/>
          </p:nvGrpSpPr>
          <p:grpSpPr>
            <a:xfrm>
              <a:off x="3053852" y="3204574"/>
              <a:ext cx="821570" cy="844236"/>
              <a:chOff x="4960461" y="4113954"/>
              <a:chExt cx="205706" cy="211397"/>
            </a:xfrm>
          </p:grpSpPr>
          <p:sp>
            <p:nvSpPr>
              <p:cNvPr id="2611" name="Google Shape;2611;p59"/>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2" name="Google Shape;2612;p59"/>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60"/>
          <p:cNvSpPr txBox="1"/>
          <p:nvPr>
            <p:ph type="title"/>
          </p:nvPr>
        </p:nvSpPr>
        <p:spPr>
          <a:xfrm>
            <a:off x="2153123" y="1802100"/>
            <a:ext cx="48378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7,498,000</a:t>
            </a:r>
            <a:endParaRPr/>
          </a:p>
        </p:txBody>
      </p:sp>
      <p:sp>
        <p:nvSpPr>
          <p:cNvPr id="2618" name="Google Shape;2618;p60"/>
          <p:cNvSpPr txBox="1"/>
          <p:nvPr>
            <p:ph idx="1" type="subTitle"/>
          </p:nvPr>
        </p:nvSpPr>
        <p:spPr>
          <a:xfrm>
            <a:off x="2153100" y="2910300"/>
            <a:ext cx="4837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grpSp>
        <p:nvGrpSpPr>
          <p:cNvPr id="2623" name="Google Shape;2623;p61"/>
          <p:cNvGrpSpPr/>
          <p:nvPr/>
        </p:nvGrpSpPr>
        <p:grpSpPr>
          <a:xfrm rot="344617">
            <a:off x="3796206" y="596207"/>
            <a:ext cx="1369813" cy="1663000"/>
            <a:chOff x="-4096211" y="104315"/>
            <a:chExt cx="2478967" cy="3009550"/>
          </a:xfrm>
        </p:grpSpPr>
        <p:sp>
          <p:nvSpPr>
            <p:cNvPr id="2624" name="Google Shape;2624;p61"/>
            <p:cNvSpPr/>
            <p:nvPr/>
          </p:nvSpPr>
          <p:spPr>
            <a:xfrm>
              <a:off x="-4096211" y="104315"/>
              <a:ext cx="2478967" cy="3009550"/>
            </a:xfrm>
            <a:custGeom>
              <a:rect b="b" l="l" r="r" t="t"/>
              <a:pathLst>
                <a:path extrusionOk="0" h="642723" w="529411">
                  <a:moveTo>
                    <a:pt x="140242" y="259304"/>
                  </a:moveTo>
                  <a:cubicBezTo>
                    <a:pt x="140242" y="259304"/>
                    <a:pt x="86816" y="227873"/>
                    <a:pt x="79186" y="155141"/>
                  </a:cubicBezTo>
                  <a:cubicBezTo>
                    <a:pt x="71550" y="82402"/>
                    <a:pt x="122285" y="23136"/>
                    <a:pt x="182895" y="4732"/>
                  </a:cubicBezTo>
                  <a:cubicBezTo>
                    <a:pt x="243506" y="-13227"/>
                    <a:pt x="328355" y="21793"/>
                    <a:pt x="350804" y="78367"/>
                  </a:cubicBezTo>
                  <a:cubicBezTo>
                    <a:pt x="383576" y="160531"/>
                    <a:pt x="335087" y="224735"/>
                    <a:pt x="335087" y="224735"/>
                  </a:cubicBezTo>
                  <a:cubicBezTo>
                    <a:pt x="335087" y="224735"/>
                    <a:pt x="428017" y="112936"/>
                    <a:pt x="481444" y="151100"/>
                  </a:cubicBezTo>
                  <a:cubicBezTo>
                    <a:pt x="534870" y="189264"/>
                    <a:pt x="416347" y="328899"/>
                    <a:pt x="415450" y="340124"/>
                  </a:cubicBezTo>
                  <a:cubicBezTo>
                    <a:pt x="414552" y="351350"/>
                    <a:pt x="473363" y="493231"/>
                    <a:pt x="489080" y="496375"/>
                  </a:cubicBezTo>
                  <a:cubicBezTo>
                    <a:pt x="504797" y="499519"/>
                    <a:pt x="552828" y="533190"/>
                    <a:pt x="515570" y="573600"/>
                  </a:cubicBezTo>
                  <a:cubicBezTo>
                    <a:pt x="477861" y="614010"/>
                    <a:pt x="387171" y="639600"/>
                    <a:pt x="368316" y="614010"/>
                  </a:cubicBezTo>
                  <a:cubicBezTo>
                    <a:pt x="349461" y="588421"/>
                    <a:pt x="316238" y="489190"/>
                    <a:pt x="296932" y="486944"/>
                  </a:cubicBezTo>
                  <a:cubicBezTo>
                    <a:pt x="277174" y="484698"/>
                    <a:pt x="263264" y="623887"/>
                    <a:pt x="230041" y="637353"/>
                  </a:cubicBezTo>
                  <a:cubicBezTo>
                    <a:pt x="196818" y="650819"/>
                    <a:pt x="118250" y="636004"/>
                    <a:pt x="104785" y="625230"/>
                  </a:cubicBezTo>
                  <a:cubicBezTo>
                    <a:pt x="91320" y="614902"/>
                    <a:pt x="63035" y="585272"/>
                    <a:pt x="110620" y="535882"/>
                  </a:cubicBezTo>
                  <a:cubicBezTo>
                    <a:pt x="158657" y="486047"/>
                    <a:pt x="133967" y="389514"/>
                    <a:pt x="133967" y="385021"/>
                  </a:cubicBezTo>
                  <a:cubicBezTo>
                    <a:pt x="133967" y="380535"/>
                    <a:pt x="-5657" y="368412"/>
                    <a:pt x="178" y="296571"/>
                  </a:cubicBezTo>
                  <a:cubicBezTo>
                    <a:pt x="6465" y="224730"/>
                    <a:pt x="109271" y="264242"/>
                    <a:pt x="140248" y="2593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5" name="Google Shape;2625;p61"/>
            <p:cNvSpPr/>
            <p:nvPr/>
          </p:nvSpPr>
          <p:spPr>
            <a:xfrm>
              <a:off x="-3512892" y="1124314"/>
              <a:ext cx="1102111" cy="447436"/>
            </a:xfrm>
            <a:custGeom>
              <a:rect b="b" l="l" r="r" t="t"/>
              <a:pathLst>
                <a:path extrusionOk="0" h="95555" w="235368">
                  <a:moveTo>
                    <a:pt x="14861" y="41089"/>
                  </a:moveTo>
                  <a:cubicBezTo>
                    <a:pt x="32367" y="41089"/>
                    <a:pt x="167956" y="34802"/>
                    <a:pt x="210152" y="6521"/>
                  </a:cubicBezTo>
                  <a:cubicBezTo>
                    <a:pt x="251902" y="-21767"/>
                    <a:pt x="240232" y="49623"/>
                    <a:pt x="186805" y="74766"/>
                  </a:cubicBezTo>
                  <a:cubicBezTo>
                    <a:pt x="133379" y="100355"/>
                    <a:pt x="41791" y="101259"/>
                    <a:pt x="16656" y="83294"/>
                  </a:cubicBezTo>
                  <a:cubicBezTo>
                    <a:pt x="-9383" y="65335"/>
                    <a:pt x="-856" y="46473"/>
                    <a:pt x="14861" y="410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6" name="Google Shape;2626;p61"/>
            <p:cNvSpPr/>
            <p:nvPr/>
          </p:nvSpPr>
          <p:spPr>
            <a:xfrm>
              <a:off x="-2751834" y="1133607"/>
              <a:ext cx="599121" cy="865911"/>
            </a:xfrm>
            <a:custGeom>
              <a:rect b="b" l="l" r="r" t="t"/>
              <a:pathLst>
                <a:path extrusionOk="0" h="184925" w="127949">
                  <a:moveTo>
                    <a:pt x="0" y="22043"/>
                  </a:moveTo>
                  <a:cubicBezTo>
                    <a:pt x="71830" y="22043"/>
                    <a:pt x="27833" y="155842"/>
                    <a:pt x="87095" y="180986"/>
                  </a:cubicBezTo>
                  <a:cubicBezTo>
                    <a:pt x="102812" y="190411"/>
                    <a:pt x="120764" y="181431"/>
                    <a:pt x="126153" y="169760"/>
                  </a:cubicBezTo>
                  <a:cubicBezTo>
                    <a:pt x="127948" y="166165"/>
                    <a:pt x="128399" y="162124"/>
                    <a:pt x="127502" y="158534"/>
                  </a:cubicBezTo>
                  <a:cubicBezTo>
                    <a:pt x="123016" y="143267"/>
                    <a:pt x="109093" y="154493"/>
                    <a:pt x="103709" y="137883"/>
                  </a:cubicBezTo>
                  <a:cubicBezTo>
                    <a:pt x="98771" y="121719"/>
                    <a:pt x="90244" y="-62367"/>
                    <a:pt x="6" y="220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7" name="Google Shape;2627;p61"/>
            <p:cNvSpPr/>
            <p:nvPr/>
          </p:nvSpPr>
          <p:spPr>
            <a:xfrm>
              <a:off x="-2974605" y="1575237"/>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8" name="Google Shape;2628;p61"/>
            <p:cNvSpPr/>
            <p:nvPr/>
          </p:nvSpPr>
          <p:spPr>
            <a:xfrm>
              <a:off x="-2934658" y="178122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9" name="Google Shape;2629;p61"/>
            <p:cNvSpPr/>
            <p:nvPr/>
          </p:nvSpPr>
          <p:spPr>
            <a:xfrm>
              <a:off x="-2877908" y="201664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0" name="Google Shape;2630;p61"/>
            <p:cNvSpPr/>
            <p:nvPr/>
          </p:nvSpPr>
          <p:spPr>
            <a:xfrm>
              <a:off x="-3403688" y="710377"/>
              <a:ext cx="736904" cy="241027"/>
            </a:xfrm>
            <a:custGeom>
              <a:rect b="b" l="l" r="r" t="t"/>
              <a:pathLst>
                <a:path extrusionOk="0" h="51474" w="157374">
                  <a:moveTo>
                    <a:pt x="150465" y="203"/>
                  </a:moveTo>
                  <a:cubicBezTo>
                    <a:pt x="145527" y="2449"/>
                    <a:pt x="143733" y="6936"/>
                    <a:pt x="141487" y="11428"/>
                  </a:cubicBezTo>
                  <a:cubicBezTo>
                    <a:pt x="139241" y="15470"/>
                    <a:pt x="134302" y="22203"/>
                    <a:pt x="140589" y="25798"/>
                  </a:cubicBezTo>
                  <a:cubicBezTo>
                    <a:pt x="146425" y="29393"/>
                    <a:pt x="150917" y="22654"/>
                    <a:pt x="153157" y="18161"/>
                  </a:cubicBezTo>
                  <a:cubicBezTo>
                    <a:pt x="155403" y="13675"/>
                    <a:pt x="158095" y="8736"/>
                    <a:pt x="157198" y="3792"/>
                  </a:cubicBezTo>
                  <a:cubicBezTo>
                    <a:pt x="156752" y="1546"/>
                    <a:pt x="153157" y="-695"/>
                    <a:pt x="150465" y="203"/>
                  </a:cubicBezTo>
                  <a:close/>
                  <a:moveTo>
                    <a:pt x="26558" y="41956"/>
                  </a:moveTo>
                  <a:cubicBezTo>
                    <a:pt x="23866" y="38812"/>
                    <a:pt x="19826" y="38361"/>
                    <a:pt x="15785" y="37018"/>
                  </a:cubicBezTo>
                  <a:cubicBezTo>
                    <a:pt x="11744" y="35669"/>
                    <a:pt x="8149" y="33874"/>
                    <a:pt x="4109" y="34771"/>
                  </a:cubicBezTo>
                  <a:cubicBezTo>
                    <a:pt x="1417" y="35669"/>
                    <a:pt x="-378" y="38812"/>
                    <a:pt x="68" y="41504"/>
                  </a:cubicBezTo>
                  <a:cubicBezTo>
                    <a:pt x="1417" y="45991"/>
                    <a:pt x="5457" y="47792"/>
                    <a:pt x="9492" y="49141"/>
                  </a:cubicBezTo>
                  <a:cubicBezTo>
                    <a:pt x="13087" y="50490"/>
                    <a:pt x="18019" y="51833"/>
                    <a:pt x="22060" y="51387"/>
                  </a:cubicBezTo>
                  <a:cubicBezTo>
                    <a:pt x="27450" y="50935"/>
                    <a:pt x="30142" y="45551"/>
                    <a:pt x="26552" y="419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1" name="Google Shape;2631;p61"/>
            <p:cNvSpPr/>
            <p:nvPr/>
          </p:nvSpPr>
          <p:spPr>
            <a:xfrm>
              <a:off x="-3228894" y="665906"/>
              <a:ext cx="334251" cy="352382"/>
            </a:xfrm>
            <a:custGeom>
              <a:rect b="b" l="l" r="r" t="t"/>
              <a:pathLst>
                <a:path extrusionOk="0" h="75255" w="71383">
                  <a:moveTo>
                    <a:pt x="13459" y="47414"/>
                  </a:moveTo>
                  <a:cubicBezTo>
                    <a:pt x="7624" y="52804"/>
                    <a:pt x="16603" y="63578"/>
                    <a:pt x="20643" y="67173"/>
                  </a:cubicBezTo>
                  <a:cubicBezTo>
                    <a:pt x="26479" y="73009"/>
                    <a:pt x="35457" y="75255"/>
                    <a:pt x="43539" y="75255"/>
                  </a:cubicBezTo>
                  <a:cubicBezTo>
                    <a:pt x="51620" y="75255"/>
                    <a:pt x="60147" y="69865"/>
                    <a:pt x="64640" y="63578"/>
                  </a:cubicBezTo>
                  <a:cubicBezTo>
                    <a:pt x="69577" y="56845"/>
                    <a:pt x="74064" y="44270"/>
                    <a:pt x="66886" y="37537"/>
                  </a:cubicBezTo>
                  <a:cubicBezTo>
                    <a:pt x="65091" y="35742"/>
                    <a:pt x="62845" y="36188"/>
                    <a:pt x="61496" y="38434"/>
                  </a:cubicBezTo>
                  <a:cubicBezTo>
                    <a:pt x="57901" y="43824"/>
                    <a:pt x="59250" y="51003"/>
                    <a:pt x="56107" y="56845"/>
                  </a:cubicBezTo>
                  <a:cubicBezTo>
                    <a:pt x="52963" y="62235"/>
                    <a:pt x="47579" y="64481"/>
                    <a:pt x="41738" y="66270"/>
                  </a:cubicBezTo>
                  <a:cubicBezTo>
                    <a:pt x="35451" y="68065"/>
                    <a:pt x="28719" y="65372"/>
                    <a:pt x="23781" y="60880"/>
                  </a:cubicBezTo>
                  <a:cubicBezTo>
                    <a:pt x="19740" y="57284"/>
                    <a:pt x="18843" y="48757"/>
                    <a:pt x="13453" y="46962"/>
                  </a:cubicBezTo>
                  <a:cubicBezTo>
                    <a:pt x="13899" y="46962"/>
                    <a:pt x="13453" y="46962"/>
                    <a:pt x="13453" y="47414"/>
                  </a:cubicBezTo>
                  <a:close/>
                  <a:moveTo>
                    <a:pt x="20643" y="20475"/>
                  </a:moveTo>
                  <a:cubicBezTo>
                    <a:pt x="20643" y="19578"/>
                    <a:pt x="20643" y="18229"/>
                    <a:pt x="20198" y="17332"/>
                  </a:cubicBezTo>
                  <a:cubicBezTo>
                    <a:pt x="19752" y="14640"/>
                    <a:pt x="17951" y="12845"/>
                    <a:pt x="15711" y="11496"/>
                  </a:cubicBezTo>
                  <a:cubicBezTo>
                    <a:pt x="13465" y="10147"/>
                    <a:pt x="11225" y="10147"/>
                    <a:pt x="8527" y="10599"/>
                  </a:cubicBezTo>
                  <a:cubicBezTo>
                    <a:pt x="6281" y="11045"/>
                    <a:pt x="5384" y="11948"/>
                    <a:pt x="3589" y="13291"/>
                  </a:cubicBezTo>
                  <a:cubicBezTo>
                    <a:pt x="4035" y="12845"/>
                    <a:pt x="4938" y="12393"/>
                    <a:pt x="5384" y="11942"/>
                  </a:cubicBezTo>
                  <a:lnTo>
                    <a:pt x="4938" y="12388"/>
                  </a:lnTo>
                  <a:cubicBezTo>
                    <a:pt x="1794" y="14182"/>
                    <a:pt x="0" y="17778"/>
                    <a:pt x="0" y="21367"/>
                  </a:cubicBezTo>
                  <a:cubicBezTo>
                    <a:pt x="0" y="24962"/>
                    <a:pt x="1794" y="28552"/>
                    <a:pt x="4938" y="30346"/>
                  </a:cubicBezTo>
                  <a:cubicBezTo>
                    <a:pt x="8081" y="32141"/>
                    <a:pt x="12122" y="32141"/>
                    <a:pt x="15266" y="30346"/>
                  </a:cubicBezTo>
                  <a:cubicBezTo>
                    <a:pt x="16614" y="29449"/>
                    <a:pt x="17957" y="28100"/>
                    <a:pt x="18860" y="26751"/>
                  </a:cubicBezTo>
                  <a:cubicBezTo>
                    <a:pt x="20203" y="24059"/>
                    <a:pt x="20655" y="22264"/>
                    <a:pt x="20655" y="20464"/>
                  </a:cubicBezTo>
                  <a:close/>
                  <a:moveTo>
                    <a:pt x="71372" y="10147"/>
                  </a:moveTo>
                  <a:cubicBezTo>
                    <a:pt x="71372" y="9250"/>
                    <a:pt x="71372" y="7901"/>
                    <a:pt x="70926" y="7003"/>
                  </a:cubicBezTo>
                  <a:cubicBezTo>
                    <a:pt x="70481" y="4311"/>
                    <a:pt x="68680" y="2517"/>
                    <a:pt x="66440" y="1168"/>
                  </a:cubicBezTo>
                  <a:cubicBezTo>
                    <a:pt x="64194" y="-181"/>
                    <a:pt x="61953" y="-181"/>
                    <a:pt x="59256" y="270"/>
                  </a:cubicBezTo>
                  <a:cubicBezTo>
                    <a:pt x="57010" y="716"/>
                    <a:pt x="56112" y="1619"/>
                    <a:pt x="54318" y="2963"/>
                  </a:cubicBezTo>
                  <a:cubicBezTo>
                    <a:pt x="54763" y="2517"/>
                    <a:pt x="55667" y="2065"/>
                    <a:pt x="56112" y="1614"/>
                  </a:cubicBezTo>
                  <a:lnTo>
                    <a:pt x="55667" y="2059"/>
                  </a:lnTo>
                  <a:cubicBezTo>
                    <a:pt x="52523" y="3854"/>
                    <a:pt x="50729" y="7449"/>
                    <a:pt x="50729" y="11039"/>
                  </a:cubicBezTo>
                  <a:cubicBezTo>
                    <a:pt x="50729" y="14634"/>
                    <a:pt x="52523" y="18223"/>
                    <a:pt x="55667" y="20018"/>
                  </a:cubicBezTo>
                  <a:cubicBezTo>
                    <a:pt x="58810" y="21813"/>
                    <a:pt x="62851" y="21813"/>
                    <a:pt x="65994" y="20018"/>
                  </a:cubicBezTo>
                  <a:cubicBezTo>
                    <a:pt x="67343" y="19121"/>
                    <a:pt x="68686" y="17772"/>
                    <a:pt x="69589" y="16423"/>
                  </a:cubicBezTo>
                  <a:cubicBezTo>
                    <a:pt x="70932" y="13731"/>
                    <a:pt x="71384" y="11936"/>
                    <a:pt x="71384" y="101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2" name="Google Shape;2632;p61"/>
            <p:cNvSpPr/>
            <p:nvPr/>
          </p:nvSpPr>
          <p:spPr>
            <a:xfrm>
              <a:off x="-2207478" y="914256"/>
              <a:ext cx="1582" cy="935"/>
            </a:xfrm>
            <a:custGeom>
              <a:rect b="b" l="l" r="r" t="t"/>
              <a:pathLst>
                <a:path extrusionOk="0" h="200" w="338">
                  <a:moveTo>
                    <a:pt x="0" y="201"/>
                  </a:moveTo>
                  <a:cubicBezTo>
                    <a:pt x="451" y="201"/>
                    <a:pt x="451" y="-251"/>
                    <a:pt x="0" y="201"/>
                  </a:cubicBezTo>
                  <a:cubicBezTo>
                    <a:pt x="0" y="-251"/>
                    <a:pt x="0" y="201"/>
                    <a:pt x="0" y="201"/>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3" name="Google Shape;2633;p61"/>
            <p:cNvSpPr/>
            <p:nvPr/>
          </p:nvSpPr>
          <p:spPr>
            <a:xfrm>
              <a:off x="-3556818" y="2479048"/>
              <a:ext cx="693755" cy="378927"/>
            </a:xfrm>
            <a:custGeom>
              <a:rect b="b" l="l" r="r" t="t"/>
              <a:pathLst>
                <a:path extrusionOk="0" h="80924" w="148159">
                  <a:moveTo>
                    <a:pt x="0" y="35020"/>
                  </a:moveTo>
                  <a:cubicBezTo>
                    <a:pt x="1795" y="42205"/>
                    <a:pt x="12122" y="46246"/>
                    <a:pt x="18409" y="49390"/>
                  </a:cubicBezTo>
                  <a:cubicBezTo>
                    <a:pt x="27833" y="53876"/>
                    <a:pt x="37715" y="56574"/>
                    <a:pt x="47591" y="60164"/>
                  </a:cubicBezTo>
                  <a:cubicBezTo>
                    <a:pt x="61959" y="65999"/>
                    <a:pt x="77219" y="71389"/>
                    <a:pt x="92039" y="74979"/>
                  </a:cubicBezTo>
                  <a:cubicBezTo>
                    <a:pt x="104161" y="78123"/>
                    <a:pt x="120770" y="83061"/>
                    <a:pt x="133343" y="79917"/>
                  </a:cubicBezTo>
                  <a:cubicBezTo>
                    <a:pt x="136487" y="79020"/>
                    <a:pt x="136035" y="75430"/>
                    <a:pt x="133343" y="74527"/>
                  </a:cubicBezTo>
                  <a:cubicBezTo>
                    <a:pt x="128405" y="72732"/>
                    <a:pt x="123016" y="72732"/>
                    <a:pt x="118078" y="72281"/>
                  </a:cubicBezTo>
                  <a:cubicBezTo>
                    <a:pt x="109996" y="71384"/>
                    <a:pt x="102361" y="69589"/>
                    <a:pt x="94731" y="67794"/>
                  </a:cubicBezTo>
                  <a:cubicBezTo>
                    <a:pt x="81711" y="64651"/>
                    <a:pt x="69589" y="60158"/>
                    <a:pt x="57022" y="55671"/>
                  </a:cubicBezTo>
                  <a:cubicBezTo>
                    <a:pt x="47597" y="52076"/>
                    <a:pt x="38167" y="49835"/>
                    <a:pt x="28736" y="46692"/>
                  </a:cubicBezTo>
                  <a:cubicBezTo>
                    <a:pt x="23347" y="44897"/>
                    <a:pt x="17512" y="43548"/>
                    <a:pt x="12128" y="41302"/>
                  </a:cubicBezTo>
                  <a:cubicBezTo>
                    <a:pt x="8533" y="39507"/>
                    <a:pt x="5396" y="36815"/>
                    <a:pt x="1355" y="35014"/>
                  </a:cubicBezTo>
                  <a:cubicBezTo>
                    <a:pt x="452" y="33665"/>
                    <a:pt x="6" y="34111"/>
                    <a:pt x="6" y="35009"/>
                  </a:cubicBezTo>
                  <a:close/>
                  <a:moveTo>
                    <a:pt x="33669" y="10774"/>
                  </a:moveTo>
                  <a:cubicBezTo>
                    <a:pt x="40401" y="10774"/>
                    <a:pt x="40401" y="0"/>
                    <a:pt x="33669" y="0"/>
                  </a:cubicBezTo>
                  <a:cubicBezTo>
                    <a:pt x="26936" y="0"/>
                    <a:pt x="26936" y="10774"/>
                    <a:pt x="33669" y="10774"/>
                  </a:cubicBezTo>
                  <a:close/>
                  <a:moveTo>
                    <a:pt x="68686" y="12569"/>
                  </a:moveTo>
                  <a:cubicBezTo>
                    <a:pt x="68686" y="11672"/>
                    <a:pt x="68686" y="11220"/>
                    <a:pt x="68240" y="10323"/>
                  </a:cubicBezTo>
                  <a:cubicBezTo>
                    <a:pt x="67795" y="8076"/>
                    <a:pt x="65994" y="7179"/>
                    <a:pt x="64200" y="6282"/>
                  </a:cubicBezTo>
                  <a:cubicBezTo>
                    <a:pt x="60605" y="4933"/>
                    <a:pt x="57467" y="8076"/>
                    <a:pt x="57467" y="11220"/>
                  </a:cubicBezTo>
                  <a:lnTo>
                    <a:pt x="57467" y="11220"/>
                  </a:lnTo>
                  <a:cubicBezTo>
                    <a:pt x="57913" y="10323"/>
                    <a:pt x="57913" y="9425"/>
                    <a:pt x="58364" y="8528"/>
                  </a:cubicBezTo>
                  <a:cubicBezTo>
                    <a:pt x="57467" y="9877"/>
                    <a:pt x="57467" y="10774"/>
                    <a:pt x="57467" y="12123"/>
                  </a:cubicBezTo>
                  <a:cubicBezTo>
                    <a:pt x="57467" y="15267"/>
                    <a:pt x="60159" y="17959"/>
                    <a:pt x="63303" y="17959"/>
                  </a:cubicBezTo>
                  <a:cubicBezTo>
                    <a:pt x="65994" y="18405"/>
                    <a:pt x="68692" y="15712"/>
                    <a:pt x="68692" y="12569"/>
                  </a:cubicBezTo>
                  <a:close/>
                  <a:moveTo>
                    <a:pt x="99663" y="21097"/>
                  </a:moveTo>
                  <a:cubicBezTo>
                    <a:pt x="99663" y="20651"/>
                    <a:pt x="99663" y="20651"/>
                    <a:pt x="100109" y="20199"/>
                  </a:cubicBezTo>
                  <a:cubicBezTo>
                    <a:pt x="100554" y="17953"/>
                    <a:pt x="100109" y="16158"/>
                    <a:pt x="98314" y="14364"/>
                  </a:cubicBezTo>
                  <a:cubicBezTo>
                    <a:pt x="96519" y="12117"/>
                    <a:pt x="92027" y="12117"/>
                    <a:pt x="90233" y="14364"/>
                  </a:cubicBezTo>
                  <a:cubicBezTo>
                    <a:pt x="89335" y="15712"/>
                    <a:pt x="88438" y="17056"/>
                    <a:pt x="88438" y="18850"/>
                  </a:cubicBezTo>
                  <a:cubicBezTo>
                    <a:pt x="88438" y="19748"/>
                    <a:pt x="88884" y="20645"/>
                    <a:pt x="88884" y="21542"/>
                  </a:cubicBezTo>
                  <a:cubicBezTo>
                    <a:pt x="89329" y="23789"/>
                    <a:pt x="92027" y="25583"/>
                    <a:pt x="94273" y="25583"/>
                  </a:cubicBezTo>
                  <a:cubicBezTo>
                    <a:pt x="96519" y="25138"/>
                    <a:pt x="99217" y="23789"/>
                    <a:pt x="99663" y="21097"/>
                  </a:cubicBezTo>
                  <a:close/>
                  <a:moveTo>
                    <a:pt x="134680" y="30076"/>
                  </a:moveTo>
                  <a:cubicBezTo>
                    <a:pt x="134680" y="30076"/>
                    <a:pt x="134680" y="29630"/>
                    <a:pt x="134680" y="29630"/>
                  </a:cubicBezTo>
                  <a:cubicBezTo>
                    <a:pt x="134235" y="26938"/>
                    <a:pt x="131537" y="25144"/>
                    <a:pt x="128845" y="25144"/>
                  </a:cubicBezTo>
                  <a:cubicBezTo>
                    <a:pt x="126153" y="25144"/>
                    <a:pt x="123456" y="26938"/>
                    <a:pt x="123010" y="29630"/>
                  </a:cubicBezTo>
                  <a:cubicBezTo>
                    <a:pt x="123010" y="29630"/>
                    <a:pt x="123010" y="30076"/>
                    <a:pt x="123010" y="30076"/>
                  </a:cubicBezTo>
                  <a:cubicBezTo>
                    <a:pt x="122113" y="34117"/>
                    <a:pt x="124804" y="38158"/>
                    <a:pt x="129297" y="38158"/>
                  </a:cubicBezTo>
                  <a:cubicBezTo>
                    <a:pt x="132892" y="38158"/>
                    <a:pt x="135584" y="34117"/>
                    <a:pt x="134686" y="30076"/>
                  </a:cubicBezTo>
                  <a:close/>
                  <a:moveTo>
                    <a:pt x="5835" y="26035"/>
                  </a:moveTo>
                  <a:cubicBezTo>
                    <a:pt x="8527" y="30522"/>
                    <a:pt x="13020" y="33671"/>
                    <a:pt x="17957" y="29630"/>
                  </a:cubicBezTo>
                  <a:cubicBezTo>
                    <a:pt x="19306" y="28281"/>
                    <a:pt x="20649" y="26938"/>
                    <a:pt x="22444" y="26035"/>
                  </a:cubicBezTo>
                  <a:cubicBezTo>
                    <a:pt x="28279" y="21548"/>
                    <a:pt x="29628" y="32322"/>
                    <a:pt x="30080" y="34563"/>
                  </a:cubicBezTo>
                  <a:cubicBezTo>
                    <a:pt x="30977" y="37255"/>
                    <a:pt x="33675" y="39953"/>
                    <a:pt x="36366" y="40850"/>
                  </a:cubicBezTo>
                  <a:cubicBezTo>
                    <a:pt x="40407" y="41748"/>
                    <a:pt x="43099" y="41296"/>
                    <a:pt x="46694" y="39501"/>
                  </a:cubicBezTo>
                  <a:cubicBezTo>
                    <a:pt x="51632" y="37255"/>
                    <a:pt x="58370" y="30973"/>
                    <a:pt x="59262" y="40399"/>
                  </a:cubicBezTo>
                  <a:cubicBezTo>
                    <a:pt x="60159" y="47583"/>
                    <a:pt x="63303" y="52522"/>
                    <a:pt x="70938" y="52076"/>
                  </a:cubicBezTo>
                  <a:cubicBezTo>
                    <a:pt x="79019" y="52076"/>
                    <a:pt x="80363" y="41748"/>
                    <a:pt x="86655" y="39055"/>
                  </a:cubicBezTo>
                  <a:cubicBezTo>
                    <a:pt x="93839" y="36363"/>
                    <a:pt x="94737" y="48481"/>
                    <a:pt x="95634" y="52522"/>
                  </a:cubicBezTo>
                  <a:cubicBezTo>
                    <a:pt x="96531" y="55665"/>
                    <a:pt x="98777" y="57912"/>
                    <a:pt x="101469" y="59706"/>
                  </a:cubicBezTo>
                  <a:cubicBezTo>
                    <a:pt x="110448" y="65994"/>
                    <a:pt x="116735" y="52973"/>
                    <a:pt x="124365" y="52070"/>
                  </a:cubicBezTo>
                  <a:cubicBezTo>
                    <a:pt x="128851" y="51624"/>
                    <a:pt x="133789" y="58357"/>
                    <a:pt x="137384" y="60152"/>
                  </a:cubicBezTo>
                  <a:cubicBezTo>
                    <a:pt x="140527" y="61947"/>
                    <a:pt x="143671" y="61049"/>
                    <a:pt x="146808" y="59706"/>
                  </a:cubicBezTo>
                  <a:cubicBezTo>
                    <a:pt x="149500" y="58357"/>
                    <a:pt x="147706" y="54768"/>
                    <a:pt x="145459" y="54768"/>
                  </a:cubicBezTo>
                  <a:cubicBezTo>
                    <a:pt x="136932" y="54322"/>
                    <a:pt x="132892" y="45788"/>
                    <a:pt x="124359" y="44891"/>
                  </a:cubicBezTo>
                  <a:cubicBezTo>
                    <a:pt x="121215" y="44445"/>
                    <a:pt x="117626" y="46686"/>
                    <a:pt x="114934" y="48486"/>
                  </a:cubicBezTo>
                  <a:cubicBezTo>
                    <a:pt x="113586" y="49384"/>
                    <a:pt x="112242" y="50733"/>
                    <a:pt x="110894" y="51630"/>
                  </a:cubicBezTo>
                  <a:cubicBezTo>
                    <a:pt x="106407" y="55225"/>
                    <a:pt x="102812" y="51630"/>
                    <a:pt x="101469" y="47143"/>
                  </a:cubicBezTo>
                  <a:cubicBezTo>
                    <a:pt x="100120" y="41308"/>
                    <a:pt x="98326" y="34123"/>
                    <a:pt x="92045" y="32774"/>
                  </a:cubicBezTo>
                  <a:cubicBezTo>
                    <a:pt x="84861" y="30979"/>
                    <a:pt x="80368" y="33671"/>
                    <a:pt x="75882" y="39507"/>
                  </a:cubicBezTo>
                  <a:cubicBezTo>
                    <a:pt x="74533" y="41302"/>
                    <a:pt x="73636" y="42651"/>
                    <a:pt x="72287" y="44445"/>
                  </a:cubicBezTo>
                  <a:cubicBezTo>
                    <a:pt x="66897" y="50281"/>
                    <a:pt x="66000" y="40850"/>
                    <a:pt x="66000" y="39055"/>
                  </a:cubicBezTo>
                  <a:cubicBezTo>
                    <a:pt x="65554" y="35912"/>
                    <a:pt x="65103" y="33665"/>
                    <a:pt x="63308" y="30973"/>
                  </a:cubicBezTo>
                  <a:cubicBezTo>
                    <a:pt x="58822" y="24686"/>
                    <a:pt x="51632" y="27830"/>
                    <a:pt x="46700" y="31419"/>
                  </a:cubicBezTo>
                  <a:cubicBezTo>
                    <a:pt x="44008" y="33214"/>
                    <a:pt x="37275" y="39055"/>
                    <a:pt x="34578" y="31419"/>
                  </a:cubicBezTo>
                  <a:cubicBezTo>
                    <a:pt x="34132" y="30070"/>
                    <a:pt x="34132" y="28276"/>
                    <a:pt x="33680" y="26932"/>
                  </a:cubicBezTo>
                  <a:cubicBezTo>
                    <a:pt x="32783" y="24240"/>
                    <a:pt x="30537" y="21994"/>
                    <a:pt x="27845" y="21097"/>
                  </a:cubicBezTo>
                  <a:cubicBezTo>
                    <a:pt x="25153" y="20199"/>
                    <a:pt x="22907" y="19302"/>
                    <a:pt x="20210" y="20651"/>
                  </a:cubicBezTo>
                  <a:cubicBezTo>
                    <a:pt x="16169" y="22897"/>
                    <a:pt x="13477" y="28287"/>
                    <a:pt x="8985" y="23343"/>
                  </a:cubicBezTo>
                  <a:cubicBezTo>
                    <a:pt x="7636" y="21097"/>
                    <a:pt x="4041" y="23789"/>
                    <a:pt x="5841" y="26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4" name="Google Shape;2634;p61"/>
            <p:cNvSpPr/>
            <p:nvPr/>
          </p:nvSpPr>
          <p:spPr>
            <a:xfrm>
              <a:off x="-3689281" y="1512145"/>
              <a:ext cx="252855" cy="252302"/>
            </a:xfrm>
            <a:custGeom>
              <a:rect b="b" l="l" r="r" t="t"/>
              <a:pathLst>
                <a:path extrusionOk="0" h="53882" w="54000">
                  <a:moveTo>
                    <a:pt x="26952" y="0"/>
                  </a:moveTo>
                  <a:cubicBezTo>
                    <a:pt x="21562" y="0"/>
                    <a:pt x="21562" y="8082"/>
                    <a:pt x="26952" y="8082"/>
                  </a:cubicBezTo>
                  <a:cubicBezTo>
                    <a:pt x="32342" y="8082"/>
                    <a:pt x="32342" y="0"/>
                    <a:pt x="26952" y="0"/>
                  </a:cubicBezTo>
                  <a:close/>
                  <a:moveTo>
                    <a:pt x="21117" y="35472"/>
                  </a:moveTo>
                  <a:cubicBezTo>
                    <a:pt x="20220" y="32780"/>
                    <a:pt x="18425" y="30533"/>
                    <a:pt x="16179" y="29184"/>
                  </a:cubicBezTo>
                  <a:cubicBezTo>
                    <a:pt x="13487" y="27835"/>
                    <a:pt x="10789" y="27390"/>
                    <a:pt x="8097" y="28287"/>
                  </a:cubicBezTo>
                  <a:lnTo>
                    <a:pt x="7652" y="28287"/>
                  </a:lnTo>
                  <a:cubicBezTo>
                    <a:pt x="4960" y="29184"/>
                    <a:pt x="2714" y="30533"/>
                    <a:pt x="1365" y="33225"/>
                  </a:cubicBezTo>
                  <a:cubicBezTo>
                    <a:pt x="16" y="35918"/>
                    <a:pt x="-430" y="38616"/>
                    <a:pt x="468" y="41307"/>
                  </a:cubicBezTo>
                  <a:cubicBezTo>
                    <a:pt x="913" y="43102"/>
                    <a:pt x="1816" y="44451"/>
                    <a:pt x="3159" y="45794"/>
                  </a:cubicBezTo>
                  <a:lnTo>
                    <a:pt x="3159" y="45794"/>
                  </a:lnTo>
                  <a:cubicBezTo>
                    <a:pt x="5406" y="48486"/>
                    <a:pt x="9892" y="49835"/>
                    <a:pt x="13487" y="48486"/>
                  </a:cubicBezTo>
                  <a:lnTo>
                    <a:pt x="13933" y="48486"/>
                  </a:lnTo>
                  <a:cubicBezTo>
                    <a:pt x="16625" y="48041"/>
                    <a:pt x="18871" y="45794"/>
                    <a:pt x="20220" y="43548"/>
                  </a:cubicBezTo>
                  <a:cubicBezTo>
                    <a:pt x="21117" y="40856"/>
                    <a:pt x="21568" y="38158"/>
                    <a:pt x="21117" y="35466"/>
                  </a:cubicBezTo>
                  <a:close/>
                  <a:moveTo>
                    <a:pt x="44909" y="35026"/>
                  </a:moveTo>
                  <a:cubicBezTo>
                    <a:pt x="32787" y="35026"/>
                    <a:pt x="32787" y="53882"/>
                    <a:pt x="44909" y="53882"/>
                  </a:cubicBezTo>
                  <a:cubicBezTo>
                    <a:pt x="57031" y="53431"/>
                    <a:pt x="57031" y="35026"/>
                    <a:pt x="44909" y="35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5" name="Google Shape;2635;p61"/>
            <p:cNvSpPr/>
            <p:nvPr/>
          </p:nvSpPr>
          <p:spPr>
            <a:xfrm>
              <a:off x="-2154957" y="1171616"/>
              <a:ext cx="201165" cy="201909"/>
            </a:xfrm>
            <a:custGeom>
              <a:rect b="b" l="l" r="r" t="t"/>
              <a:pathLst>
                <a:path extrusionOk="0" h="43120" w="42961">
                  <a:moveTo>
                    <a:pt x="10779" y="31431"/>
                  </a:moveTo>
                  <a:cubicBezTo>
                    <a:pt x="3143" y="31431"/>
                    <a:pt x="3143" y="43108"/>
                    <a:pt x="10779" y="43108"/>
                  </a:cubicBezTo>
                  <a:cubicBezTo>
                    <a:pt x="18860" y="43554"/>
                    <a:pt x="18860" y="31431"/>
                    <a:pt x="10779" y="31431"/>
                  </a:cubicBezTo>
                  <a:close/>
                  <a:moveTo>
                    <a:pt x="42653" y="11677"/>
                  </a:moveTo>
                  <a:cubicBezTo>
                    <a:pt x="42207" y="7636"/>
                    <a:pt x="38167" y="4493"/>
                    <a:pt x="34572" y="3595"/>
                  </a:cubicBezTo>
                  <a:cubicBezTo>
                    <a:pt x="32777" y="3150"/>
                    <a:pt x="30977" y="3150"/>
                    <a:pt x="29182" y="3595"/>
                  </a:cubicBezTo>
                  <a:cubicBezTo>
                    <a:pt x="27388" y="4041"/>
                    <a:pt x="26039" y="4944"/>
                    <a:pt x="24696" y="6287"/>
                  </a:cubicBezTo>
                  <a:cubicBezTo>
                    <a:pt x="24250" y="7185"/>
                    <a:pt x="23347" y="7636"/>
                    <a:pt x="22901" y="8534"/>
                  </a:cubicBezTo>
                  <a:cubicBezTo>
                    <a:pt x="22456" y="9431"/>
                    <a:pt x="22004" y="10328"/>
                    <a:pt x="22004" y="10780"/>
                  </a:cubicBezTo>
                  <a:cubicBezTo>
                    <a:pt x="21558" y="11677"/>
                    <a:pt x="21558" y="12575"/>
                    <a:pt x="21558" y="13472"/>
                  </a:cubicBezTo>
                  <a:lnTo>
                    <a:pt x="21558" y="13472"/>
                  </a:lnTo>
                  <a:lnTo>
                    <a:pt x="21558" y="13472"/>
                  </a:lnTo>
                  <a:lnTo>
                    <a:pt x="21558" y="13472"/>
                  </a:lnTo>
                  <a:lnTo>
                    <a:pt x="21558" y="13472"/>
                  </a:lnTo>
                  <a:cubicBezTo>
                    <a:pt x="21558" y="13472"/>
                    <a:pt x="21558" y="13918"/>
                    <a:pt x="21558" y="13918"/>
                  </a:cubicBezTo>
                  <a:cubicBezTo>
                    <a:pt x="21558" y="13918"/>
                    <a:pt x="21558" y="14363"/>
                    <a:pt x="21558" y="14363"/>
                  </a:cubicBezTo>
                  <a:cubicBezTo>
                    <a:pt x="22004" y="16610"/>
                    <a:pt x="22907" y="18850"/>
                    <a:pt x="24702" y="20651"/>
                  </a:cubicBezTo>
                  <a:cubicBezTo>
                    <a:pt x="25599" y="21548"/>
                    <a:pt x="26496" y="22446"/>
                    <a:pt x="27845" y="22897"/>
                  </a:cubicBezTo>
                  <a:cubicBezTo>
                    <a:pt x="29640" y="23795"/>
                    <a:pt x="31440" y="24246"/>
                    <a:pt x="33235" y="24246"/>
                  </a:cubicBezTo>
                  <a:cubicBezTo>
                    <a:pt x="35029" y="24246"/>
                    <a:pt x="36830" y="23800"/>
                    <a:pt x="38624" y="22897"/>
                  </a:cubicBezTo>
                  <a:cubicBezTo>
                    <a:pt x="39973" y="22000"/>
                    <a:pt x="41316" y="20651"/>
                    <a:pt x="42219" y="19302"/>
                  </a:cubicBezTo>
                  <a:cubicBezTo>
                    <a:pt x="43116" y="17061"/>
                    <a:pt x="43116" y="14363"/>
                    <a:pt x="42665" y="11672"/>
                  </a:cubicBezTo>
                  <a:close/>
                  <a:moveTo>
                    <a:pt x="8081" y="0"/>
                  </a:moveTo>
                  <a:cubicBezTo>
                    <a:pt x="3595" y="0"/>
                    <a:pt x="0" y="3595"/>
                    <a:pt x="0" y="8082"/>
                  </a:cubicBezTo>
                  <a:cubicBezTo>
                    <a:pt x="0" y="12569"/>
                    <a:pt x="3595" y="16164"/>
                    <a:pt x="8081" y="16164"/>
                  </a:cubicBezTo>
                  <a:cubicBezTo>
                    <a:pt x="12568" y="16164"/>
                    <a:pt x="16163" y="12569"/>
                    <a:pt x="16163" y="8082"/>
                  </a:cubicBezTo>
                  <a:cubicBezTo>
                    <a:pt x="16163" y="3595"/>
                    <a:pt x="12574" y="0"/>
                    <a:pt x="80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6" name="Google Shape;2636;p61"/>
            <p:cNvSpPr/>
            <p:nvPr/>
          </p:nvSpPr>
          <p:spPr>
            <a:xfrm>
              <a:off x="-2175963" y="2742115"/>
              <a:ext cx="233362" cy="85872"/>
            </a:xfrm>
            <a:custGeom>
              <a:rect b="b" l="l" r="r" t="t"/>
              <a:pathLst>
                <a:path extrusionOk="0" h="18339" w="49837">
                  <a:moveTo>
                    <a:pt x="43550" y="375"/>
                  </a:moveTo>
                  <a:cubicBezTo>
                    <a:pt x="43550" y="375"/>
                    <a:pt x="43105" y="375"/>
                    <a:pt x="43105" y="375"/>
                  </a:cubicBezTo>
                  <a:cubicBezTo>
                    <a:pt x="37715" y="-1419"/>
                    <a:pt x="31880" y="3519"/>
                    <a:pt x="31880" y="8903"/>
                  </a:cubicBezTo>
                  <a:cubicBezTo>
                    <a:pt x="31880" y="14293"/>
                    <a:pt x="37715" y="19231"/>
                    <a:pt x="43105" y="17431"/>
                  </a:cubicBezTo>
                  <a:cubicBezTo>
                    <a:pt x="43105" y="17431"/>
                    <a:pt x="43550" y="17431"/>
                    <a:pt x="43550" y="17431"/>
                  </a:cubicBezTo>
                  <a:cubicBezTo>
                    <a:pt x="47145" y="16082"/>
                    <a:pt x="49837" y="12944"/>
                    <a:pt x="49837" y="8903"/>
                  </a:cubicBezTo>
                  <a:cubicBezTo>
                    <a:pt x="49837" y="4862"/>
                    <a:pt x="47145" y="1724"/>
                    <a:pt x="43550" y="375"/>
                  </a:cubicBezTo>
                  <a:close/>
                  <a:moveTo>
                    <a:pt x="7636" y="3067"/>
                  </a:moveTo>
                  <a:cubicBezTo>
                    <a:pt x="3595" y="3067"/>
                    <a:pt x="0" y="6663"/>
                    <a:pt x="0" y="10704"/>
                  </a:cubicBezTo>
                  <a:cubicBezTo>
                    <a:pt x="0" y="14745"/>
                    <a:pt x="3595" y="18340"/>
                    <a:pt x="7636" y="18340"/>
                  </a:cubicBezTo>
                  <a:cubicBezTo>
                    <a:pt x="11676" y="18340"/>
                    <a:pt x="15271" y="14745"/>
                    <a:pt x="15271" y="10704"/>
                  </a:cubicBezTo>
                  <a:cubicBezTo>
                    <a:pt x="15271" y="6663"/>
                    <a:pt x="11676" y="3067"/>
                    <a:pt x="7636" y="3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7" name="Google Shape;2637;p61"/>
            <p:cNvSpPr/>
            <p:nvPr/>
          </p:nvSpPr>
          <p:spPr>
            <a:xfrm>
              <a:off x="-3418116" y="2012602"/>
              <a:ext cx="584428" cy="462341"/>
            </a:xfrm>
            <a:custGeom>
              <a:rect b="b" l="l" r="r" t="t"/>
              <a:pathLst>
                <a:path extrusionOk="0" h="98738" w="124811">
                  <a:moveTo>
                    <a:pt x="118078" y="77185"/>
                  </a:moveTo>
                  <a:cubicBezTo>
                    <a:pt x="109099" y="77185"/>
                    <a:pt x="109099" y="91102"/>
                    <a:pt x="118078" y="91102"/>
                  </a:cubicBezTo>
                  <a:cubicBezTo>
                    <a:pt x="127056" y="91102"/>
                    <a:pt x="127056" y="77185"/>
                    <a:pt x="118078" y="77185"/>
                  </a:cubicBezTo>
                  <a:close/>
                  <a:moveTo>
                    <a:pt x="17963" y="16569"/>
                  </a:moveTo>
                  <a:lnTo>
                    <a:pt x="17963" y="16569"/>
                  </a:lnTo>
                  <a:cubicBezTo>
                    <a:pt x="14820" y="13877"/>
                    <a:pt x="11231" y="12528"/>
                    <a:pt x="7636" y="13877"/>
                  </a:cubicBezTo>
                  <a:cubicBezTo>
                    <a:pt x="3149" y="15226"/>
                    <a:pt x="0" y="19267"/>
                    <a:pt x="0" y="23754"/>
                  </a:cubicBezTo>
                  <a:cubicBezTo>
                    <a:pt x="0" y="27349"/>
                    <a:pt x="1795" y="30939"/>
                    <a:pt x="4938" y="32733"/>
                  </a:cubicBezTo>
                  <a:cubicBezTo>
                    <a:pt x="8979" y="34980"/>
                    <a:pt x="13917" y="34082"/>
                    <a:pt x="17506" y="30939"/>
                  </a:cubicBezTo>
                  <a:lnTo>
                    <a:pt x="17506" y="30939"/>
                  </a:lnTo>
                  <a:cubicBezTo>
                    <a:pt x="21547" y="27349"/>
                    <a:pt x="21547" y="20164"/>
                    <a:pt x="17957" y="16569"/>
                  </a:cubicBezTo>
                  <a:close/>
                  <a:moveTo>
                    <a:pt x="32332" y="2652"/>
                  </a:moveTo>
                  <a:cubicBezTo>
                    <a:pt x="30983" y="1303"/>
                    <a:pt x="30085" y="857"/>
                    <a:pt x="28291" y="405"/>
                  </a:cubicBezTo>
                  <a:cubicBezTo>
                    <a:pt x="23804" y="-1390"/>
                    <a:pt x="18866" y="3097"/>
                    <a:pt x="18866" y="7590"/>
                  </a:cubicBezTo>
                  <a:cubicBezTo>
                    <a:pt x="18866" y="11631"/>
                    <a:pt x="22907" y="15672"/>
                    <a:pt x="27394" y="14775"/>
                  </a:cubicBezTo>
                  <a:cubicBezTo>
                    <a:pt x="27839" y="14775"/>
                    <a:pt x="28742" y="14775"/>
                    <a:pt x="29188" y="14775"/>
                  </a:cubicBezTo>
                  <a:cubicBezTo>
                    <a:pt x="30537" y="14329"/>
                    <a:pt x="31434" y="13877"/>
                    <a:pt x="32332" y="12980"/>
                  </a:cubicBezTo>
                  <a:cubicBezTo>
                    <a:pt x="33680" y="11631"/>
                    <a:pt x="34126" y="9836"/>
                    <a:pt x="34578" y="8041"/>
                  </a:cubicBezTo>
                  <a:cubicBezTo>
                    <a:pt x="34578" y="6247"/>
                    <a:pt x="33680" y="4001"/>
                    <a:pt x="32332" y="2652"/>
                  </a:cubicBezTo>
                  <a:close/>
                  <a:moveTo>
                    <a:pt x="91593" y="83472"/>
                  </a:moveTo>
                  <a:cubicBezTo>
                    <a:pt x="81717" y="83472"/>
                    <a:pt x="81717" y="98739"/>
                    <a:pt x="91593" y="98739"/>
                  </a:cubicBezTo>
                  <a:cubicBezTo>
                    <a:pt x="101469" y="98739"/>
                    <a:pt x="101469" y="83472"/>
                    <a:pt x="91593" y="83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8" name="Google Shape;2638;p61"/>
            <p:cNvSpPr/>
            <p:nvPr/>
          </p:nvSpPr>
          <p:spPr>
            <a:xfrm>
              <a:off x="-2190129" y="2024975"/>
              <a:ext cx="91445" cy="101006"/>
            </a:xfrm>
            <a:custGeom>
              <a:rect b="b" l="l" r="r" t="t"/>
              <a:pathLst>
                <a:path extrusionOk="0" h="21571" w="19529">
                  <a:moveTo>
                    <a:pt x="12456" y="906"/>
                  </a:moveTo>
                  <a:lnTo>
                    <a:pt x="12456" y="906"/>
                  </a:lnTo>
                  <a:cubicBezTo>
                    <a:pt x="-4152" y="-5827"/>
                    <a:pt x="-4152" y="27398"/>
                    <a:pt x="12456" y="20665"/>
                  </a:cubicBezTo>
                  <a:lnTo>
                    <a:pt x="12456" y="20665"/>
                  </a:lnTo>
                  <a:cubicBezTo>
                    <a:pt x="21887" y="17070"/>
                    <a:pt x="21887" y="4947"/>
                    <a:pt x="12456" y="906"/>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9" name="Google Shape;2639;p61"/>
            <p:cNvSpPr/>
            <p:nvPr/>
          </p:nvSpPr>
          <p:spPr>
            <a:xfrm>
              <a:off x="-2070321" y="2094373"/>
              <a:ext cx="64628" cy="67283"/>
            </a:xfrm>
            <a:custGeom>
              <a:rect b="b" l="l" r="r" t="t"/>
              <a:pathLst>
                <a:path extrusionOk="0" h="14369" w="13802">
                  <a:moveTo>
                    <a:pt x="7068" y="0"/>
                  </a:moveTo>
                  <a:cubicBezTo>
                    <a:pt x="-2356" y="0"/>
                    <a:pt x="-2356" y="14369"/>
                    <a:pt x="7068" y="14369"/>
                  </a:cubicBezTo>
                  <a:cubicBezTo>
                    <a:pt x="16047" y="14369"/>
                    <a:pt x="16047" y="0"/>
                    <a:pt x="7068" y="0"/>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0" name="Google Shape;2640;p61"/>
            <p:cNvSpPr/>
            <p:nvPr/>
          </p:nvSpPr>
          <p:spPr>
            <a:xfrm>
              <a:off x="-3621939" y="244716"/>
              <a:ext cx="1128857" cy="922373"/>
            </a:xfrm>
            <a:custGeom>
              <a:rect b="b" l="l" r="r" t="t"/>
              <a:pathLst>
                <a:path extrusionOk="0" h="196983" w="241080">
                  <a:moveTo>
                    <a:pt x="168801" y="9871"/>
                  </a:moveTo>
                  <a:cubicBezTo>
                    <a:pt x="168801" y="8522"/>
                    <a:pt x="168801" y="7625"/>
                    <a:pt x="168355" y="6276"/>
                  </a:cubicBezTo>
                  <a:cubicBezTo>
                    <a:pt x="168355" y="5830"/>
                    <a:pt x="168355" y="5830"/>
                    <a:pt x="168355" y="5378"/>
                  </a:cubicBezTo>
                  <a:cubicBezTo>
                    <a:pt x="167909" y="3584"/>
                    <a:pt x="167006" y="2235"/>
                    <a:pt x="165663" y="1337"/>
                  </a:cubicBezTo>
                  <a:lnTo>
                    <a:pt x="165663" y="1337"/>
                  </a:lnTo>
                  <a:cubicBezTo>
                    <a:pt x="165217" y="1337"/>
                    <a:pt x="165217" y="891"/>
                    <a:pt x="164766" y="891"/>
                  </a:cubicBezTo>
                  <a:lnTo>
                    <a:pt x="164320" y="891"/>
                  </a:lnTo>
                  <a:cubicBezTo>
                    <a:pt x="163874" y="891"/>
                    <a:pt x="163874" y="446"/>
                    <a:pt x="163423" y="446"/>
                  </a:cubicBezTo>
                  <a:cubicBezTo>
                    <a:pt x="162977" y="446"/>
                    <a:pt x="162977" y="446"/>
                    <a:pt x="162525" y="0"/>
                  </a:cubicBezTo>
                  <a:lnTo>
                    <a:pt x="162080" y="0"/>
                  </a:lnTo>
                  <a:cubicBezTo>
                    <a:pt x="162080" y="0"/>
                    <a:pt x="161634" y="0"/>
                    <a:pt x="161634" y="0"/>
                  </a:cubicBezTo>
                  <a:cubicBezTo>
                    <a:pt x="161188" y="0"/>
                    <a:pt x="161188" y="0"/>
                    <a:pt x="160737" y="0"/>
                  </a:cubicBezTo>
                  <a:cubicBezTo>
                    <a:pt x="160291" y="0"/>
                    <a:pt x="160291" y="0"/>
                    <a:pt x="159839" y="0"/>
                  </a:cubicBezTo>
                  <a:cubicBezTo>
                    <a:pt x="159394" y="0"/>
                    <a:pt x="159394" y="0"/>
                    <a:pt x="158942" y="0"/>
                  </a:cubicBezTo>
                  <a:cubicBezTo>
                    <a:pt x="158496" y="0"/>
                    <a:pt x="158496" y="0"/>
                    <a:pt x="158045" y="0"/>
                  </a:cubicBezTo>
                  <a:cubicBezTo>
                    <a:pt x="158045" y="0"/>
                    <a:pt x="157599" y="0"/>
                    <a:pt x="157599" y="0"/>
                  </a:cubicBezTo>
                  <a:lnTo>
                    <a:pt x="157153" y="0"/>
                  </a:lnTo>
                  <a:cubicBezTo>
                    <a:pt x="156708" y="0"/>
                    <a:pt x="156708" y="0"/>
                    <a:pt x="156256" y="446"/>
                  </a:cubicBezTo>
                  <a:cubicBezTo>
                    <a:pt x="155811" y="446"/>
                    <a:pt x="155811" y="446"/>
                    <a:pt x="155359" y="891"/>
                  </a:cubicBezTo>
                  <a:lnTo>
                    <a:pt x="154913" y="891"/>
                  </a:lnTo>
                  <a:cubicBezTo>
                    <a:pt x="154468" y="891"/>
                    <a:pt x="154468" y="1337"/>
                    <a:pt x="154016" y="1337"/>
                  </a:cubicBezTo>
                  <a:lnTo>
                    <a:pt x="154016" y="1337"/>
                  </a:lnTo>
                  <a:cubicBezTo>
                    <a:pt x="152667" y="2235"/>
                    <a:pt x="151324" y="4029"/>
                    <a:pt x="151324" y="5378"/>
                  </a:cubicBezTo>
                  <a:cubicBezTo>
                    <a:pt x="151324" y="5824"/>
                    <a:pt x="151324" y="5824"/>
                    <a:pt x="151324" y="6276"/>
                  </a:cubicBezTo>
                  <a:lnTo>
                    <a:pt x="151324" y="6721"/>
                  </a:lnTo>
                  <a:cubicBezTo>
                    <a:pt x="150878" y="8070"/>
                    <a:pt x="150878" y="9865"/>
                    <a:pt x="151324" y="11208"/>
                  </a:cubicBezTo>
                  <a:lnTo>
                    <a:pt x="151324" y="11208"/>
                  </a:lnTo>
                  <a:cubicBezTo>
                    <a:pt x="151770" y="13003"/>
                    <a:pt x="152673" y="14352"/>
                    <a:pt x="154016" y="15695"/>
                  </a:cubicBezTo>
                  <a:lnTo>
                    <a:pt x="154016" y="15695"/>
                  </a:lnTo>
                  <a:cubicBezTo>
                    <a:pt x="154462" y="15695"/>
                    <a:pt x="154462" y="16141"/>
                    <a:pt x="154913" y="16141"/>
                  </a:cubicBezTo>
                  <a:lnTo>
                    <a:pt x="155359" y="16141"/>
                  </a:lnTo>
                  <a:cubicBezTo>
                    <a:pt x="155805" y="16141"/>
                    <a:pt x="155805" y="16586"/>
                    <a:pt x="156256" y="16586"/>
                  </a:cubicBezTo>
                  <a:cubicBezTo>
                    <a:pt x="156702" y="16586"/>
                    <a:pt x="156702" y="16586"/>
                    <a:pt x="157153" y="17032"/>
                  </a:cubicBezTo>
                  <a:lnTo>
                    <a:pt x="157599" y="17032"/>
                  </a:lnTo>
                  <a:cubicBezTo>
                    <a:pt x="157599" y="17032"/>
                    <a:pt x="158045" y="17032"/>
                    <a:pt x="158045" y="17032"/>
                  </a:cubicBezTo>
                  <a:cubicBezTo>
                    <a:pt x="158491" y="17032"/>
                    <a:pt x="158491" y="17032"/>
                    <a:pt x="158942" y="17032"/>
                  </a:cubicBezTo>
                  <a:cubicBezTo>
                    <a:pt x="159388" y="17032"/>
                    <a:pt x="159388" y="17032"/>
                    <a:pt x="159839" y="17032"/>
                  </a:cubicBezTo>
                  <a:cubicBezTo>
                    <a:pt x="160285" y="17032"/>
                    <a:pt x="160285" y="17032"/>
                    <a:pt x="160737" y="17032"/>
                  </a:cubicBezTo>
                  <a:cubicBezTo>
                    <a:pt x="161182" y="17032"/>
                    <a:pt x="161182" y="17032"/>
                    <a:pt x="161634" y="17032"/>
                  </a:cubicBezTo>
                  <a:cubicBezTo>
                    <a:pt x="161634" y="17032"/>
                    <a:pt x="162080" y="17032"/>
                    <a:pt x="162080" y="17032"/>
                  </a:cubicBezTo>
                  <a:lnTo>
                    <a:pt x="162525" y="17032"/>
                  </a:lnTo>
                  <a:cubicBezTo>
                    <a:pt x="162971" y="17032"/>
                    <a:pt x="162971" y="17032"/>
                    <a:pt x="163423" y="16586"/>
                  </a:cubicBezTo>
                  <a:cubicBezTo>
                    <a:pt x="163869" y="16586"/>
                    <a:pt x="163869" y="16586"/>
                    <a:pt x="164320" y="16141"/>
                  </a:cubicBezTo>
                  <a:lnTo>
                    <a:pt x="164766" y="16141"/>
                  </a:lnTo>
                  <a:cubicBezTo>
                    <a:pt x="165211" y="16141"/>
                    <a:pt x="165211" y="15695"/>
                    <a:pt x="165663" y="15695"/>
                  </a:cubicBezTo>
                  <a:lnTo>
                    <a:pt x="165663" y="15695"/>
                  </a:lnTo>
                  <a:cubicBezTo>
                    <a:pt x="167012" y="14798"/>
                    <a:pt x="168355" y="13003"/>
                    <a:pt x="168355" y="11208"/>
                  </a:cubicBezTo>
                  <a:lnTo>
                    <a:pt x="168355" y="11208"/>
                  </a:lnTo>
                  <a:lnTo>
                    <a:pt x="168355" y="11208"/>
                  </a:lnTo>
                  <a:cubicBezTo>
                    <a:pt x="168355" y="10762"/>
                    <a:pt x="168355" y="10311"/>
                    <a:pt x="168801" y="9865"/>
                  </a:cubicBezTo>
                  <a:close/>
                  <a:moveTo>
                    <a:pt x="80357" y="179588"/>
                  </a:moveTo>
                  <a:cubicBezTo>
                    <a:pt x="79008" y="177342"/>
                    <a:pt x="76316" y="175101"/>
                    <a:pt x="74070" y="174649"/>
                  </a:cubicBezTo>
                  <a:cubicBezTo>
                    <a:pt x="70926" y="174204"/>
                    <a:pt x="70475" y="174204"/>
                    <a:pt x="67337" y="174649"/>
                  </a:cubicBezTo>
                  <a:cubicBezTo>
                    <a:pt x="65091" y="175095"/>
                    <a:pt x="62851" y="176444"/>
                    <a:pt x="61502" y="177793"/>
                  </a:cubicBezTo>
                  <a:cubicBezTo>
                    <a:pt x="57907" y="181388"/>
                    <a:pt x="57016" y="186773"/>
                    <a:pt x="59707" y="191259"/>
                  </a:cubicBezTo>
                  <a:cubicBezTo>
                    <a:pt x="60605" y="193054"/>
                    <a:pt x="61954" y="194403"/>
                    <a:pt x="63748" y="195300"/>
                  </a:cubicBezTo>
                  <a:cubicBezTo>
                    <a:pt x="65097" y="196198"/>
                    <a:pt x="65994" y="196198"/>
                    <a:pt x="67343" y="196649"/>
                  </a:cubicBezTo>
                  <a:cubicBezTo>
                    <a:pt x="69138" y="197095"/>
                    <a:pt x="70938" y="197095"/>
                    <a:pt x="72733" y="196649"/>
                  </a:cubicBezTo>
                  <a:cubicBezTo>
                    <a:pt x="74527" y="196203"/>
                    <a:pt x="75876" y="195300"/>
                    <a:pt x="77219" y="193957"/>
                  </a:cubicBezTo>
                  <a:cubicBezTo>
                    <a:pt x="78568" y="193060"/>
                    <a:pt x="79911" y="191711"/>
                    <a:pt x="80814" y="190362"/>
                  </a:cubicBezTo>
                  <a:cubicBezTo>
                    <a:pt x="81711" y="188567"/>
                    <a:pt x="82163" y="186767"/>
                    <a:pt x="82163" y="184972"/>
                  </a:cubicBezTo>
                  <a:cubicBezTo>
                    <a:pt x="82163" y="183177"/>
                    <a:pt x="81717" y="181382"/>
                    <a:pt x="80368" y="179588"/>
                  </a:cubicBezTo>
                  <a:close/>
                  <a:moveTo>
                    <a:pt x="204264" y="166116"/>
                  </a:moveTo>
                  <a:cubicBezTo>
                    <a:pt x="204264" y="166116"/>
                    <a:pt x="203818" y="166116"/>
                    <a:pt x="203818" y="165670"/>
                  </a:cubicBezTo>
                  <a:cubicBezTo>
                    <a:pt x="185409" y="157588"/>
                    <a:pt x="185409" y="190362"/>
                    <a:pt x="203818" y="182280"/>
                  </a:cubicBezTo>
                  <a:cubicBezTo>
                    <a:pt x="203818" y="182280"/>
                    <a:pt x="204264" y="182280"/>
                    <a:pt x="204264" y="181834"/>
                  </a:cubicBezTo>
                  <a:cubicBezTo>
                    <a:pt x="210551" y="179588"/>
                    <a:pt x="210551" y="168814"/>
                    <a:pt x="204264" y="166116"/>
                  </a:cubicBezTo>
                  <a:close/>
                  <a:moveTo>
                    <a:pt x="233000" y="159383"/>
                  </a:moveTo>
                  <a:cubicBezTo>
                    <a:pt x="221775" y="159383"/>
                    <a:pt x="221775" y="176444"/>
                    <a:pt x="233000" y="176444"/>
                  </a:cubicBezTo>
                  <a:cubicBezTo>
                    <a:pt x="243774" y="176890"/>
                    <a:pt x="243774" y="159383"/>
                    <a:pt x="233000" y="159383"/>
                  </a:cubicBezTo>
                  <a:close/>
                  <a:moveTo>
                    <a:pt x="227165" y="131096"/>
                  </a:moveTo>
                  <a:cubicBezTo>
                    <a:pt x="225370" y="130650"/>
                    <a:pt x="224022" y="130650"/>
                    <a:pt x="222679" y="131096"/>
                  </a:cubicBezTo>
                  <a:cubicBezTo>
                    <a:pt x="219084" y="131541"/>
                    <a:pt x="216843" y="135582"/>
                    <a:pt x="216843" y="138732"/>
                  </a:cubicBezTo>
                  <a:cubicBezTo>
                    <a:pt x="216843" y="141876"/>
                    <a:pt x="219089" y="145917"/>
                    <a:pt x="222679" y="146368"/>
                  </a:cubicBezTo>
                  <a:cubicBezTo>
                    <a:pt x="224473" y="146814"/>
                    <a:pt x="225822" y="146814"/>
                    <a:pt x="227165" y="146368"/>
                  </a:cubicBezTo>
                  <a:cubicBezTo>
                    <a:pt x="230308" y="145019"/>
                    <a:pt x="233000" y="142327"/>
                    <a:pt x="233000" y="138732"/>
                  </a:cubicBezTo>
                  <a:cubicBezTo>
                    <a:pt x="233000" y="135137"/>
                    <a:pt x="230754" y="132445"/>
                    <a:pt x="227165" y="131096"/>
                  </a:cubicBezTo>
                  <a:close/>
                  <a:moveTo>
                    <a:pt x="43996" y="72727"/>
                  </a:moveTo>
                  <a:cubicBezTo>
                    <a:pt x="43550" y="70932"/>
                    <a:pt x="42647" y="69131"/>
                    <a:pt x="41304" y="67788"/>
                  </a:cubicBezTo>
                  <a:cubicBezTo>
                    <a:pt x="38613" y="64645"/>
                    <a:pt x="33669" y="63302"/>
                    <a:pt x="29628" y="64193"/>
                  </a:cubicBezTo>
                  <a:cubicBezTo>
                    <a:pt x="25587" y="65090"/>
                    <a:pt x="22895" y="68234"/>
                    <a:pt x="21547" y="72275"/>
                  </a:cubicBezTo>
                  <a:cubicBezTo>
                    <a:pt x="20198" y="75870"/>
                    <a:pt x="21547" y="80357"/>
                    <a:pt x="24238" y="83049"/>
                  </a:cubicBezTo>
                  <a:cubicBezTo>
                    <a:pt x="25136" y="83947"/>
                    <a:pt x="26033" y="84398"/>
                    <a:pt x="26930" y="84844"/>
                  </a:cubicBezTo>
                  <a:cubicBezTo>
                    <a:pt x="27828" y="85290"/>
                    <a:pt x="28725" y="85741"/>
                    <a:pt x="29622" y="86193"/>
                  </a:cubicBezTo>
                  <a:cubicBezTo>
                    <a:pt x="30971" y="86639"/>
                    <a:pt x="32314" y="86639"/>
                    <a:pt x="33217" y="86639"/>
                  </a:cubicBezTo>
                  <a:cubicBezTo>
                    <a:pt x="37258" y="87084"/>
                    <a:pt x="40853" y="84392"/>
                    <a:pt x="42641" y="81249"/>
                  </a:cubicBezTo>
                  <a:cubicBezTo>
                    <a:pt x="43539" y="79454"/>
                    <a:pt x="43990" y="77653"/>
                    <a:pt x="43990" y="75859"/>
                  </a:cubicBezTo>
                  <a:cubicBezTo>
                    <a:pt x="44436" y="74961"/>
                    <a:pt x="43990" y="73612"/>
                    <a:pt x="43990" y="72715"/>
                  </a:cubicBezTo>
                  <a:close/>
                  <a:moveTo>
                    <a:pt x="11671" y="64199"/>
                  </a:moveTo>
                  <a:lnTo>
                    <a:pt x="11671" y="64199"/>
                  </a:lnTo>
                  <a:cubicBezTo>
                    <a:pt x="9876" y="62404"/>
                    <a:pt x="7184" y="61507"/>
                    <a:pt x="4938" y="62404"/>
                  </a:cubicBezTo>
                  <a:cubicBezTo>
                    <a:pt x="2246" y="63302"/>
                    <a:pt x="0" y="65999"/>
                    <a:pt x="0" y="68692"/>
                  </a:cubicBezTo>
                  <a:cubicBezTo>
                    <a:pt x="0" y="70938"/>
                    <a:pt x="1349" y="73178"/>
                    <a:pt x="3143" y="74527"/>
                  </a:cubicBezTo>
                  <a:cubicBezTo>
                    <a:pt x="5835" y="75876"/>
                    <a:pt x="8979" y="75425"/>
                    <a:pt x="11225" y="73630"/>
                  </a:cubicBezTo>
                  <a:lnTo>
                    <a:pt x="11671" y="73184"/>
                  </a:lnTo>
                  <a:cubicBezTo>
                    <a:pt x="13917" y="70492"/>
                    <a:pt x="13917" y="66451"/>
                    <a:pt x="11671" y="64205"/>
                  </a:cubicBezTo>
                  <a:close/>
                  <a:moveTo>
                    <a:pt x="33669" y="30076"/>
                  </a:moveTo>
                  <a:cubicBezTo>
                    <a:pt x="33669" y="30076"/>
                    <a:pt x="33223" y="30076"/>
                    <a:pt x="33223" y="30076"/>
                  </a:cubicBezTo>
                  <a:cubicBezTo>
                    <a:pt x="29628" y="29179"/>
                    <a:pt x="26039" y="31871"/>
                    <a:pt x="26039" y="35466"/>
                  </a:cubicBezTo>
                  <a:cubicBezTo>
                    <a:pt x="26039" y="39061"/>
                    <a:pt x="29634" y="41753"/>
                    <a:pt x="33223" y="40856"/>
                  </a:cubicBezTo>
                  <a:cubicBezTo>
                    <a:pt x="33223" y="40856"/>
                    <a:pt x="33669" y="40856"/>
                    <a:pt x="33669" y="40856"/>
                  </a:cubicBezTo>
                  <a:cubicBezTo>
                    <a:pt x="39058" y="39507"/>
                    <a:pt x="39058" y="30979"/>
                    <a:pt x="33669" y="300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1" name="Google Shape;2641;p61"/>
            <p:cNvSpPr/>
            <p:nvPr/>
          </p:nvSpPr>
          <p:spPr>
            <a:xfrm>
              <a:off x="-2663564" y="1205253"/>
              <a:ext cx="6312" cy="2744"/>
            </a:xfrm>
            <a:custGeom>
              <a:rect b="b" l="l" r="r" t="t"/>
              <a:pathLst>
                <a:path extrusionOk="0" h="586" w="1348">
                  <a:moveTo>
                    <a:pt x="1349" y="0"/>
                  </a:moveTo>
                  <a:cubicBezTo>
                    <a:pt x="903" y="0"/>
                    <a:pt x="452" y="0"/>
                    <a:pt x="0" y="0"/>
                  </a:cubicBezTo>
                  <a:lnTo>
                    <a:pt x="0" y="0"/>
                  </a:lnTo>
                  <a:cubicBezTo>
                    <a:pt x="446" y="0"/>
                    <a:pt x="897" y="0"/>
                    <a:pt x="1349" y="0"/>
                  </a:cubicBezTo>
                  <a:lnTo>
                    <a:pt x="1349"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2" name="Google Shape;2642;p61"/>
            <p:cNvSpPr/>
            <p:nvPr/>
          </p:nvSpPr>
          <p:spPr>
            <a:xfrm>
              <a:off x="-3483427" y="1159099"/>
              <a:ext cx="1287772" cy="818276"/>
            </a:xfrm>
            <a:custGeom>
              <a:rect b="b" l="l" r="r" t="t"/>
              <a:pathLst>
                <a:path extrusionOk="0" h="174752" w="275018">
                  <a:moveTo>
                    <a:pt x="196229" y="1783"/>
                  </a:moveTo>
                  <a:cubicBezTo>
                    <a:pt x="224514" y="3578"/>
                    <a:pt x="232144" y="38598"/>
                    <a:pt x="236636" y="61049"/>
                  </a:cubicBezTo>
                  <a:cubicBezTo>
                    <a:pt x="239780" y="76316"/>
                    <a:pt x="242026" y="91583"/>
                    <a:pt x="245163" y="106398"/>
                  </a:cubicBezTo>
                  <a:cubicBezTo>
                    <a:pt x="247410" y="118521"/>
                    <a:pt x="250101" y="131090"/>
                    <a:pt x="255491" y="141870"/>
                  </a:cubicBezTo>
                  <a:cubicBezTo>
                    <a:pt x="259086" y="149054"/>
                    <a:pt x="265367" y="155336"/>
                    <a:pt x="273900" y="153547"/>
                  </a:cubicBezTo>
                  <a:cubicBezTo>
                    <a:pt x="274346" y="153547"/>
                    <a:pt x="274346" y="152650"/>
                    <a:pt x="273900" y="152650"/>
                  </a:cubicBezTo>
                  <a:cubicBezTo>
                    <a:pt x="264024" y="152650"/>
                    <a:pt x="258183" y="144568"/>
                    <a:pt x="255045" y="136040"/>
                  </a:cubicBezTo>
                  <a:cubicBezTo>
                    <a:pt x="250107" y="123917"/>
                    <a:pt x="247861" y="109999"/>
                    <a:pt x="245169" y="96979"/>
                  </a:cubicBezTo>
                  <a:cubicBezTo>
                    <a:pt x="242477" y="81712"/>
                    <a:pt x="239780" y="66445"/>
                    <a:pt x="236191" y="51184"/>
                  </a:cubicBezTo>
                  <a:cubicBezTo>
                    <a:pt x="233047" y="38616"/>
                    <a:pt x="229007" y="25144"/>
                    <a:pt x="221377" y="14369"/>
                  </a:cubicBezTo>
                  <a:cubicBezTo>
                    <a:pt x="215541" y="5842"/>
                    <a:pt x="206563" y="0"/>
                    <a:pt x="195789" y="0"/>
                  </a:cubicBezTo>
                  <a:cubicBezTo>
                    <a:pt x="195344" y="891"/>
                    <a:pt x="195344" y="1795"/>
                    <a:pt x="196241" y="1795"/>
                  </a:cubicBezTo>
                  <a:close/>
                  <a:moveTo>
                    <a:pt x="160760" y="20193"/>
                  </a:moveTo>
                  <a:cubicBezTo>
                    <a:pt x="155371" y="21542"/>
                    <a:pt x="149535" y="23789"/>
                    <a:pt x="144152" y="25132"/>
                  </a:cubicBezTo>
                  <a:cubicBezTo>
                    <a:pt x="138316" y="26481"/>
                    <a:pt x="132475" y="27824"/>
                    <a:pt x="127092" y="29173"/>
                  </a:cubicBezTo>
                  <a:cubicBezTo>
                    <a:pt x="114072" y="31865"/>
                    <a:pt x="101053" y="33214"/>
                    <a:pt x="88033" y="35009"/>
                  </a:cubicBezTo>
                  <a:cubicBezTo>
                    <a:pt x="76357" y="36357"/>
                    <a:pt x="64686" y="37255"/>
                    <a:pt x="53016" y="38604"/>
                  </a:cubicBezTo>
                  <a:cubicBezTo>
                    <a:pt x="39551" y="39953"/>
                    <a:pt x="26526" y="41748"/>
                    <a:pt x="13060" y="41296"/>
                  </a:cubicBezTo>
                  <a:cubicBezTo>
                    <a:pt x="11712" y="41296"/>
                    <a:pt x="11712" y="43091"/>
                    <a:pt x="13060" y="43091"/>
                  </a:cubicBezTo>
                  <a:cubicBezTo>
                    <a:pt x="26526" y="43536"/>
                    <a:pt x="39551" y="41742"/>
                    <a:pt x="53016" y="40399"/>
                  </a:cubicBezTo>
                  <a:cubicBezTo>
                    <a:pt x="65138" y="39050"/>
                    <a:pt x="77706" y="37706"/>
                    <a:pt x="89828" y="36357"/>
                  </a:cubicBezTo>
                  <a:cubicBezTo>
                    <a:pt x="101950" y="35009"/>
                    <a:pt x="113621" y="33214"/>
                    <a:pt x="125743" y="31419"/>
                  </a:cubicBezTo>
                  <a:cubicBezTo>
                    <a:pt x="137419" y="29173"/>
                    <a:pt x="150433" y="26481"/>
                    <a:pt x="161212" y="21091"/>
                  </a:cubicBezTo>
                  <a:cubicBezTo>
                    <a:pt x="161663" y="20639"/>
                    <a:pt x="161212" y="20188"/>
                    <a:pt x="160766" y="20188"/>
                  </a:cubicBezTo>
                  <a:close/>
                  <a:moveTo>
                    <a:pt x="193086" y="50275"/>
                  </a:moveTo>
                  <a:cubicBezTo>
                    <a:pt x="190394" y="51173"/>
                    <a:pt x="188599" y="52522"/>
                    <a:pt x="186799" y="53871"/>
                  </a:cubicBezTo>
                  <a:cubicBezTo>
                    <a:pt x="182758" y="57014"/>
                    <a:pt x="179615" y="59260"/>
                    <a:pt x="175123" y="61055"/>
                  </a:cubicBezTo>
                  <a:cubicBezTo>
                    <a:pt x="167938" y="63747"/>
                    <a:pt x="160309" y="65096"/>
                    <a:pt x="152673" y="67788"/>
                  </a:cubicBezTo>
                  <a:cubicBezTo>
                    <a:pt x="144591" y="70480"/>
                    <a:pt x="136510" y="72727"/>
                    <a:pt x="127983" y="74521"/>
                  </a:cubicBezTo>
                  <a:cubicBezTo>
                    <a:pt x="119004" y="76316"/>
                    <a:pt x="110026" y="77213"/>
                    <a:pt x="101047" y="78562"/>
                  </a:cubicBezTo>
                  <a:cubicBezTo>
                    <a:pt x="100150" y="78562"/>
                    <a:pt x="100601" y="79911"/>
                    <a:pt x="101047" y="79911"/>
                  </a:cubicBezTo>
                  <a:cubicBezTo>
                    <a:pt x="108683" y="79911"/>
                    <a:pt x="116764" y="78117"/>
                    <a:pt x="124840" y="76768"/>
                  </a:cubicBezTo>
                  <a:cubicBezTo>
                    <a:pt x="133818" y="74973"/>
                    <a:pt x="142797" y="72727"/>
                    <a:pt x="151330" y="70035"/>
                  </a:cubicBezTo>
                  <a:cubicBezTo>
                    <a:pt x="159411" y="67788"/>
                    <a:pt x="167493" y="65548"/>
                    <a:pt x="175574" y="62850"/>
                  </a:cubicBezTo>
                  <a:cubicBezTo>
                    <a:pt x="182758" y="60158"/>
                    <a:pt x="187251" y="55214"/>
                    <a:pt x="193532" y="51624"/>
                  </a:cubicBezTo>
                  <a:cubicBezTo>
                    <a:pt x="193977" y="50727"/>
                    <a:pt x="193532" y="50275"/>
                    <a:pt x="193080" y="50275"/>
                  </a:cubicBezTo>
                  <a:close/>
                  <a:moveTo>
                    <a:pt x="9465" y="70932"/>
                  </a:moveTo>
                  <a:cubicBezTo>
                    <a:pt x="23834" y="76322"/>
                    <a:pt x="39093" y="78568"/>
                    <a:pt x="54359" y="78117"/>
                  </a:cubicBezTo>
                  <a:cubicBezTo>
                    <a:pt x="70076" y="77671"/>
                    <a:pt x="84890" y="74076"/>
                    <a:pt x="100150" y="71829"/>
                  </a:cubicBezTo>
                  <a:cubicBezTo>
                    <a:pt x="115415" y="69137"/>
                    <a:pt x="130681" y="67343"/>
                    <a:pt x="145940" y="63747"/>
                  </a:cubicBezTo>
                  <a:cubicBezTo>
                    <a:pt x="161206" y="59706"/>
                    <a:pt x="174225" y="52070"/>
                    <a:pt x="188588" y="45337"/>
                  </a:cubicBezTo>
                  <a:cubicBezTo>
                    <a:pt x="189485" y="44891"/>
                    <a:pt x="188588" y="43542"/>
                    <a:pt x="187690" y="43988"/>
                  </a:cubicBezTo>
                  <a:cubicBezTo>
                    <a:pt x="181404" y="47132"/>
                    <a:pt x="175123" y="50721"/>
                    <a:pt x="168836" y="53413"/>
                  </a:cubicBezTo>
                  <a:cubicBezTo>
                    <a:pt x="161652" y="56557"/>
                    <a:pt x="154468" y="59249"/>
                    <a:pt x="147289" y="61049"/>
                  </a:cubicBezTo>
                  <a:cubicBezTo>
                    <a:pt x="132921" y="65090"/>
                    <a:pt x="118107" y="66885"/>
                    <a:pt x="103739" y="69131"/>
                  </a:cubicBezTo>
                  <a:cubicBezTo>
                    <a:pt x="88022" y="71823"/>
                    <a:pt x="72310" y="75419"/>
                    <a:pt x="56599" y="75864"/>
                  </a:cubicBezTo>
                  <a:cubicBezTo>
                    <a:pt x="40882" y="76762"/>
                    <a:pt x="25171" y="74515"/>
                    <a:pt x="10357" y="69131"/>
                  </a:cubicBezTo>
                  <a:cubicBezTo>
                    <a:pt x="9014" y="69577"/>
                    <a:pt x="8562" y="70475"/>
                    <a:pt x="9465" y="70926"/>
                  </a:cubicBezTo>
                  <a:close/>
                  <a:moveTo>
                    <a:pt x="3630" y="65096"/>
                  </a:moveTo>
                  <a:cubicBezTo>
                    <a:pt x="10814" y="63747"/>
                    <a:pt x="17998" y="66891"/>
                    <a:pt x="24731" y="68240"/>
                  </a:cubicBezTo>
                  <a:cubicBezTo>
                    <a:pt x="31915" y="69589"/>
                    <a:pt x="39545" y="69137"/>
                    <a:pt x="46729" y="68686"/>
                  </a:cubicBezTo>
                  <a:cubicBezTo>
                    <a:pt x="62446" y="67788"/>
                    <a:pt x="78603" y="66439"/>
                    <a:pt x="94320" y="63747"/>
                  </a:cubicBezTo>
                  <a:cubicBezTo>
                    <a:pt x="110037" y="61055"/>
                    <a:pt x="125749" y="56563"/>
                    <a:pt x="141008" y="52070"/>
                  </a:cubicBezTo>
                  <a:cubicBezTo>
                    <a:pt x="148644" y="49824"/>
                    <a:pt x="156274" y="48029"/>
                    <a:pt x="163904" y="46234"/>
                  </a:cubicBezTo>
                  <a:cubicBezTo>
                    <a:pt x="170191" y="44439"/>
                    <a:pt x="176471" y="42639"/>
                    <a:pt x="181861" y="38598"/>
                  </a:cubicBezTo>
                  <a:cubicBezTo>
                    <a:pt x="182758" y="38152"/>
                    <a:pt x="181861" y="36803"/>
                    <a:pt x="180964" y="37249"/>
                  </a:cubicBezTo>
                  <a:cubicBezTo>
                    <a:pt x="168396" y="44885"/>
                    <a:pt x="152679" y="47126"/>
                    <a:pt x="138762" y="50715"/>
                  </a:cubicBezTo>
                  <a:cubicBezTo>
                    <a:pt x="123045" y="55202"/>
                    <a:pt x="107785" y="59694"/>
                    <a:pt x="92074" y="62392"/>
                  </a:cubicBezTo>
                  <a:cubicBezTo>
                    <a:pt x="75911" y="65085"/>
                    <a:pt x="59303" y="66433"/>
                    <a:pt x="43140" y="66879"/>
                  </a:cubicBezTo>
                  <a:cubicBezTo>
                    <a:pt x="35059" y="67325"/>
                    <a:pt x="27423" y="66879"/>
                    <a:pt x="19347" y="65085"/>
                  </a:cubicBezTo>
                  <a:cubicBezTo>
                    <a:pt x="13958" y="64187"/>
                    <a:pt x="8574" y="62838"/>
                    <a:pt x="3630" y="63736"/>
                  </a:cubicBezTo>
                  <a:cubicBezTo>
                    <a:pt x="3185" y="64639"/>
                    <a:pt x="3185" y="65085"/>
                    <a:pt x="3630" y="65085"/>
                  </a:cubicBezTo>
                  <a:close/>
                  <a:moveTo>
                    <a:pt x="2733" y="57911"/>
                  </a:moveTo>
                  <a:cubicBezTo>
                    <a:pt x="16198" y="61507"/>
                    <a:pt x="30566" y="60604"/>
                    <a:pt x="44483" y="59260"/>
                  </a:cubicBezTo>
                  <a:cubicBezTo>
                    <a:pt x="59748" y="57466"/>
                    <a:pt x="75014" y="54322"/>
                    <a:pt x="90274" y="52527"/>
                  </a:cubicBezTo>
                  <a:cubicBezTo>
                    <a:pt x="106437" y="50281"/>
                    <a:pt x="123045" y="48041"/>
                    <a:pt x="139208" y="44891"/>
                  </a:cubicBezTo>
                  <a:cubicBezTo>
                    <a:pt x="145940" y="43542"/>
                    <a:pt x="152673" y="41748"/>
                    <a:pt x="158966" y="39055"/>
                  </a:cubicBezTo>
                  <a:cubicBezTo>
                    <a:pt x="165252" y="36363"/>
                    <a:pt x="171534" y="32768"/>
                    <a:pt x="177820" y="29630"/>
                  </a:cubicBezTo>
                  <a:cubicBezTo>
                    <a:pt x="178266" y="29184"/>
                    <a:pt x="177820" y="28281"/>
                    <a:pt x="177375" y="28281"/>
                  </a:cubicBezTo>
                  <a:cubicBezTo>
                    <a:pt x="164807" y="33220"/>
                    <a:pt x="154028" y="40404"/>
                    <a:pt x="140563" y="43096"/>
                  </a:cubicBezTo>
                  <a:cubicBezTo>
                    <a:pt x="124845" y="46240"/>
                    <a:pt x="109134" y="48486"/>
                    <a:pt x="93423" y="50733"/>
                  </a:cubicBezTo>
                  <a:cubicBezTo>
                    <a:pt x="63343" y="54322"/>
                    <a:pt x="33264" y="61507"/>
                    <a:pt x="2733" y="57917"/>
                  </a:cubicBezTo>
                  <a:lnTo>
                    <a:pt x="2733" y="57917"/>
                  </a:lnTo>
                  <a:close/>
                  <a:moveTo>
                    <a:pt x="169293" y="23789"/>
                  </a:moveTo>
                  <a:cubicBezTo>
                    <a:pt x="162561" y="25138"/>
                    <a:pt x="156274" y="27830"/>
                    <a:pt x="149535" y="30076"/>
                  </a:cubicBezTo>
                  <a:cubicBezTo>
                    <a:pt x="142351" y="32322"/>
                    <a:pt x="135167" y="34117"/>
                    <a:pt x="127989" y="35912"/>
                  </a:cubicBezTo>
                  <a:cubicBezTo>
                    <a:pt x="114072" y="39055"/>
                    <a:pt x="99704" y="41748"/>
                    <a:pt x="85342" y="43994"/>
                  </a:cubicBezTo>
                  <a:cubicBezTo>
                    <a:pt x="70528" y="46240"/>
                    <a:pt x="55714" y="47137"/>
                    <a:pt x="40894" y="48932"/>
                  </a:cubicBezTo>
                  <a:cubicBezTo>
                    <a:pt x="34607" y="49830"/>
                    <a:pt x="28772" y="50281"/>
                    <a:pt x="22936" y="51624"/>
                  </a:cubicBezTo>
                  <a:cubicBezTo>
                    <a:pt x="15301" y="52973"/>
                    <a:pt x="8568" y="51624"/>
                    <a:pt x="938" y="50275"/>
                  </a:cubicBezTo>
                  <a:cubicBezTo>
                    <a:pt x="41" y="50275"/>
                    <a:pt x="-411" y="51624"/>
                    <a:pt x="493" y="51624"/>
                  </a:cubicBezTo>
                  <a:cubicBezTo>
                    <a:pt x="6328" y="52973"/>
                    <a:pt x="12169" y="54316"/>
                    <a:pt x="17998" y="53871"/>
                  </a:cubicBezTo>
                  <a:cubicBezTo>
                    <a:pt x="25183" y="53871"/>
                    <a:pt x="32367" y="51624"/>
                    <a:pt x="39545" y="50727"/>
                  </a:cubicBezTo>
                  <a:cubicBezTo>
                    <a:pt x="53913" y="48932"/>
                    <a:pt x="68276" y="48035"/>
                    <a:pt x="82644" y="45788"/>
                  </a:cubicBezTo>
                  <a:cubicBezTo>
                    <a:pt x="97458" y="43542"/>
                    <a:pt x="112272" y="40850"/>
                    <a:pt x="127092" y="37261"/>
                  </a:cubicBezTo>
                  <a:cubicBezTo>
                    <a:pt x="134276" y="35466"/>
                    <a:pt x="141460" y="33665"/>
                    <a:pt x="148638" y="31425"/>
                  </a:cubicBezTo>
                  <a:cubicBezTo>
                    <a:pt x="155822" y="29179"/>
                    <a:pt x="163452" y="27384"/>
                    <a:pt x="169739" y="23789"/>
                  </a:cubicBezTo>
                  <a:cubicBezTo>
                    <a:pt x="170191" y="24234"/>
                    <a:pt x="169739" y="23789"/>
                    <a:pt x="169293" y="23789"/>
                  </a:cubicBezTo>
                  <a:close/>
                  <a:moveTo>
                    <a:pt x="167499" y="13460"/>
                  </a:moveTo>
                  <a:cubicBezTo>
                    <a:pt x="195332" y="11666"/>
                    <a:pt x="203865" y="44439"/>
                    <a:pt x="208803" y="65994"/>
                  </a:cubicBezTo>
                  <a:cubicBezTo>
                    <a:pt x="215090" y="94281"/>
                    <a:pt x="217330" y="124808"/>
                    <a:pt x="229904" y="150855"/>
                  </a:cubicBezTo>
                  <a:cubicBezTo>
                    <a:pt x="236191" y="163875"/>
                    <a:pt x="248313" y="175998"/>
                    <a:pt x="264024" y="174649"/>
                  </a:cubicBezTo>
                  <a:cubicBezTo>
                    <a:pt x="264921" y="174649"/>
                    <a:pt x="264921" y="173752"/>
                    <a:pt x="264024" y="173300"/>
                  </a:cubicBezTo>
                  <a:cubicBezTo>
                    <a:pt x="251456" y="171952"/>
                    <a:pt x="242026" y="167013"/>
                    <a:pt x="234842" y="156239"/>
                  </a:cubicBezTo>
                  <a:cubicBezTo>
                    <a:pt x="227206" y="144562"/>
                    <a:pt x="223617" y="131096"/>
                    <a:pt x="220925" y="117629"/>
                  </a:cubicBezTo>
                  <a:cubicBezTo>
                    <a:pt x="214638" y="89794"/>
                    <a:pt x="212844" y="59712"/>
                    <a:pt x="200276" y="33671"/>
                  </a:cubicBezTo>
                  <a:cubicBezTo>
                    <a:pt x="193989" y="20651"/>
                    <a:pt x="183216" y="11220"/>
                    <a:pt x="167950" y="12569"/>
                  </a:cubicBezTo>
                  <a:cubicBezTo>
                    <a:pt x="167053" y="12569"/>
                    <a:pt x="167053" y="13466"/>
                    <a:pt x="167499" y="13466"/>
                  </a:cubicBezTo>
                  <a:close/>
                  <a:moveTo>
                    <a:pt x="175580" y="8968"/>
                  </a:moveTo>
                  <a:cubicBezTo>
                    <a:pt x="202070" y="7173"/>
                    <a:pt x="211495" y="39947"/>
                    <a:pt x="217330" y="60152"/>
                  </a:cubicBezTo>
                  <a:cubicBezTo>
                    <a:pt x="224966" y="87987"/>
                    <a:pt x="228103" y="117624"/>
                    <a:pt x="239328" y="144110"/>
                  </a:cubicBezTo>
                  <a:cubicBezTo>
                    <a:pt x="244718" y="157131"/>
                    <a:pt x="255045" y="171946"/>
                    <a:pt x="271202" y="167459"/>
                  </a:cubicBezTo>
                  <a:cubicBezTo>
                    <a:pt x="272100" y="167013"/>
                    <a:pt x="271648" y="165664"/>
                    <a:pt x="270757" y="166110"/>
                  </a:cubicBezTo>
                  <a:cubicBezTo>
                    <a:pt x="246067" y="170151"/>
                    <a:pt x="237985" y="138274"/>
                    <a:pt x="233047" y="119864"/>
                  </a:cubicBezTo>
                  <a:cubicBezTo>
                    <a:pt x="225411" y="92029"/>
                    <a:pt x="221822" y="62392"/>
                    <a:pt x="210152" y="35906"/>
                  </a:cubicBezTo>
                  <a:cubicBezTo>
                    <a:pt x="203865" y="21537"/>
                    <a:pt x="193092" y="6721"/>
                    <a:pt x="175586" y="8516"/>
                  </a:cubicBezTo>
                  <a:cubicBezTo>
                    <a:pt x="174683" y="8064"/>
                    <a:pt x="174683" y="8962"/>
                    <a:pt x="175586" y="8962"/>
                  </a:cubicBezTo>
                  <a:close/>
                  <a:moveTo>
                    <a:pt x="184559" y="4029"/>
                  </a:moveTo>
                  <a:cubicBezTo>
                    <a:pt x="222720" y="7625"/>
                    <a:pt x="224068" y="54316"/>
                    <a:pt x="229452" y="83049"/>
                  </a:cubicBezTo>
                  <a:cubicBezTo>
                    <a:pt x="232596" y="99659"/>
                    <a:pt x="236185" y="116275"/>
                    <a:pt x="242472" y="131987"/>
                  </a:cubicBezTo>
                  <a:cubicBezTo>
                    <a:pt x="246512" y="142761"/>
                    <a:pt x="252799" y="155782"/>
                    <a:pt x="264018" y="160720"/>
                  </a:cubicBezTo>
                  <a:cubicBezTo>
                    <a:pt x="267161" y="162069"/>
                    <a:pt x="271202" y="162966"/>
                    <a:pt x="274346" y="162069"/>
                  </a:cubicBezTo>
                  <a:cubicBezTo>
                    <a:pt x="275243" y="162069"/>
                    <a:pt x="275243" y="160274"/>
                    <a:pt x="274346" y="160274"/>
                  </a:cubicBezTo>
                  <a:cubicBezTo>
                    <a:pt x="260880" y="160274"/>
                    <a:pt x="253245" y="149500"/>
                    <a:pt x="247410" y="138274"/>
                  </a:cubicBezTo>
                  <a:cubicBezTo>
                    <a:pt x="240225" y="123008"/>
                    <a:pt x="236185" y="106398"/>
                    <a:pt x="232596" y="90234"/>
                  </a:cubicBezTo>
                  <a:cubicBezTo>
                    <a:pt x="229452" y="75419"/>
                    <a:pt x="227206" y="60152"/>
                    <a:pt x="223617" y="45337"/>
                  </a:cubicBezTo>
                  <a:cubicBezTo>
                    <a:pt x="220474" y="31419"/>
                    <a:pt x="214193" y="17947"/>
                    <a:pt x="202968" y="9419"/>
                  </a:cubicBezTo>
                  <a:cubicBezTo>
                    <a:pt x="197578" y="5378"/>
                    <a:pt x="190846" y="3584"/>
                    <a:pt x="184113" y="3132"/>
                  </a:cubicBezTo>
                  <a:cubicBezTo>
                    <a:pt x="184119" y="3589"/>
                    <a:pt x="184119" y="4035"/>
                    <a:pt x="184565" y="4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3" name="Google Shape;2643;p61"/>
            <p:cNvSpPr/>
            <p:nvPr/>
          </p:nvSpPr>
          <p:spPr>
            <a:xfrm>
              <a:off x="-2938164" y="1603771"/>
              <a:ext cx="117002" cy="114600"/>
            </a:xfrm>
            <a:custGeom>
              <a:rect b="b" l="l" r="r" t="t"/>
              <a:pathLst>
                <a:path extrusionOk="0" h="24474" w="24987">
                  <a:moveTo>
                    <a:pt x="13762" y="187"/>
                  </a:moveTo>
                  <a:cubicBezTo>
                    <a:pt x="11991" y="3137"/>
                    <a:pt x="10566" y="6434"/>
                    <a:pt x="9411" y="9888"/>
                  </a:cubicBezTo>
                  <a:cubicBezTo>
                    <a:pt x="6519" y="8627"/>
                    <a:pt x="3634" y="7436"/>
                    <a:pt x="743" y="6475"/>
                  </a:cubicBezTo>
                  <a:cubicBezTo>
                    <a:pt x="-155" y="6029"/>
                    <a:pt x="-155" y="6475"/>
                    <a:pt x="297" y="6926"/>
                  </a:cubicBezTo>
                  <a:cubicBezTo>
                    <a:pt x="3253" y="8404"/>
                    <a:pt x="6209" y="9689"/>
                    <a:pt x="9041" y="11032"/>
                  </a:cubicBezTo>
                  <a:cubicBezTo>
                    <a:pt x="7751" y="15114"/>
                    <a:pt x="6824" y="19384"/>
                    <a:pt x="6132" y="23536"/>
                  </a:cubicBezTo>
                  <a:cubicBezTo>
                    <a:pt x="6132" y="24433"/>
                    <a:pt x="7481" y="24885"/>
                    <a:pt x="7481" y="23982"/>
                  </a:cubicBezTo>
                  <a:cubicBezTo>
                    <a:pt x="8402" y="19829"/>
                    <a:pt x="9686" y="15911"/>
                    <a:pt x="11012" y="11988"/>
                  </a:cubicBezTo>
                  <a:cubicBezTo>
                    <a:pt x="11792" y="12381"/>
                    <a:pt x="12566" y="12785"/>
                    <a:pt x="13316" y="13202"/>
                  </a:cubicBezTo>
                  <a:cubicBezTo>
                    <a:pt x="16911" y="14996"/>
                    <a:pt x="20501" y="16797"/>
                    <a:pt x="24541" y="17243"/>
                  </a:cubicBezTo>
                  <a:cubicBezTo>
                    <a:pt x="24987" y="17243"/>
                    <a:pt x="24987" y="16797"/>
                    <a:pt x="24987" y="16345"/>
                  </a:cubicBezTo>
                  <a:cubicBezTo>
                    <a:pt x="21392" y="14099"/>
                    <a:pt x="16906" y="13202"/>
                    <a:pt x="12865" y="11407"/>
                  </a:cubicBezTo>
                  <a:lnTo>
                    <a:pt x="11422" y="10768"/>
                  </a:lnTo>
                  <a:cubicBezTo>
                    <a:pt x="12548" y="7460"/>
                    <a:pt x="13692" y="4134"/>
                    <a:pt x="14659" y="633"/>
                  </a:cubicBezTo>
                  <a:cubicBezTo>
                    <a:pt x="15111" y="187"/>
                    <a:pt x="14214" y="-264"/>
                    <a:pt x="13762" y="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4" name="Google Shape;2644;p61"/>
            <p:cNvSpPr/>
            <p:nvPr/>
          </p:nvSpPr>
          <p:spPr>
            <a:xfrm>
              <a:off x="-2896877" y="1821147"/>
              <a:ext cx="97593" cy="103202"/>
            </a:xfrm>
            <a:custGeom>
              <a:rect b="b" l="l" r="r" t="t"/>
              <a:pathLst>
                <a:path extrusionOk="0" h="22040" w="20842">
                  <a:moveTo>
                    <a:pt x="457" y="6733"/>
                  </a:moveTo>
                  <a:cubicBezTo>
                    <a:pt x="3560" y="7079"/>
                    <a:pt x="6392" y="8211"/>
                    <a:pt x="9166" y="9742"/>
                  </a:cubicBezTo>
                  <a:cubicBezTo>
                    <a:pt x="7342" y="13484"/>
                    <a:pt x="5865" y="17466"/>
                    <a:pt x="4498" y="21102"/>
                  </a:cubicBezTo>
                  <a:cubicBezTo>
                    <a:pt x="4052" y="22000"/>
                    <a:pt x="5847" y="22451"/>
                    <a:pt x="5847" y="21548"/>
                  </a:cubicBezTo>
                  <a:cubicBezTo>
                    <a:pt x="7231" y="17859"/>
                    <a:pt x="8967" y="14293"/>
                    <a:pt x="10756" y="10657"/>
                  </a:cubicBezTo>
                  <a:lnTo>
                    <a:pt x="11682" y="11220"/>
                  </a:lnTo>
                  <a:cubicBezTo>
                    <a:pt x="14374" y="12569"/>
                    <a:pt x="17072" y="14815"/>
                    <a:pt x="20209" y="14815"/>
                  </a:cubicBezTo>
                  <a:cubicBezTo>
                    <a:pt x="20655" y="14815"/>
                    <a:pt x="21107" y="13918"/>
                    <a:pt x="20655" y="13918"/>
                  </a:cubicBezTo>
                  <a:cubicBezTo>
                    <a:pt x="17447" y="12311"/>
                    <a:pt x="14597" y="11067"/>
                    <a:pt x="11459" y="9220"/>
                  </a:cubicBezTo>
                  <a:cubicBezTo>
                    <a:pt x="12926" y="6240"/>
                    <a:pt x="14403" y="3196"/>
                    <a:pt x="15717" y="0"/>
                  </a:cubicBezTo>
                  <a:lnTo>
                    <a:pt x="15717" y="0"/>
                  </a:lnTo>
                  <a:cubicBezTo>
                    <a:pt x="13412" y="2305"/>
                    <a:pt x="11518" y="5185"/>
                    <a:pt x="9893" y="8287"/>
                  </a:cubicBezTo>
                  <a:cubicBezTo>
                    <a:pt x="6891" y="6616"/>
                    <a:pt x="3853" y="5408"/>
                    <a:pt x="0" y="5836"/>
                  </a:cubicBezTo>
                  <a:cubicBezTo>
                    <a:pt x="0" y="5836"/>
                    <a:pt x="0" y="6733"/>
                    <a:pt x="452" y="67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5" name="Google Shape;2645;p61"/>
            <p:cNvSpPr/>
            <p:nvPr/>
          </p:nvSpPr>
          <p:spPr>
            <a:xfrm>
              <a:off x="-2842216" y="2046046"/>
              <a:ext cx="119287" cy="98431"/>
            </a:xfrm>
            <a:custGeom>
              <a:rect b="b" l="l" r="r" t="t"/>
              <a:pathLst>
                <a:path extrusionOk="0" h="21021" w="25475">
                  <a:moveTo>
                    <a:pt x="14820" y="0"/>
                  </a:moveTo>
                  <a:cubicBezTo>
                    <a:pt x="10849" y="1490"/>
                    <a:pt x="8252" y="5308"/>
                    <a:pt x="6416" y="9566"/>
                  </a:cubicBezTo>
                  <a:cubicBezTo>
                    <a:pt x="4275" y="8733"/>
                    <a:pt x="2141" y="7894"/>
                    <a:pt x="0" y="7185"/>
                  </a:cubicBezTo>
                  <a:lnTo>
                    <a:pt x="0" y="7185"/>
                  </a:lnTo>
                  <a:cubicBezTo>
                    <a:pt x="1859" y="8229"/>
                    <a:pt x="3871" y="9425"/>
                    <a:pt x="5976" y="10628"/>
                  </a:cubicBezTo>
                  <a:cubicBezTo>
                    <a:pt x="4733" y="13765"/>
                    <a:pt x="3865" y="17050"/>
                    <a:pt x="3143" y="19759"/>
                  </a:cubicBezTo>
                  <a:cubicBezTo>
                    <a:pt x="2698" y="21108"/>
                    <a:pt x="4492" y="21554"/>
                    <a:pt x="4938" y="20205"/>
                  </a:cubicBezTo>
                  <a:cubicBezTo>
                    <a:pt x="6017" y="17331"/>
                    <a:pt x="7020" y="14534"/>
                    <a:pt x="8187" y="11859"/>
                  </a:cubicBezTo>
                  <a:cubicBezTo>
                    <a:pt x="13641" y="14839"/>
                    <a:pt x="19582" y="17507"/>
                    <a:pt x="25142" y="17507"/>
                  </a:cubicBezTo>
                  <a:cubicBezTo>
                    <a:pt x="25587" y="17507"/>
                    <a:pt x="25587" y="17061"/>
                    <a:pt x="25142" y="16610"/>
                  </a:cubicBezTo>
                  <a:cubicBezTo>
                    <a:pt x="21101" y="14815"/>
                    <a:pt x="16614" y="13466"/>
                    <a:pt x="12122" y="11672"/>
                  </a:cubicBezTo>
                  <a:cubicBezTo>
                    <a:pt x="11014" y="11302"/>
                    <a:pt x="9905" y="10903"/>
                    <a:pt x="8803" y="10481"/>
                  </a:cubicBezTo>
                  <a:cubicBezTo>
                    <a:pt x="10427" y="6997"/>
                    <a:pt x="12404" y="3760"/>
                    <a:pt x="15266" y="897"/>
                  </a:cubicBezTo>
                  <a:cubicBezTo>
                    <a:pt x="15717" y="446"/>
                    <a:pt x="15266" y="0"/>
                    <a:pt x="148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6" name="Google Shape;2646;p61"/>
            <p:cNvSpPr/>
            <p:nvPr/>
          </p:nvSpPr>
          <p:spPr>
            <a:xfrm>
              <a:off x="-4079950" y="149157"/>
              <a:ext cx="2406782" cy="2940156"/>
            </a:xfrm>
            <a:custGeom>
              <a:rect b="b" l="l" r="r" t="t"/>
              <a:pathLst>
                <a:path extrusionOk="0" h="627903" w="513995">
                  <a:moveTo>
                    <a:pt x="137337" y="238615"/>
                  </a:moveTo>
                  <a:cubicBezTo>
                    <a:pt x="105909" y="209882"/>
                    <a:pt x="83911" y="172616"/>
                    <a:pt x="87054" y="129062"/>
                  </a:cubicBezTo>
                  <a:cubicBezTo>
                    <a:pt x="88849" y="102124"/>
                    <a:pt x="100074" y="76529"/>
                    <a:pt x="115339" y="54981"/>
                  </a:cubicBezTo>
                  <a:cubicBezTo>
                    <a:pt x="130153" y="33432"/>
                    <a:pt x="152151" y="20412"/>
                    <a:pt x="176395" y="11427"/>
                  </a:cubicBezTo>
                  <a:cubicBezTo>
                    <a:pt x="201983" y="2002"/>
                    <a:pt x="226227" y="653"/>
                    <a:pt x="252266" y="8735"/>
                  </a:cubicBezTo>
                  <a:cubicBezTo>
                    <a:pt x="286832" y="19509"/>
                    <a:pt x="317814" y="44206"/>
                    <a:pt x="334423" y="76529"/>
                  </a:cubicBezTo>
                  <a:cubicBezTo>
                    <a:pt x="357770" y="122323"/>
                    <a:pt x="344750" y="174856"/>
                    <a:pt x="321855" y="217958"/>
                  </a:cubicBezTo>
                  <a:cubicBezTo>
                    <a:pt x="320958" y="219753"/>
                    <a:pt x="323650" y="221554"/>
                    <a:pt x="324547" y="219753"/>
                  </a:cubicBezTo>
                  <a:cubicBezTo>
                    <a:pt x="342053" y="186979"/>
                    <a:pt x="353729" y="150159"/>
                    <a:pt x="348791" y="112892"/>
                  </a:cubicBezTo>
                  <a:cubicBezTo>
                    <a:pt x="345196" y="85502"/>
                    <a:pt x="331731" y="60359"/>
                    <a:pt x="312425" y="41057"/>
                  </a:cubicBezTo>
                  <a:cubicBezTo>
                    <a:pt x="294467" y="23098"/>
                    <a:pt x="271572" y="10524"/>
                    <a:pt x="247328" y="3790"/>
                  </a:cubicBezTo>
                  <a:cubicBezTo>
                    <a:pt x="222638" y="-2943"/>
                    <a:pt x="199291" y="-251"/>
                    <a:pt x="175498" y="8277"/>
                  </a:cubicBezTo>
                  <a:cubicBezTo>
                    <a:pt x="155295" y="15462"/>
                    <a:pt x="134194" y="26688"/>
                    <a:pt x="120277" y="43297"/>
                  </a:cubicBezTo>
                  <a:cubicBezTo>
                    <a:pt x="109504" y="55866"/>
                    <a:pt x="100971" y="70687"/>
                    <a:pt x="94690" y="85948"/>
                  </a:cubicBezTo>
                  <a:cubicBezTo>
                    <a:pt x="85266" y="107948"/>
                    <a:pt x="81671" y="131742"/>
                    <a:pt x="84814" y="155091"/>
                  </a:cubicBezTo>
                  <a:cubicBezTo>
                    <a:pt x="89301" y="189214"/>
                    <a:pt x="110401" y="218398"/>
                    <a:pt x="135097" y="241296"/>
                  </a:cubicBezTo>
                  <a:cubicBezTo>
                    <a:pt x="136446" y="242199"/>
                    <a:pt x="139138" y="239947"/>
                    <a:pt x="137343" y="238603"/>
                  </a:cubicBezTo>
                  <a:lnTo>
                    <a:pt x="137343" y="238603"/>
                  </a:lnTo>
                  <a:close/>
                  <a:moveTo>
                    <a:pt x="133062" y="369300"/>
                  </a:moveTo>
                  <a:cubicBezTo>
                    <a:pt x="142053" y="406684"/>
                    <a:pt x="146498" y="446513"/>
                    <a:pt x="135543" y="484214"/>
                  </a:cubicBezTo>
                  <a:cubicBezTo>
                    <a:pt x="130153" y="502624"/>
                    <a:pt x="119826" y="523275"/>
                    <a:pt x="105915" y="536747"/>
                  </a:cubicBezTo>
                  <a:cubicBezTo>
                    <a:pt x="84814" y="556507"/>
                    <a:pt x="80773" y="590178"/>
                    <a:pt x="105469" y="608582"/>
                  </a:cubicBezTo>
                  <a:cubicBezTo>
                    <a:pt x="130611" y="627439"/>
                    <a:pt x="166977" y="630131"/>
                    <a:pt x="197502" y="626541"/>
                  </a:cubicBezTo>
                  <a:cubicBezTo>
                    <a:pt x="209179" y="625192"/>
                    <a:pt x="220849" y="621603"/>
                    <a:pt x="230274" y="614418"/>
                  </a:cubicBezTo>
                  <a:cubicBezTo>
                    <a:pt x="238801" y="607685"/>
                    <a:pt x="243739" y="597357"/>
                    <a:pt x="247779" y="587480"/>
                  </a:cubicBezTo>
                  <a:cubicBezTo>
                    <a:pt x="254964" y="569070"/>
                    <a:pt x="259901" y="549316"/>
                    <a:pt x="264839" y="530008"/>
                  </a:cubicBezTo>
                  <a:cubicBezTo>
                    <a:pt x="269326" y="512947"/>
                    <a:pt x="269777" y="488255"/>
                    <a:pt x="282345" y="474332"/>
                  </a:cubicBezTo>
                  <a:cubicBezTo>
                    <a:pt x="300303" y="454572"/>
                    <a:pt x="333074" y="531803"/>
                    <a:pt x="337566" y="542126"/>
                  </a:cubicBezTo>
                  <a:cubicBezTo>
                    <a:pt x="341607" y="551551"/>
                    <a:pt x="345648" y="561433"/>
                    <a:pt x="350134" y="570413"/>
                  </a:cubicBezTo>
                  <a:cubicBezTo>
                    <a:pt x="352826" y="575351"/>
                    <a:pt x="356421" y="579838"/>
                    <a:pt x="358661" y="585228"/>
                  </a:cubicBezTo>
                  <a:cubicBezTo>
                    <a:pt x="361805" y="591961"/>
                    <a:pt x="365845" y="598248"/>
                    <a:pt x="372578" y="601838"/>
                  </a:cubicBezTo>
                  <a:cubicBezTo>
                    <a:pt x="382002" y="606776"/>
                    <a:pt x="397268" y="604084"/>
                    <a:pt x="407144" y="603187"/>
                  </a:cubicBezTo>
                  <a:cubicBezTo>
                    <a:pt x="424204" y="601392"/>
                    <a:pt x="441710" y="597351"/>
                    <a:pt x="457873" y="590618"/>
                  </a:cubicBezTo>
                  <a:cubicBezTo>
                    <a:pt x="473138" y="583885"/>
                    <a:pt x="486157" y="574454"/>
                    <a:pt x="497382" y="562331"/>
                  </a:cubicBezTo>
                  <a:cubicBezTo>
                    <a:pt x="506361" y="552454"/>
                    <a:pt x="516237" y="538085"/>
                    <a:pt x="513545" y="524167"/>
                  </a:cubicBezTo>
                  <a:cubicBezTo>
                    <a:pt x="509950" y="505311"/>
                    <a:pt x="492896" y="501270"/>
                    <a:pt x="478076" y="493633"/>
                  </a:cubicBezTo>
                  <a:cubicBezTo>
                    <a:pt x="468652" y="488695"/>
                    <a:pt x="464159" y="472983"/>
                    <a:pt x="459667" y="464003"/>
                  </a:cubicBezTo>
                  <a:cubicBezTo>
                    <a:pt x="444402" y="432572"/>
                    <a:pt x="430039" y="401147"/>
                    <a:pt x="415219" y="370162"/>
                  </a:cubicBezTo>
                  <a:cubicBezTo>
                    <a:pt x="409384" y="358039"/>
                    <a:pt x="404892" y="345471"/>
                    <a:pt x="407138" y="331998"/>
                  </a:cubicBezTo>
                  <a:cubicBezTo>
                    <a:pt x="408932" y="319430"/>
                    <a:pt x="418814" y="307307"/>
                    <a:pt x="425095" y="296978"/>
                  </a:cubicBezTo>
                  <a:cubicBezTo>
                    <a:pt x="434971" y="281260"/>
                    <a:pt x="445299" y="265548"/>
                    <a:pt x="454723" y="249383"/>
                  </a:cubicBezTo>
                  <a:cubicBezTo>
                    <a:pt x="464148" y="232322"/>
                    <a:pt x="471783" y="214363"/>
                    <a:pt x="478070" y="196404"/>
                  </a:cubicBezTo>
                  <a:cubicBezTo>
                    <a:pt x="483008" y="182487"/>
                    <a:pt x="487495" y="166323"/>
                    <a:pt x="480762" y="152405"/>
                  </a:cubicBezTo>
                  <a:cubicBezTo>
                    <a:pt x="475372" y="141631"/>
                    <a:pt x="462805" y="138939"/>
                    <a:pt x="452031" y="138939"/>
                  </a:cubicBezTo>
                  <a:cubicBezTo>
                    <a:pt x="439012" y="138939"/>
                    <a:pt x="429582" y="143426"/>
                    <a:pt x="419260" y="150164"/>
                  </a:cubicBezTo>
                  <a:cubicBezTo>
                    <a:pt x="387832" y="171267"/>
                    <a:pt x="360896" y="197759"/>
                    <a:pt x="329467" y="218410"/>
                  </a:cubicBezTo>
                  <a:cubicBezTo>
                    <a:pt x="326775" y="220205"/>
                    <a:pt x="323632" y="222005"/>
                    <a:pt x="320489" y="223800"/>
                  </a:cubicBezTo>
                  <a:cubicBezTo>
                    <a:pt x="318694" y="224697"/>
                    <a:pt x="320489" y="227841"/>
                    <a:pt x="322283" y="226492"/>
                  </a:cubicBezTo>
                  <a:cubicBezTo>
                    <a:pt x="355054" y="206733"/>
                    <a:pt x="382894" y="180246"/>
                    <a:pt x="413419" y="157795"/>
                  </a:cubicBezTo>
                  <a:cubicBezTo>
                    <a:pt x="425095" y="149267"/>
                    <a:pt x="435417" y="142077"/>
                    <a:pt x="450231" y="141631"/>
                  </a:cubicBezTo>
                  <a:cubicBezTo>
                    <a:pt x="466839" y="140733"/>
                    <a:pt x="479859" y="148815"/>
                    <a:pt x="480762" y="166323"/>
                  </a:cubicBezTo>
                  <a:cubicBezTo>
                    <a:pt x="481208" y="176199"/>
                    <a:pt x="477619" y="185630"/>
                    <a:pt x="474927" y="195055"/>
                  </a:cubicBezTo>
                  <a:cubicBezTo>
                    <a:pt x="471332" y="206281"/>
                    <a:pt x="466845" y="217055"/>
                    <a:pt x="461907" y="227829"/>
                  </a:cubicBezTo>
                  <a:cubicBezTo>
                    <a:pt x="454272" y="243993"/>
                    <a:pt x="444847" y="259706"/>
                    <a:pt x="434971" y="274973"/>
                  </a:cubicBezTo>
                  <a:cubicBezTo>
                    <a:pt x="429582" y="283055"/>
                    <a:pt x="424644" y="291582"/>
                    <a:pt x="419254" y="299664"/>
                  </a:cubicBezTo>
                  <a:cubicBezTo>
                    <a:pt x="412967" y="309541"/>
                    <a:pt x="406235" y="319424"/>
                    <a:pt x="403537" y="331095"/>
                  </a:cubicBezTo>
                  <a:cubicBezTo>
                    <a:pt x="399496" y="349951"/>
                    <a:pt x="411173" y="369259"/>
                    <a:pt x="418803" y="385869"/>
                  </a:cubicBezTo>
                  <a:cubicBezTo>
                    <a:pt x="432719" y="415951"/>
                    <a:pt x="447087" y="446033"/>
                    <a:pt x="461450" y="476115"/>
                  </a:cubicBezTo>
                  <a:cubicBezTo>
                    <a:pt x="466839" y="486889"/>
                    <a:pt x="469977" y="494073"/>
                    <a:pt x="482099" y="499463"/>
                  </a:cubicBezTo>
                  <a:cubicBezTo>
                    <a:pt x="491975" y="503504"/>
                    <a:pt x="501405" y="507545"/>
                    <a:pt x="507241" y="516970"/>
                  </a:cubicBezTo>
                  <a:cubicBezTo>
                    <a:pt x="513076" y="525950"/>
                    <a:pt x="509932" y="536730"/>
                    <a:pt x="505446" y="545703"/>
                  </a:cubicBezTo>
                  <a:cubicBezTo>
                    <a:pt x="487940" y="579374"/>
                    <a:pt x="447979" y="594641"/>
                    <a:pt x="412961" y="600031"/>
                  </a:cubicBezTo>
                  <a:cubicBezTo>
                    <a:pt x="400839" y="601826"/>
                    <a:pt x="380190" y="605867"/>
                    <a:pt x="369863" y="596888"/>
                  </a:cubicBezTo>
                  <a:cubicBezTo>
                    <a:pt x="363576" y="591949"/>
                    <a:pt x="360884" y="582970"/>
                    <a:pt x="357295" y="575785"/>
                  </a:cubicBezTo>
                  <a:cubicBezTo>
                    <a:pt x="355500" y="572190"/>
                    <a:pt x="352808" y="569498"/>
                    <a:pt x="351008" y="565908"/>
                  </a:cubicBezTo>
                  <a:cubicBezTo>
                    <a:pt x="338886" y="539868"/>
                    <a:pt x="328558" y="512929"/>
                    <a:pt x="312847" y="488683"/>
                  </a:cubicBezTo>
                  <a:cubicBezTo>
                    <a:pt x="307909" y="481047"/>
                    <a:pt x="298479" y="466683"/>
                    <a:pt x="287260" y="468478"/>
                  </a:cubicBezTo>
                  <a:cubicBezTo>
                    <a:pt x="274240" y="470724"/>
                    <a:pt x="270200" y="488683"/>
                    <a:pt x="267954" y="499012"/>
                  </a:cubicBezTo>
                  <a:cubicBezTo>
                    <a:pt x="262564" y="521011"/>
                    <a:pt x="257626" y="542565"/>
                    <a:pt x="251345" y="564114"/>
                  </a:cubicBezTo>
                  <a:cubicBezTo>
                    <a:pt x="247304" y="578031"/>
                    <a:pt x="243709" y="592401"/>
                    <a:pt x="235182" y="604524"/>
                  </a:cubicBezTo>
                  <a:cubicBezTo>
                    <a:pt x="227547" y="615749"/>
                    <a:pt x="214979" y="620688"/>
                    <a:pt x="201959" y="623380"/>
                  </a:cubicBezTo>
                  <a:cubicBezTo>
                    <a:pt x="184002" y="626524"/>
                    <a:pt x="164250" y="626072"/>
                    <a:pt x="146287" y="622934"/>
                  </a:cubicBezTo>
                  <a:cubicBezTo>
                    <a:pt x="121597" y="618447"/>
                    <a:pt x="90614" y="605427"/>
                    <a:pt x="90614" y="576243"/>
                  </a:cubicBezTo>
                  <a:cubicBezTo>
                    <a:pt x="90614" y="552894"/>
                    <a:pt x="109920" y="539873"/>
                    <a:pt x="121591" y="522366"/>
                  </a:cubicBezTo>
                  <a:cubicBezTo>
                    <a:pt x="151670" y="476572"/>
                    <a:pt x="147178" y="418203"/>
                    <a:pt x="134610" y="367464"/>
                  </a:cubicBezTo>
                  <a:cubicBezTo>
                    <a:pt x="135015" y="363893"/>
                    <a:pt x="132593" y="364186"/>
                    <a:pt x="132347" y="365857"/>
                  </a:cubicBezTo>
                  <a:cubicBezTo>
                    <a:pt x="108835" y="359277"/>
                    <a:pt x="84474" y="355248"/>
                    <a:pt x="60992" y="348157"/>
                  </a:cubicBezTo>
                  <a:cubicBezTo>
                    <a:pt x="35405" y="340520"/>
                    <a:pt x="11161" y="326608"/>
                    <a:pt x="4422" y="298767"/>
                  </a:cubicBezTo>
                  <a:cubicBezTo>
                    <a:pt x="1730" y="287993"/>
                    <a:pt x="3525" y="276316"/>
                    <a:pt x="9812" y="266891"/>
                  </a:cubicBezTo>
                  <a:cubicBezTo>
                    <a:pt x="17893" y="254322"/>
                    <a:pt x="33159" y="249829"/>
                    <a:pt x="47521" y="248932"/>
                  </a:cubicBezTo>
                  <a:cubicBezTo>
                    <a:pt x="74457" y="247137"/>
                    <a:pt x="100496" y="257911"/>
                    <a:pt x="126986" y="256568"/>
                  </a:cubicBezTo>
                  <a:cubicBezTo>
                    <a:pt x="129678" y="257020"/>
                    <a:pt x="129678" y="253876"/>
                    <a:pt x="127432" y="253876"/>
                  </a:cubicBezTo>
                  <a:lnTo>
                    <a:pt x="127432" y="253876"/>
                  </a:lnTo>
                  <a:cubicBezTo>
                    <a:pt x="97353" y="255225"/>
                    <a:pt x="68622" y="242650"/>
                    <a:pt x="38091" y="247143"/>
                  </a:cubicBezTo>
                  <a:cubicBezTo>
                    <a:pt x="13847" y="250738"/>
                    <a:pt x="-2762" y="271389"/>
                    <a:pt x="382" y="295635"/>
                  </a:cubicBezTo>
                  <a:cubicBezTo>
                    <a:pt x="8017" y="354450"/>
                    <a:pt x="88825" y="356696"/>
                    <a:pt x="132376" y="369271"/>
                  </a:cubicBezTo>
                  <a:cubicBezTo>
                    <a:pt x="132610" y="369318"/>
                    <a:pt x="132833" y="369324"/>
                    <a:pt x="133033" y="3693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7" name="Google Shape;2647;p61"/>
            <p:cNvSpPr/>
            <p:nvPr/>
          </p:nvSpPr>
          <p:spPr>
            <a:xfrm>
              <a:off x="-2777063" y="967747"/>
              <a:ext cx="6312" cy="6312"/>
            </a:xfrm>
            <a:custGeom>
              <a:rect b="b" l="l" r="r" t="t"/>
              <a:pathLst>
                <a:path extrusionOk="0" h="1348" w="1348">
                  <a:moveTo>
                    <a:pt x="903" y="897"/>
                  </a:moveTo>
                  <a:cubicBezTo>
                    <a:pt x="903" y="897"/>
                    <a:pt x="1349" y="452"/>
                    <a:pt x="1349" y="0"/>
                  </a:cubicBezTo>
                  <a:cubicBezTo>
                    <a:pt x="452" y="897"/>
                    <a:pt x="0" y="1349"/>
                    <a:pt x="0" y="1349"/>
                  </a:cubicBezTo>
                  <a:cubicBezTo>
                    <a:pt x="446" y="1349"/>
                    <a:pt x="897" y="1349"/>
                    <a:pt x="897" y="903"/>
                  </a:cubicBez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8" name="Google Shape;2648;p61"/>
            <p:cNvSpPr/>
            <p:nvPr/>
          </p:nvSpPr>
          <p:spPr>
            <a:xfrm>
              <a:off x="-2168550" y="840263"/>
              <a:ext cx="328965" cy="290381"/>
            </a:xfrm>
            <a:custGeom>
              <a:rect b="b" l="l" r="r" t="t"/>
              <a:pathLst>
                <a:path extrusionOk="0" h="749370" w="848942">
                  <a:moveTo>
                    <a:pt x="498007" y="601262"/>
                  </a:moveTo>
                  <a:cubicBezTo>
                    <a:pt x="504106" y="601262"/>
                    <a:pt x="509522" y="602608"/>
                    <a:pt x="512209" y="605301"/>
                  </a:cubicBezTo>
                  <a:lnTo>
                    <a:pt x="512281" y="605301"/>
                  </a:lnTo>
                  <a:cubicBezTo>
                    <a:pt x="528570" y="616145"/>
                    <a:pt x="544787" y="626976"/>
                    <a:pt x="550233" y="643265"/>
                  </a:cubicBezTo>
                  <a:cubicBezTo>
                    <a:pt x="555618" y="664940"/>
                    <a:pt x="550233" y="686603"/>
                    <a:pt x="533956" y="702892"/>
                  </a:cubicBezTo>
                  <a:cubicBezTo>
                    <a:pt x="506835" y="730025"/>
                    <a:pt x="463413" y="724567"/>
                    <a:pt x="441750" y="692061"/>
                  </a:cubicBezTo>
                  <a:cubicBezTo>
                    <a:pt x="430919" y="675844"/>
                    <a:pt x="430919" y="648711"/>
                    <a:pt x="441750" y="632434"/>
                  </a:cubicBezTo>
                  <a:cubicBezTo>
                    <a:pt x="452582" y="616145"/>
                    <a:pt x="463413" y="610687"/>
                    <a:pt x="479702" y="605301"/>
                  </a:cubicBezTo>
                  <a:cubicBezTo>
                    <a:pt x="485124" y="602608"/>
                    <a:pt x="491907" y="601262"/>
                    <a:pt x="498007" y="601262"/>
                  </a:cubicBezTo>
                  <a:close/>
                  <a:moveTo>
                    <a:pt x="181508" y="307143"/>
                  </a:moveTo>
                  <a:cubicBezTo>
                    <a:pt x="208557" y="307143"/>
                    <a:pt x="235677" y="328818"/>
                    <a:pt x="235677" y="361324"/>
                  </a:cubicBezTo>
                  <a:cubicBezTo>
                    <a:pt x="235677" y="388384"/>
                    <a:pt x="214003" y="415505"/>
                    <a:pt x="181508" y="415505"/>
                  </a:cubicBezTo>
                  <a:cubicBezTo>
                    <a:pt x="149002" y="415505"/>
                    <a:pt x="121942" y="388444"/>
                    <a:pt x="127328" y="361324"/>
                  </a:cubicBezTo>
                  <a:cubicBezTo>
                    <a:pt x="127328" y="334276"/>
                    <a:pt x="149002" y="307143"/>
                    <a:pt x="181508" y="307143"/>
                  </a:cubicBezTo>
                  <a:close/>
                  <a:moveTo>
                    <a:pt x="174893" y="280"/>
                  </a:moveTo>
                  <a:cubicBezTo>
                    <a:pt x="205220" y="-986"/>
                    <a:pt x="234364" y="2069"/>
                    <a:pt x="257412" y="8852"/>
                  </a:cubicBezTo>
                  <a:cubicBezTo>
                    <a:pt x="346907" y="37316"/>
                    <a:pt x="408913" y="120682"/>
                    <a:pt x="434322" y="210901"/>
                  </a:cubicBezTo>
                  <a:lnTo>
                    <a:pt x="438607" y="241099"/>
                  </a:lnTo>
                  <a:lnTo>
                    <a:pt x="445913" y="246025"/>
                  </a:lnTo>
                  <a:lnTo>
                    <a:pt x="450897" y="258056"/>
                  </a:lnTo>
                  <a:lnTo>
                    <a:pt x="456101" y="257501"/>
                  </a:lnTo>
                  <a:cubicBezTo>
                    <a:pt x="520387" y="251161"/>
                    <a:pt x="597612" y="250133"/>
                    <a:pt x="626076" y="307070"/>
                  </a:cubicBezTo>
                  <a:cubicBezTo>
                    <a:pt x="645022" y="342342"/>
                    <a:pt x="647715" y="383014"/>
                    <a:pt x="644998" y="424357"/>
                  </a:cubicBezTo>
                  <a:lnTo>
                    <a:pt x="639358" y="474904"/>
                  </a:lnTo>
                  <a:lnTo>
                    <a:pt x="649215" y="498700"/>
                  </a:lnTo>
                  <a:lnTo>
                    <a:pt x="698701" y="499659"/>
                  </a:lnTo>
                  <a:cubicBezTo>
                    <a:pt x="805922" y="512106"/>
                    <a:pt x="878098" y="586304"/>
                    <a:pt x="837462" y="724567"/>
                  </a:cubicBezTo>
                  <a:lnTo>
                    <a:pt x="837536" y="724567"/>
                  </a:lnTo>
                  <a:cubicBezTo>
                    <a:pt x="821246" y="767904"/>
                    <a:pt x="745402" y="751688"/>
                    <a:pt x="756174" y="697374"/>
                  </a:cubicBezTo>
                  <a:cubicBezTo>
                    <a:pt x="799510" y="567277"/>
                    <a:pt x="685715" y="550988"/>
                    <a:pt x="598956" y="572650"/>
                  </a:cubicBezTo>
                  <a:cubicBezTo>
                    <a:pt x="577293" y="578108"/>
                    <a:pt x="550173" y="561819"/>
                    <a:pt x="550173" y="534698"/>
                  </a:cubicBezTo>
                  <a:cubicBezTo>
                    <a:pt x="555618" y="480517"/>
                    <a:pt x="566389" y="426264"/>
                    <a:pt x="561004" y="372095"/>
                  </a:cubicBezTo>
                  <a:cubicBezTo>
                    <a:pt x="555618" y="301625"/>
                    <a:pt x="458040" y="328745"/>
                    <a:pt x="409244" y="334131"/>
                  </a:cubicBezTo>
                  <a:cubicBezTo>
                    <a:pt x="398413" y="336860"/>
                    <a:pt x="388925" y="332787"/>
                    <a:pt x="382145" y="325323"/>
                  </a:cubicBezTo>
                  <a:lnTo>
                    <a:pt x="380121" y="319887"/>
                  </a:lnTo>
                  <a:lnTo>
                    <a:pt x="375301" y="316637"/>
                  </a:lnTo>
                  <a:cubicBezTo>
                    <a:pt x="366266" y="307601"/>
                    <a:pt x="360677" y="295119"/>
                    <a:pt x="360677" y="281331"/>
                  </a:cubicBezTo>
                  <a:lnTo>
                    <a:pt x="366599" y="267033"/>
                  </a:lnTo>
                  <a:lnTo>
                    <a:pt x="360451" y="228860"/>
                  </a:lnTo>
                  <a:cubicBezTo>
                    <a:pt x="339106" y="161034"/>
                    <a:pt x="287268" y="96985"/>
                    <a:pt x="214075" y="84768"/>
                  </a:cubicBezTo>
                  <a:cubicBezTo>
                    <a:pt x="127328" y="73937"/>
                    <a:pt x="105665" y="149853"/>
                    <a:pt x="29749" y="160684"/>
                  </a:cubicBezTo>
                  <a:cubicBezTo>
                    <a:pt x="18906" y="160684"/>
                    <a:pt x="2628" y="155238"/>
                    <a:pt x="2628" y="144395"/>
                  </a:cubicBezTo>
                  <a:cubicBezTo>
                    <a:pt x="-17721" y="46777"/>
                    <a:pt x="83911" y="4081"/>
                    <a:pt x="174893" y="28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49" name="Google Shape;2649;p61"/>
            <p:cNvSpPr/>
            <p:nvPr/>
          </p:nvSpPr>
          <p:spPr>
            <a:xfrm>
              <a:off x="-2544797" y="2273066"/>
              <a:ext cx="694096" cy="510911"/>
            </a:xfrm>
            <a:custGeom>
              <a:rect b="b" l="l" r="r" t="t"/>
              <a:pathLst>
                <a:path extrusionOk="0" h="1318479" w="1791216">
                  <a:moveTo>
                    <a:pt x="56937" y="693978"/>
                  </a:moveTo>
                  <a:cubicBezTo>
                    <a:pt x="138238" y="693978"/>
                    <a:pt x="138238" y="818690"/>
                    <a:pt x="56937" y="818690"/>
                  </a:cubicBezTo>
                  <a:cubicBezTo>
                    <a:pt x="-18979" y="818690"/>
                    <a:pt x="-18979" y="693978"/>
                    <a:pt x="56937" y="693978"/>
                  </a:cubicBezTo>
                  <a:close/>
                  <a:moveTo>
                    <a:pt x="370686" y="546240"/>
                  </a:moveTo>
                  <a:cubicBezTo>
                    <a:pt x="390339" y="546240"/>
                    <a:pt x="409318" y="555731"/>
                    <a:pt x="420155" y="574713"/>
                  </a:cubicBezTo>
                  <a:cubicBezTo>
                    <a:pt x="425601" y="585544"/>
                    <a:pt x="430986" y="591002"/>
                    <a:pt x="430986" y="596388"/>
                  </a:cubicBezTo>
                  <a:lnTo>
                    <a:pt x="431059" y="596388"/>
                  </a:lnTo>
                  <a:cubicBezTo>
                    <a:pt x="447275" y="634340"/>
                    <a:pt x="409384" y="672304"/>
                    <a:pt x="365974" y="672304"/>
                  </a:cubicBezTo>
                  <a:cubicBezTo>
                    <a:pt x="328022" y="672304"/>
                    <a:pt x="290058" y="634340"/>
                    <a:pt x="306347" y="596388"/>
                  </a:cubicBezTo>
                  <a:cubicBezTo>
                    <a:pt x="311805" y="585544"/>
                    <a:pt x="311805" y="580098"/>
                    <a:pt x="317179" y="574713"/>
                  </a:cubicBezTo>
                  <a:cubicBezTo>
                    <a:pt x="330709" y="555731"/>
                    <a:pt x="351034" y="546240"/>
                    <a:pt x="370686" y="546240"/>
                  </a:cubicBezTo>
                  <a:close/>
                  <a:moveTo>
                    <a:pt x="1770256" y="455763"/>
                  </a:moveTo>
                  <a:cubicBezTo>
                    <a:pt x="1786260" y="457282"/>
                    <a:pt x="1798460" y="475592"/>
                    <a:pt x="1786244" y="487809"/>
                  </a:cubicBezTo>
                  <a:cubicBezTo>
                    <a:pt x="1618206" y="704665"/>
                    <a:pt x="1385146" y="867340"/>
                    <a:pt x="1146579" y="997437"/>
                  </a:cubicBezTo>
                  <a:cubicBezTo>
                    <a:pt x="908072" y="1122161"/>
                    <a:pt x="642372" y="1252257"/>
                    <a:pt x="382191" y="1317342"/>
                  </a:cubicBezTo>
                  <a:cubicBezTo>
                    <a:pt x="338853" y="1328246"/>
                    <a:pt x="300902" y="1257703"/>
                    <a:pt x="349685" y="1236041"/>
                  </a:cubicBezTo>
                  <a:cubicBezTo>
                    <a:pt x="593649" y="1116848"/>
                    <a:pt x="859277" y="1051763"/>
                    <a:pt x="1103229" y="927040"/>
                  </a:cubicBezTo>
                  <a:cubicBezTo>
                    <a:pt x="1347194" y="802401"/>
                    <a:pt x="1547748" y="634340"/>
                    <a:pt x="1753750" y="460833"/>
                  </a:cubicBezTo>
                  <a:lnTo>
                    <a:pt x="1753750" y="460688"/>
                  </a:lnTo>
                  <a:cubicBezTo>
                    <a:pt x="1759166" y="456616"/>
                    <a:pt x="1764922" y="455257"/>
                    <a:pt x="1770256" y="455763"/>
                  </a:cubicBezTo>
                  <a:close/>
                  <a:moveTo>
                    <a:pt x="745409" y="325351"/>
                  </a:moveTo>
                  <a:cubicBezTo>
                    <a:pt x="756240" y="330736"/>
                    <a:pt x="761698" y="330736"/>
                    <a:pt x="767071" y="330736"/>
                  </a:cubicBezTo>
                  <a:cubicBezTo>
                    <a:pt x="788746" y="336110"/>
                    <a:pt x="805035" y="363242"/>
                    <a:pt x="805035" y="384905"/>
                  </a:cubicBezTo>
                  <a:cubicBezTo>
                    <a:pt x="805035" y="390290"/>
                    <a:pt x="799650" y="401194"/>
                    <a:pt x="799650" y="406580"/>
                  </a:cubicBezTo>
                  <a:lnTo>
                    <a:pt x="799224" y="407868"/>
                  </a:lnTo>
                  <a:lnTo>
                    <a:pt x="799650" y="384905"/>
                  </a:lnTo>
                  <a:cubicBezTo>
                    <a:pt x="799650" y="395748"/>
                    <a:pt x="794264" y="412038"/>
                    <a:pt x="794264" y="422869"/>
                  </a:cubicBezTo>
                  <a:lnTo>
                    <a:pt x="799224" y="407868"/>
                  </a:lnTo>
                  <a:lnTo>
                    <a:pt x="798983" y="420874"/>
                  </a:lnTo>
                  <a:cubicBezTo>
                    <a:pt x="795593" y="431038"/>
                    <a:pt x="788813" y="439164"/>
                    <a:pt x="777975" y="444616"/>
                  </a:cubicBezTo>
                  <a:cubicBezTo>
                    <a:pt x="767071" y="460905"/>
                    <a:pt x="750855" y="466279"/>
                    <a:pt x="734565" y="466279"/>
                  </a:cubicBezTo>
                  <a:cubicBezTo>
                    <a:pt x="691156" y="466279"/>
                    <a:pt x="653204" y="422941"/>
                    <a:pt x="669493" y="384977"/>
                  </a:cubicBezTo>
                  <a:cubicBezTo>
                    <a:pt x="680324" y="363315"/>
                    <a:pt x="691156" y="347025"/>
                    <a:pt x="707445" y="336182"/>
                  </a:cubicBezTo>
                  <a:cubicBezTo>
                    <a:pt x="718276" y="330736"/>
                    <a:pt x="734565" y="325351"/>
                    <a:pt x="745409" y="325351"/>
                  </a:cubicBezTo>
                  <a:close/>
                  <a:moveTo>
                    <a:pt x="1547051" y="196561"/>
                  </a:moveTo>
                  <a:cubicBezTo>
                    <a:pt x="1592444" y="201980"/>
                    <a:pt x="1645290" y="227724"/>
                    <a:pt x="1677833" y="243977"/>
                  </a:cubicBezTo>
                  <a:cubicBezTo>
                    <a:pt x="1694122" y="249362"/>
                    <a:pt x="1699496" y="260194"/>
                    <a:pt x="1699496" y="276483"/>
                  </a:cubicBezTo>
                  <a:cubicBezTo>
                    <a:pt x="1699496" y="281941"/>
                    <a:pt x="1699496" y="287387"/>
                    <a:pt x="1699496" y="292772"/>
                  </a:cubicBezTo>
                  <a:lnTo>
                    <a:pt x="1699786" y="292917"/>
                  </a:lnTo>
                  <a:cubicBezTo>
                    <a:pt x="1699786" y="303748"/>
                    <a:pt x="1694400" y="303748"/>
                    <a:pt x="1683569" y="320110"/>
                  </a:cubicBezTo>
                  <a:cubicBezTo>
                    <a:pt x="1645605" y="330941"/>
                    <a:pt x="1634774" y="320110"/>
                    <a:pt x="1596822" y="303821"/>
                  </a:cubicBezTo>
                  <a:cubicBezTo>
                    <a:pt x="1553412" y="287532"/>
                    <a:pt x="1526352" y="260411"/>
                    <a:pt x="1531737" y="309206"/>
                  </a:cubicBezTo>
                  <a:cubicBezTo>
                    <a:pt x="1537195" y="352544"/>
                    <a:pt x="1531737" y="385050"/>
                    <a:pt x="1510074" y="423014"/>
                  </a:cubicBezTo>
                  <a:cubicBezTo>
                    <a:pt x="1455821" y="509773"/>
                    <a:pt x="1347411" y="498930"/>
                    <a:pt x="1271495" y="450134"/>
                  </a:cubicBezTo>
                  <a:cubicBezTo>
                    <a:pt x="1233531" y="428472"/>
                    <a:pt x="1135953" y="401339"/>
                    <a:pt x="1163073" y="488098"/>
                  </a:cubicBezTo>
                  <a:cubicBezTo>
                    <a:pt x="1168531" y="509773"/>
                    <a:pt x="1184808" y="526050"/>
                    <a:pt x="1190194" y="547725"/>
                  </a:cubicBezTo>
                  <a:cubicBezTo>
                    <a:pt x="1201025" y="580304"/>
                    <a:pt x="1201025" y="612810"/>
                    <a:pt x="1179362" y="634485"/>
                  </a:cubicBezTo>
                  <a:cubicBezTo>
                    <a:pt x="1146784" y="667063"/>
                    <a:pt x="1081772" y="672449"/>
                    <a:pt x="1038362" y="672449"/>
                  </a:cubicBezTo>
                  <a:cubicBezTo>
                    <a:pt x="1011314" y="672449"/>
                    <a:pt x="886615" y="558569"/>
                    <a:pt x="886615" y="650774"/>
                  </a:cubicBezTo>
                  <a:cubicBezTo>
                    <a:pt x="886615" y="726617"/>
                    <a:pt x="864867" y="889293"/>
                    <a:pt x="761903" y="900136"/>
                  </a:cubicBezTo>
                  <a:cubicBezTo>
                    <a:pt x="723951" y="905582"/>
                    <a:pt x="501662" y="694111"/>
                    <a:pt x="496276" y="786316"/>
                  </a:cubicBezTo>
                  <a:cubicBezTo>
                    <a:pt x="490891" y="873076"/>
                    <a:pt x="474601" y="997799"/>
                    <a:pt x="366191" y="1019462"/>
                  </a:cubicBezTo>
                  <a:cubicBezTo>
                    <a:pt x="312011" y="1030306"/>
                    <a:pt x="268601" y="1019462"/>
                    <a:pt x="219817" y="997799"/>
                  </a:cubicBezTo>
                  <a:cubicBezTo>
                    <a:pt x="138444" y="965221"/>
                    <a:pt x="165564" y="1100836"/>
                    <a:pt x="154733" y="1155017"/>
                  </a:cubicBezTo>
                  <a:cubicBezTo>
                    <a:pt x="154733" y="1171306"/>
                    <a:pt x="133070" y="1176692"/>
                    <a:pt x="116781" y="1171306"/>
                  </a:cubicBezTo>
                  <a:cubicBezTo>
                    <a:pt x="13744" y="1127957"/>
                    <a:pt x="57154" y="889365"/>
                    <a:pt x="170950" y="883980"/>
                  </a:cubicBezTo>
                  <a:cubicBezTo>
                    <a:pt x="219745" y="883980"/>
                    <a:pt x="306420" y="949004"/>
                    <a:pt x="349830" y="916498"/>
                  </a:cubicBezTo>
                  <a:cubicBezTo>
                    <a:pt x="403998" y="873076"/>
                    <a:pt x="387721" y="802606"/>
                    <a:pt x="403998" y="742979"/>
                  </a:cubicBezTo>
                  <a:cubicBezTo>
                    <a:pt x="436504" y="607364"/>
                    <a:pt x="647891" y="699569"/>
                    <a:pt x="712975" y="748365"/>
                  </a:cubicBezTo>
                  <a:cubicBezTo>
                    <a:pt x="723807" y="756473"/>
                    <a:pt x="733295" y="764600"/>
                    <a:pt x="742784" y="773408"/>
                  </a:cubicBezTo>
                  <a:lnTo>
                    <a:pt x="758676" y="788937"/>
                  </a:lnTo>
                  <a:lnTo>
                    <a:pt x="763109" y="787101"/>
                  </a:lnTo>
                  <a:lnTo>
                    <a:pt x="763865" y="787414"/>
                  </a:lnTo>
                  <a:lnTo>
                    <a:pt x="767149" y="780834"/>
                  </a:lnTo>
                  <a:cubicBezTo>
                    <a:pt x="771219" y="774051"/>
                    <a:pt x="775289" y="767268"/>
                    <a:pt x="777975" y="759123"/>
                  </a:cubicBezTo>
                  <a:cubicBezTo>
                    <a:pt x="810481" y="699497"/>
                    <a:pt x="777975" y="591075"/>
                    <a:pt x="832156" y="542279"/>
                  </a:cubicBezTo>
                  <a:cubicBezTo>
                    <a:pt x="875493" y="498930"/>
                    <a:pt x="929735" y="498930"/>
                    <a:pt x="983915" y="531436"/>
                  </a:cubicBezTo>
                  <a:cubicBezTo>
                    <a:pt x="1000193" y="542207"/>
                    <a:pt x="1032699" y="585617"/>
                    <a:pt x="1048988" y="585617"/>
                  </a:cubicBezTo>
                  <a:cubicBezTo>
                    <a:pt x="1114072" y="574785"/>
                    <a:pt x="1114072" y="591075"/>
                    <a:pt x="1097783" y="547653"/>
                  </a:cubicBezTo>
                  <a:cubicBezTo>
                    <a:pt x="1065277" y="471737"/>
                    <a:pt x="1081566" y="325351"/>
                    <a:pt x="1195362" y="325351"/>
                  </a:cubicBezTo>
                  <a:cubicBezTo>
                    <a:pt x="1249615" y="325351"/>
                    <a:pt x="1287495" y="352399"/>
                    <a:pt x="1330904" y="379532"/>
                  </a:cubicBezTo>
                  <a:cubicBezTo>
                    <a:pt x="1433868" y="439158"/>
                    <a:pt x="1460989" y="352399"/>
                    <a:pt x="1460989" y="271097"/>
                  </a:cubicBezTo>
                  <a:cubicBezTo>
                    <a:pt x="1463718" y="206049"/>
                    <a:pt x="1501658" y="191142"/>
                    <a:pt x="1547051" y="196561"/>
                  </a:cubicBezTo>
                  <a:close/>
                  <a:moveTo>
                    <a:pt x="1043615" y="140928"/>
                  </a:moveTo>
                  <a:cubicBezTo>
                    <a:pt x="1081566" y="140928"/>
                    <a:pt x="1108687" y="173507"/>
                    <a:pt x="1108687" y="206013"/>
                  </a:cubicBezTo>
                  <a:cubicBezTo>
                    <a:pt x="1108687" y="243977"/>
                    <a:pt x="1076108" y="271097"/>
                    <a:pt x="1043615" y="271097"/>
                  </a:cubicBezTo>
                  <a:cubicBezTo>
                    <a:pt x="1005578" y="271097"/>
                    <a:pt x="978530" y="243977"/>
                    <a:pt x="978530" y="206013"/>
                  </a:cubicBezTo>
                  <a:cubicBezTo>
                    <a:pt x="978530" y="168061"/>
                    <a:pt x="1011108" y="140928"/>
                    <a:pt x="1043615" y="140928"/>
                  </a:cubicBezTo>
                  <a:close/>
                  <a:moveTo>
                    <a:pt x="1480953" y="81881"/>
                  </a:moveTo>
                  <a:lnTo>
                    <a:pt x="1476581" y="91512"/>
                  </a:lnTo>
                  <a:lnTo>
                    <a:pt x="1474248" y="92571"/>
                  </a:lnTo>
                  <a:close/>
                  <a:moveTo>
                    <a:pt x="1488110" y="70470"/>
                  </a:moveTo>
                  <a:lnTo>
                    <a:pt x="1480953" y="81881"/>
                  </a:lnTo>
                  <a:lnTo>
                    <a:pt x="1485054" y="72848"/>
                  </a:lnTo>
                  <a:close/>
                  <a:moveTo>
                    <a:pt x="1428483" y="0"/>
                  </a:moveTo>
                  <a:cubicBezTo>
                    <a:pt x="1442049" y="0"/>
                    <a:pt x="1455613" y="5419"/>
                    <a:pt x="1466456" y="14227"/>
                  </a:cubicBezTo>
                  <a:lnTo>
                    <a:pt x="1472631" y="24086"/>
                  </a:lnTo>
                  <a:lnTo>
                    <a:pt x="1439326" y="10831"/>
                  </a:lnTo>
                  <a:cubicBezTo>
                    <a:pt x="1455616" y="21675"/>
                    <a:pt x="1471832" y="37964"/>
                    <a:pt x="1488110" y="48795"/>
                  </a:cubicBezTo>
                  <a:lnTo>
                    <a:pt x="1472631" y="24086"/>
                  </a:lnTo>
                  <a:lnTo>
                    <a:pt x="1478600" y="26461"/>
                  </a:lnTo>
                  <a:cubicBezTo>
                    <a:pt x="1488079" y="33925"/>
                    <a:pt x="1493495" y="43416"/>
                    <a:pt x="1493495" y="54253"/>
                  </a:cubicBezTo>
                  <a:lnTo>
                    <a:pt x="1485054" y="72848"/>
                  </a:lnTo>
                  <a:lnTo>
                    <a:pt x="1463723" y="89446"/>
                  </a:lnTo>
                  <a:cubicBezTo>
                    <a:pt x="1455597" y="96226"/>
                    <a:pt x="1447471" y="103006"/>
                    <a:pt x="1439326" y="108422"/>
                  </a:cubicBezTo>
                  <a:lnTo>
                    <a:pt x="1474248" y="92571"/>
                  </a:lnTo>
                  <a:lnTo>
                    <a:pt x="1466429" y="105038"/>
                  </a:lnTo>
                  <a:cubicBezTo>
                    <a:pt x="1455595" y="113847"/>
                    <a:pt x="1442049" y="119265"/>
                    <a:pt x="1428483" y="119265"/>
                  </a:cubicBezTo>
                  <a:cubicBezTo>
                    <a:pt x="1395989" y="119265"/>
                    <a:pt x="1368868" y="92133"/>
                    <a:pt x="1368868" y="59627"/>
                  </a:cubicBezTo>
                  <a:cubicBezTo>
                    <a:pt x="1368868" y="27121"/>
                    <a:pt x="1395989" y="0"/>
                    <a:pt x="142848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50" name="Google Shape;2650;p61"/>
            <p:cNvSpPr/>
            <p:nvPr/>
          </p:nvSpPr>
          <p:spPr>
            <a:xfrm>
              <a:off x="-3925782" y="1303288"/>
              <a:ext cx="159776" cy="464196"/>
            </a:xfrm>
            <a:custGeom>
              <a:rect b="b" l="l" r="r" t="t"/>
              <a:pathLst>
                <a:path extrusionOk="0" h="1197926" w="412326">
                  <a:moveTo>
                    <a:pt x="307653" y="1086600"/>
                  </a:moveTo>
                  <a:lnTo>
                    <a:pt x="315408" y="1088977"/>
                  </a:lnTo>
                  <a:cubicBezTo>
                    <a:pt x="318798" y="1090324"/>
                    <a:pt x="322870" y="1091670"/>
                    <a:pt x="328286" y="1091670"/>
                  </a:cubicBezTo>
                  <a:lnTo>
                    <a:pt x="312858" y="1088928"/>
                  </a:lnTo>
                  <a:close/>
                  <a:moveTo>
                    <a:pt x="307231" y="1086470"/>
                  </a:moveTo>
                  <a:lnTo>
                    <a:pt x="307298" y="1086491"/>
                  </a:lnTo>
                  <a:lnTo>
                    <a:pt x="311514" y="1088689"/>
                  </a:lnTo>
                  <a:lnTo>
                    <a:pt x="311196" y="1088633"/>
                  </a:lnTo>
                  <a:close/>
                  <a:moveTo>
                    <a:pt x="306624" y="1086139"/>
                  </a:moveTo>
                  <a:lnTo>
                    <a:pt x="307231" y="1086470"/>
                  </a:lnTo>
                  <a:lnTo>
                    <a:pt x="306624" y="1086284"/>
                  </a:lnTo>
                  <a:close/>
                  <a:moveTo>
                    <a:pt x="306624" y="1086139"/>
                  </a:moveTo>
                  <a:lnTo>
                    <a:pt x="307653" y="1086600"/>
                  </a:lnTo>
                  <a:lnTo>
                    <a:pt x="307298" y="1086491"/>
                  </a:lnTo>
                  <a:close/>
                  <a:moveTo>
                    <a:pt x="286266" y="1084203"/>
                  </a:moveTo>
                  <a:lnTo>
                    <a:pt x="311196" y="1088633"/>
                  </a:lnTo>
                  <a:lnTo>
                    <a:pt x="324493" y="1095884"/>
                  </a:lnTo>
                  <a:lnTo>
                    <a:pt x="332466" y="1101525"/>
                  </a:lnTo>
                  <a:lnTo>
                    <a:pt x="337163" y="1103470"/>
                  </a:lnTo>
                  <a:lnTo>
                    <a:pt x="336416" y="1102387"/>
                  </a:lnTo>
                  <a:lnTo>
                    <a:pt x="324493" y="1095884"/>
                  </a:lnTo>
                  <a:lnTo>
                    <a:pt x="322199" y="1094262"/>
                  </a:lnTo>
                  <a:lnTo>
                    <a:pt x="311514" y="1088689"/>
                  </a:lnTo>
                  <a:lnTo>
                    <a:pt x="312858" y="1088928"/>
                  </a:lnTo>
                  <a:lnTo>
                    <a:pt x="324890" y="1094311"/>
                  </a:lnTo>
                  <a:cubicBezTo>
                    <a:pt x="329632" y="1097028"/>
                    <a:pt x="333702" y="1099736"/>
                    <a:pt x="339118" y="1102429"/>
                  </a:cubicBezTo>
                  <a:lnTo>
                    <a:pt x="340374" y="1104800"/>
                  </a:lnTo>
                  <a:lnTo>
                    <a:pt x="342953" y="1105868"/>
                  </a:lnTo>
                  <a:cubicBezTo>
                    <a:pt x="352711" y="1115627"/>
                    <a:pt x="358747" y="1129109"/>
                    <a:pt x="358747" y="1144000"/>
                  </a:cubicBezTo>
                  <a:cubicBezTo>
                    <a:pt x="358747" y="1158892"/>
                    <a:pt x="352711" y="1172373"/>
                    <a:pt x="342953" y="1182132"/>
                  </a:cubicBezTo>
                  <a:lnTo>
                    <a:pt x="330305" y="1187370"/>
                  </a:lnTo>
                  <a:lnTo>
                    <a:pt x="328286" y="1189188"/>
                  </a:lnTo>
                  <a:lnTo>
                    <a:pt x="325342" y="1189426"/>
                  </a:lnTo>
                  <a:lnTo>
                    <a:pt x="304821" y="1197926"/>
                  </a:lnTo>
                  <a:lnTo>
                    <a:pt x="291006" y="1192204"/>
                  </a:lnTo>
                  <a:lnTo>
                    <a:pt x="286266" y="1192587"/>
                  </a:lnTo>
                  <a:lnTo>
                    <a:pt x="279058" y="1187255"/>
                  </a:lnTo>
                  <a:lnTo>
                    <a:pt x="266689" y="1182132"/>
                  </a:lnTo>
                  <a:lnTo>
                    <a:pt x="261274" y="1174100"/>
                  </a:lnTo>
                  <a:lnTo>
                    <a:pt x="252370" y="1167513"/>
                  </a:lnTo>
                  <a:cubicBezTo>
                    <a:pt x="241539" y="1151297"/>
                    <a:pt x="246997" y="1129622"/>
                    <a:pt x="252370" y="1113333"/>
                  </a:cubicBezTo>
                  <a:cubicBezTo>
                    <a:pt x="260515" y="1097080"/>
                    <a:pt x="272714" y="1087591"/>
                    <a:pt x="286266" y="1084203"/>
                  </a:cubicBezTo>
                  <a:close/>
                  <a:moveTo>
                    <a:pt x="306624" y="668862"/>
                  </a:moveTo>
                  <a:cubicBezTo>
                    <a:pt x="371696" y="668862"/>
                    <a:pt x="371696" y="771838"/>
                    <a:pt x="306624" y="771838"/>
                  </a:cubicBezTo>
                  <a:cubicBezTo>
                    <a:pt x="241539" y="771838"/>
                    <a:pt x="241539" y="668862"/>
                    <a:pt x="306624" y="668862"/>
                  </a:cubicBezTo>
                  <a:close/>
                  <a:moveTo>
                    <a:pt x="328286" y="267669"/>
                  </a:moveTo>
                  <a:cubicBezTo>
                    <a:pt x="393371" y="267669"/>
                    <a:pt x="393371" y="365259"/>
                    <a:pt x="328286" y="365259"/>
                  </a:cubicBezTo>
                  <a:cubicBezTo>
                    <a:pt x="268659" y="365259"/>
                    <a:pt x="268659" y="273054"/>
                    <a:pt x="328286" y="267669"/>
                  </a:cubicBezTo>
                  <a:close/>
                  <a:moveTo>
                    <a:pt x="355407" y="56198"/>
                  </a:moveTo>
                  <a:cubicBezTo>
                    <a:pt x="377082" y="56198"/>
                    <a:pt x="393371" y="67030"/>
                    <a:pt x="404203" y="83319"/>
                  </a:cubicBezTo>
                  <a:cubicBezTo>
                    <a:pt x="415034" y="99536"/>
                    <a:pt x="415034" y="121210"/>
                    <a:pt x="404203" y="137500"/>
                  </a:cubicBezTo>
                  <a:lnTo>
                    <a:pt x="404203" y="142885"/>
                  </a:lnTo>
                  <a:cubicBezTo>
                    <a:pt x="387913" y="175391"/>
                    <a:pt x="333744" y="175391"/>
                    <a:pt x="317455" y="142885"/>
                  </a:cubicBezTo>
                  <a:lnTo>
                    <a:pt x="317455" y="137500"/>
                  </a:lnTo>
                  <a:cubicBezTo>
                    <a:pt x="312069" y="121283"/>
                    <a:pt x="306624" y="104993"/>
                    <a:pt x="306624" y="83319"/>
                  </a:cubicBezTo>
                  <a:cubicBezTo>
                    <a:pt x="317455" y="67030"/>
                    <a:pt x="339118" y="56198"/>
                    <a:pt x="355407" y="56198"/>
                  </a:cubicBezTo>
                  <a:close/>
                  <a:moveTo>
                    <a:pt x="160309" y="2017"/>
                  </a:moveTo>
                  <a:cubicBezTo>
                    <a:pt x="181984" y="-3368"/>
                    <a:pt x="203647" y="2017"/>
                    <a:pt x="214490" y="18307"/>
                  </a:cubicBezTo>
                  <a:lnTo>
                    <a:pt x="219864" y="23692"/>
                  </a:lnTo>
                  <a:lnTo>
                    <a:pt x="220009" y="23620"/>
                  </a:lnTo>
                  <a:cubicBezTo>
                    <a:pt x="220009" y="23620"/>
                    <a:pt x="220009" y="29005"/>
                    <a:pt x="214623" y="29066"/>
                  </a:cubicBezTo>
                  <a:cubicBezTo>
                    <a:pt x="209250" y="39909"/>
                    <a:pt x="203792" y="56198"/>
                    <a:pt x="192960" y="61584"/>
                  </a:cubicBezTo>
                  <a:cubicBezTo>
                    <a:pt x="100827" y="104921"/>
                    <a:pt x="187502" y="197126"/>
                    <a:pt x="214623" y="245921"/>
                  </a:cubicBezTo>
                  <a:cubicBezTo>
                    <a:pt x="230852" y="278427"/>
                    <a:pt x="230852" y="316391"/>
                    <a:pt x="220009" y="348897"/>
                  </a:cubicBezTo>
                  <a:cubicBezTo>
                    <a:pt x="198273" y="435729"/>
                    <a:pt x="35682" y="473681"/>
                    <a:pt x="144092" y="587488"/>
                  </a:cubicBezTo>
                  <a:cubicBezTo>
                    <a:pt x="192888" y="636283"/>
                    <a:pt x="214563" y="685006"/>
                    <a:pt x="192888" y="750103"/>
                  </a:cubicBezTo>
                  <a:cubicBezTo>
                    <a:pt x="176671" y="804344"/>
                    <a:pt x="160382" y="847693"/>
                    <a:pt x="133261" y="891103"/>
                  </a:cubicBezTo>
                  <a:cubicBezTo>
                    <a:pt x="122430" y="912838"/>
                    <a:pt x="100682" y="939899"/>
                    <a:pt x="95309" y="967019"/>
                  </a:cubicBezTo>
                  <a:cubicBezTo>
                    <a:pt x="89851" y="999525"/>
                    <a:pt x="144092" y="1053778"/>
                    <a:pt x="165767" y="1075453"/>
                  </a:cubicBezTo>
                  <a:cubicBezTo>
                    <a:pt x="182057" y="1097116"/>
                    <a:pt x="176599" y="1129622"/>
                    <a:pt x="144092" y="1129622"/>
                  </a:cubicBezTo>
                  <a:cubicBezTo>
                    <a:pt x="30224" y="1124176"/>
                    <a:pt x="-34788" y="1015742"/>
                    <a:pt x="19393" y="912778"/>
                  </a:cubicBezTo>
                  <a:cubicBezTo>
                    <a:pt x="41055" y="863971"/>
                    <a:pt x="138647" y="755549"/>
                    <a:pt x="116972" y="695922"/>
                  </a:cubicBezTo>
                  <a:cubicBezTo>
                    <a:pt x="100682" y="652573"/>
                    <a:pt x="57345" y="630910"/>
                    <a:pt x="41055" y="587488"/>
                  </a:cubicBezTo>
                  <a:cubicBezTo>
                    <a:pt x="19393" y="538693"/>
                    <a:pt x="19393" y="479066"/>
                    <a:pt x="41055" y="430271"/>
                  </a:cubicBezTo>
                  <a:cubicBezTo>
                    <a:pt x="62730" y="381476"/>
                    <a:pt x="182057" y="338126"/>
                    <a:pt x="138647" y="267669"/>
                  </a:cubicBezTo>
                  <a:cubicBezTo>
                    <a:pt x="84393" y="180909"/>
                    <a:pt x="35610" y="61644"/>
                    <a:pt x="160309"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2651" name="Google Shape;2651;p61"/>
          <p:cNvGrpSpPr/>
          <p:nvPr/>
        </p:nvGrpSpPr>
        <p:grpSpPr>
          <a:xfrm rot="445868">
            <a:off x="1085286" y="2727617"/>
            <a:ext cx="1576743" cy="1621062"/>
            <a:chOff x="2800312" y="910200"/>
            <a:chExt cx="1737029" cy="1785854"/>
          </a:xfrm>
        </p:grpSpPr>
        <p:sp>
          <p:nvSpPr>
            <p:cNvPr id="2652" name="Google Shape;2652;p61"/>
            <p:cNvSpPr/>
            <p:nvPr/>
          </p:nvSpPr>
          <p:spPr>
            <a:xfrm>
              <a:off x="2904881" y="1024032"/>
              <a:ext cx="1535315" cy="1545277"/>
            </a:xfrm>
            <a:custGeom>
              <a:rect b="b" l="l" r="r" t="t"/>
              <a:pathLst>
                <a:path extrusionOk="0" h="536089" w="532633">
                  <a:moveTo>
                    <a:pt x="512794" y="177799"/>
                  </a:moveTo>
                  <a:lnTo>
                    <a:pt x="266317" y="0"/>
                  </a:lnTo>
                  <a:lnTo>
                    <a:pt x="19840" y="177799"/>
                  </a:lnTo>
                  <a:cubicBezTo>
                    <a:pt x="-15178" y="325064"/>
                    <a:pt x="6820" y="536089"/>
                    <a:pt x="6820" y="536089"/>
                  </a:cubicBezTo>
                  <a:lnTo>
                    <a:pt x="266317" y="536089"/>
                  </a:lnTo>
                  <a:lnTo>
                    <a:pt x="525813" y="536089"/>
                  </a:lnTo>
                  <a:cubicBezTo>
                    <a:pt x="525813" y="536534"/>
                    <a:pt x="547811" y="325064"/>
                    <a:pt x="512794" y="17779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3" name="Google Shape;2653;p61"/>
            <p:cNvSpPr/>
            <p:nvPr/>
          </p:nvSpPr>
          <p:spPr>
            <a:xfrm>
              <a:off x="3377477" y="1681499"/>
              <a:ext cx="621179" cy="889055"/>
            </a:xfrm>
            <a:custGeom>
              <a:rect b="b" l="l" r="r" t="t"/>
              <a:pathLst>
                <a:path extrusionOk="0" h="308432" w="215500">
                  <a:moveTo>
                    <a:pt x="0" y="308433"/>
                  </a:moveTo>
                  <a:cubicBezTo>
                    <a:pt x="0" y="308433"/>
                    <a:pt x="4938" y="63286"/>
                    <a:pt x="43550" y="26019"/>
                  </a:cubicBezTo>
                  <a:cubicBezTo>
                    <a:pt x="81711" y="-11247"/>
                    <a:pt x="154890" y="-8549"/>
                    <a:pt x="180483" y="34547"/>
                  </a:cubicBezTo>
                  <a:cubicBezTo>
                    <a:pt x="206070" y="77649"/>
                    <a:pt x="215500" y="307981"/>
                    <a:pt x="215500" y="307981"/>
                  </a:cubicBezTo>
                  <a:lnTo>
                    <a:pt x="0" y="308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4" name="Google Shape;2654;p61"/>
            <p:cNvSpPr/>
            <p:nvPr/>
          </p:nvSpPr>
          <p:spPr>
            <a:xfrm>
              <a:off x="3333475" y="1629392"/>
              <a:ext cx="704010" cy="941168"/>
            </a:xfrm>
            <a:custGeom>
              <a:rect b="b" l="l" r="r" t="t"/>
              <a:pathLst>
                <a:path extrusionOk="0" h="326511" w="244236">
                  <a:moveTo>
                    <a:pt x="26039" y="326512"/>
                  </a:moveTo>
                  <a:lnTo>
                    <a:pt x="0" y="326066"/>
                  </a:lnTo>
                  <a:cubicBezTo>
                    <a:pt x="0" y="325620"/>
                    <a:pt x="1795" y="262313"/>
                    <a:pt x="7636" y="196307"/>
                  </a:cubicBezTo>
                  <a:cubicBezTo>
                    <a:pt x="20204" y="59816"/>
                    <a:pt x="42202" y="38268"/>
                    <a:pt x="48940" y="31975"/>
                  </a:cubicBezTo>
                  <a:cubicBezTo>
                    <a:pt x="71835" y="9975"/>
                    <a:pt x="109099" y="-3943"/>
                    <a:pt x="142773" y="996"/>
                  </a:cubicBezTo>
                  <a:cubicBezTo>
                    <a:pt x="170161" y="5037"/>
                    <a:pt x="196200" y="27036"/>
                    <a:pt x="208768" y="48139"/>
                  </a:cubicBezTo>
                  <a:cubicBezTo>
                    <a:pt x="235258" y="92590"/>
                    <a:pt x="243334" y="302717"/>
                    <a:pt x="244237" y="326512"/>
                  </a:cubicBezTo>
                  <a:lnTo>
                    <a:pt x="220444" y="326512"/>
                  </a:lnTo>
                  <a:cubicBezTo>
                    <a:pt x="217752" y="263204"/>
                    <a:pt x="206979" y="92138"/>
                    <a:pt x="187221" y="58913"/>
                  </a:cubicBezTo>
                  <a:cubicBezTo>
                    <a:pt x="178242" y="44098"/>
                    <a:pt x="161182" y="33769"/>
                    <a:pt x="140533" y="30626"/>
                  </a:cubicBezTo>
                  <a:cubicBezTo>
                    <a:pt x="113146" y="26585"/>
                    <a:pt x="83963" y="35113"/>
                    <a:pt x="66006" y="52626"/>
                  </a:cubicBezTo>
                  <a:cubicBezTo>
                    <a:pt x="40419" y="77317"/>
                    <a:pt x="27845" y="233562"/>
                    <a:pt x="26051" y="3265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5" name="Google Shape;2655;p61"/>
            <p:cNvSpPr/>
            <p:nvPr/>
          </p:nvSpPr>
          <p:spPr>
            <a:xfrm>
              <a:off x="2842740" y="950198"/>
              <a:ext cx="1662565" cy="698199"/>
            </a:xfrm>
            <a:custGeom>
              <a:rect b="b" l="l" r="r" t="t"/>
              <a:pathLst>
                <a:path extrusionOk="0" h="242220" w="576779">
                  <a:moveTo>
                    <a:pt x="296409" y="61533"/>
                  </a:moveTo>
                  <a:cubicBezTo>
                    <a:pt x="314818" y="61088"/>
                    <a:pt x="429746" y="162108"/>
                    <a:pt x="463421" y="185456"/>
                  </a:cubicBezTo>
                  <a:cubicBezTo>
                    <a:pt x="497089" y="208805"/>
                    <a:pt x="539291" y="245168"/>
                    <a:pt x="558152" y="242030"/>
                  </a:cubicBezTo>
                  <a:cubicBezTo>
                    <a:pt x="577006" y="238887"/>
                    <a:pt x="585539" y="214195"/>
                    <a:pt x="564438" y="187702"/>
                  </a:cubicBezTo>
                  <a:cubicBezTo>
                    <a:pt x="543338" y="161210"/>
                    <a:pt x="452202" y="108683"/>
                    <a:pt x="414041" y="78601"/>
                  </a:cubicBezTo>
                  <a:cubicBezTo>
                    <a:pt x="375880" y="48971"/>
                    <a:pt x="313926" y="1376"/>
                    <a:pt x="293271" y="27"/>
                  </a:cubicBezTo>
                  <a:cubicBezTo>
                    <a:pt x="272616" y="-1322"/>
                    <a:pt x="203930" y="48519"/>
                    <a:pt x="185521" y="61539"/>
                  </a:cubicBezTo>
                  <a:cubicBezTo>
                    <a:pt x="167112" y="74108"/>
                    <a:pt x="72387" y="146401"/>
                    <a:pt x="7736" y="196688"/>
                  </a:cubicBezTo>
                  <a:cubicBezTo>
                    <a:pt x="-5283" y="207016"/>
                    <a:pt x="-7078" y="249667"/>
                    <a:pt x="44548" y="228564"/>
                  </a:cubicBezTo>
                  <a:cubicBezTo>
                    <a:pt x="96180" y="207462"/>
                    <a:pt x="160380" y="147298"/>
                    <a:pt x="191357" y="123504"/>
                  </a:cubicBezTo>
                  <a:cubicBezTo>
                    <a:pt x="222339" y="100601"/>
                    <a:pt x="263643" y="62888"/>
                    <a:pt x="296415" y="615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6" name="Google Shape;2656;p61"/>
            <p:cNvSpPr/>
            <p:nvPr/>
          </p:nvSpPr>
          <p:spPr>
            <a:xfrm>
              <a:off x="2844314" y="951466"/>
              <a:ext cx="1661646" cy="673634"/>
            </a:xfrm>
            <a:custGeom>
              <a:rect b="b" l="l" r="r" t="t"/>
              <a:pathLst>
                <a:path extrusionOk="0" h="233698" w="576460">
                  <a:moveTo>
                    <a:pt x="413489" y="78601"/>
                  </a:moveTo>
                  <a:cubicBezTo>
                    <a:pt x="375328" y="48971"/>
                    <a:pt x="313374" y="1376"/>
                    <a:pt x="292719" y="27"/>
                  </a:cubicBezTo>
                  <a:cubicBezTo>
                    <a:pt x="271619" y="-1322"/>
                    <a:pt x="203378" y="48519"/>
                    <a:pt x="184969" y="61539"/>
                  </a:cubicBezTo>
                  <a:cubicBezTo>
                    <a:pt x="166560" y="74108"/>
                    <a:pt x="71835" y="146401"/>
                    <a:pt x="7184" y="196688"/>
                  </a:cubicBezTo>
                  <a:cubicBezTo>
                    <a:pt x="3589" y="199380"/>
                    <a:pt x="897" y="204770"/>
                    <a:pt x="0" y="211057"/>
                  </a:cubicBezTo>
                  <a:cubicBezTo>
                    <a:pt x="2246" y="223180"/>
                    <a:pt x="13917" y="233057"/>
                    <a:pt x="44448" y="220482"/>
                  </a:cubicBezTo>
                  <a:cubicBezTo>
                    <a:pt x="96080" y="199380"/>
                    <a:pt x="160279" y="139216"/>
                    <a:pt x="191256" y="115422"/>
                  </a:cubicBezTo>
                  <a:cubicBezTo>
                    <a:pt x="222233" y="92073"/>
                    <a:pt x="263086" y="54360"/>
                    <a:pt x="296309" y="53012"/>
                  </a:cubicBezTo>
                  <a:cubicBezTo>
                    <a:pt x="314717" y="52566"/>
                    <a:pt x="429646" y="153585"/>
                    <a:pt x="463320" y="176934"/>
                  </a:cubicBezTo>
                  <a:cubicBezTo>
                    <a:pt x="496989" y="200283"/>
                    <a:pt x="539191" y="236646"/>
                    <a:pt x="558051" y="233508"/>
                  </a:cubicBezTo>
                  <a:cubicBezTo>
                    <a:pt x="567927" y="231714"/>
                    <a:pt x="574660" y="224083"/>
                    <a:pt x="576460" y="213303"/>
                  </a:cubicBezTo>
                  <a:cubicBezTo>
                    <a:pt x="575563" y="205221"/>
                    <a:pt x="571974" y="196694"/>
                    <a:pt x="564784" y="187263"/>
                  </a:cubicBezTo>
                  <a:cubicBezTo>
                    <a:pt x="543237" y="160770"/>
                    <a:pt x="452101" y="108243"/>
                    <a:pt x="413489" y="786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7" name="Google Shape;2657;p61"/>
            <p:cNvSpPr/>
            <p:nvPr/>
          </p:nvSpPr>
          <p:spPr>
            <a:xfrm>
              <a:off x="2885722" y="950181"/>
              <a:ext cx="1605930" cy="599459"/>
            </a:xfrm>
            <a:custGeom>
              <a:rect b="b" l="l" r="r" t="t"/>
              <a:pathLst>
                <a:path extrusionOk="0" h="207965" w="557131">
                  <a:moveTo>
                    <a:pt x="549520" y="187703"/>
                  </a:moveTo>
                  <a:cubicBezTo>
                    <a:pt x="528419" y="161210"/>
                    <a:pt x="437283" y="108683"/>
                    <a:pt x="399122" y="78601"/>
                  </a:cubicBezTo>
                  <a:cubicBezTo>
                    <a:pt x="360961" y="48971"/>
                    <a:pt x="299008" y="1376"/>
                    <a:pt x="278353" y="27"/>
                  </a:cubicBezTo>
                  <a:cubicBezTo>
                    <a:pt x="257252" y="-1322"/>
                    <a:pt x="189011" y="48519"/>
                    <a:pt x="170602" y="61539"/>
                  </a:cubicBezTo>
                  <a:cubicBezTo>
                    <a:pt x="153097" y="73663"/>
                    <a:pt x="65996" y="140114"/>
                    <a:pt x="1796" y="189949"/>
                  </a:cubicBezTo>
                  <a:cubicBezTo>
                    <a:pt x="-450" y="195785"/>
                    <a:pt x="-896" y="200723"/>
                    <a:pt x="2242" y="202969"/>
                  </a:cubicBezTo>
                  <a:cubicBezTo>
                    <a:pt x="11220" y="209257"/>
                    <a:pt x="39951" y="197579"/>
                    <a:pt x="48032" y="186360"/>
                  </a:cubicBezTo>
                  <a:cubicBezTo>
                    <a:pt x="56114" y="175134"/>
                    <a:pt x="75420" y="142360"/>
                    <a:pt x="91131" y="145052"/>
                  </a:cubicBezTo>
                  <a:cubicBezTo>
                    <a:pt x="106848" y="147744"/>
                    <a:pt x="119416" y="139662"/>
                    <a:pt x="127046" y="127545"/>
                  </a:cubicBezTo>
                  <a:cubicBezTo>
                    <a:pt x="134682" y="115422"/>
                    <a:pt x="156674" y="82648"/>
                    <a:pt x="177775" y="79053"/>
                  </a:cubicBezTo>
                  <a:cubicBezTo>
                    <a:pt x="198876" y="75457"/>
                    <a:pt x="223566" y="67827"/>
                    <a:pt x="231647" y="57053"/>
                  </a:cubicBezTo>
                  <a:cubicBezTo>
                    <a:pt x="239728" y="45827"/>
                    <a:pt x="256788" y="20684"/>
                    <a:pt x="277889" y="26519"/>
                  </a:cubicBezTo>
                  <a:cubicBezTo>
                    <a:pt x="298990" y="32355"/>
                    <a:pt x="298990" y="46279"/>
                    <a:pt x="312455" y="50766"/>
                  </a:cubicBezTo>
                  <a:cubicBezTo>
                    <a:pt x="325920" y="54806"/>
                    <a:pt x="331310" y="52114"/>
                    <a:pt x="348370" y="74560"/>
                  </a:cubicBezTo>
                  <a:cubicBezTo>
                    <a:pt x="365430" y="97011"/>
                    <a:pt x="397756" y="101950"/>
                    <a:pt x="420199" y="115416"/>
                  </a:cubicBezTo>
                  <a:cubicBezTo>
                    <a:pt x="442649" y="129334"/>
                    <a:pt x="458360" y="149539"/>
                    <a:pt x="473174" y="165703"/>
                  </a:cubicBezTo>
                  <a:cubicBezTo>
                    <a:pt x="487988" y="181867"/>
                    <a:pt x="502356" y="183662"/>
                    <a:pt x="518519" y="186354"/>
                  </a:cubicBezTo>
                  <a:cubicBezTo>
                    <a:pt x="534682" y="189497"/>
                    <a:pt x="540517" y="207004"/>
                    <a:pt x="545907" y="207902"/>
                  </a:cubicBezTo>
                  <a:cubicBezTo>
                    <a:pt x="549502" y="208347"/>
                    <a:pt x="555331" y="206553"/>
                    <a:pt x="557132" y="199820"/>
                  </a:cubicBezTo>
                  <a:cubicBezTo>
                    <a:pt x="555337" y="196224"/>
                    <a:pt x="553097" y="192183"/>
                    <a:pt x="549502" y="1876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8" name="Google Shape;2658;p61"/>
            <p:cNvSpPr/>
            <p:nvPr/>
          </p:nvSpPr>
          <p:spPr>
            <a:xfrm>
              <a:off x="3056118" y="1768558"/>
              <a:ext cx="214323" cy="229165"/>
            </a:xfrm>
            <a:custGeom>
              <a:rect b="b" l="l" r="r" t="t"/>
              <a:pathLst>
                <a:path extrusionOk="0" h="79502" w="74353">
                  <a:moveTo>
                    <a:pt x="73783" y="8842"/>
                  </a:moveTo>
                  <a:cubicBezTo>
                    <a:pt x="73783" y="5247"/>
                    <a:pt x="71537" y="2555"/>
                    <a:pt x="68393" y="2109"/>
                  </a:cubicBezTo>
                  <a:cubicBezTo>
                    <a:pt x="45046" y="-1932"/>
                    <a:pt x="19007" y="760"/>
                    <a:pt x="8234" y="2555"/>
                  </a:cubicBezTo>
                  <a:cubicBezTo>
                    <a:pt x="5542" y="3000"/>
                    <a:pt x="3296" y="5247"/>
                    <a:pt x="2845" y="8390"/>
                  </a:cubicBezTo>
                  <a:cubicBezTo>
                    <a:pt x="153" y="28150"/>
                    <a:pt x="-299" y="58226"/>
                    <a:pt x="153" y="70349"/>
                  </a:cubicBezTo>
                  <a:cubicBezTo>
                    <a:pt x="153" y="73944"/>
                    <a:pt x="2399" y="76636"/>
                    <a:pt x="5542" y="77533"/>
                  </a:cubicBezTo>
                  <a:cubicBezTo>
                    <a:pt x="24849" y="81574"/>
                    <a:pt x="56271" y="78431"/>
                    <a:pt x="68393" y="76636"/>
                  </a:cubicBezTo>
                  <a:cubicBezTo>
                    <a:pt x="71537" y="76190"/>
                    <a:pt x="74228" y="73492"/>
                    <a:pt x="74228" y="69903"/>
                  </a:cubicBezTo>
                  <a:cubicBezTo>
                    <a:pt x="74674" y="54642"/>
                    <a:pt x="73783" y="21862"/>
                    <a:pt x="73783" y="8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9" name="Google Shape;2659;p61"/>
            <p:cNvSpPr/>
            <p:nvPr/>
          </p:nvSpPr>
          <p:spPr>
            <a:xfrm>
              <a:off x="3581487" y="1921262"/>
              <a:ext cx="214328" cy="229165"/>
            </a:xfrm>
            <a:custGeom>
              <a:rect b="b" l="l" r="r" t="t"/>
              <a:pathLst>
                <a:path extrusionOk="0" h="79502" w="74355">
                  <a:moveTo>
                    <a:pt x="73783" y="8842"/>
                  </a:moveTo>
                  <a:cubicBezTo>
                    <a:pt x="73783" y="5247"/>
                    <a:pt x="71536" y="2555"/>
                    <a:pt x="68393" y="2109"/>
                  </a:cubicBezTo>
                  <a:cubicBezTo>
                    <a:pt x="45046" y="-1932"/>
                    <a:pt x="19007" y="760"/>
                    <a:pt x="8234" y="2555"/>
                  </a:cubicBezTo>
                  <a:cubicBezTo>
                    <a:pt x="5542" y="3000"/>
                    <a:pt x="3296" y="5247"/>
                    <a:pt x="2845" y="8390"/>
                  </a:cubicBezTo>
                  <a:cubicBezTo>
                    <a:pt x="153" y="28149"/>
                    <a:pt x="-299" y="58226"/>
                    <a:pt x="153" y="70349"/>
                  </a:cubicBezTo>
                  <a:cubicBezTo>
                    <a:pt x="153" y="73944"/>
                    <a:pt x="2399" y="76636"/>
                    <a:pt x="5542" y="77533"/>
                  </a:cubicBezTo>
                  <a:cubicBezTo>
                    <a:pt x="24849" y="81574"/>
                    <a:pt x="56271" y="78431"/>
                    <a:pt x="68393" y="76636"/>
                  </a:cubicBezTo>
                  <a:cubicBezTo>
                    <a:pt x="71536" y="76190"/>
                    <a:pt x="74228" y="73492"/>
                    <a:pt x="74228" y="69903"/>
                  </a:cubicBezTo>
                  <a:cubicBezTo>
                    <a:pt x="74680" y="54642"/>
                    <a:pt x="73783" y="22314"/>
                    <a:pt x="73783" y="88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0" name="Google Shape;2660;p61"/>
            <p:cNvSpPr/>
            <p:nvPr/>
          </p:nvSpPr>
          <p:spPr>
            <a:xfrm>
              <a:off x="3013655" y="1721959"/>
              <a:ext cx="301766" cy="319269"/>
            </a:xfrm>
            <a:custGeom>
              <a:rect b="b" l="l" r="r" t="t"/>
              <a:pathLst>
                <a:path extrusionOk="0" h="110761" w="104689">
                  <a:moveTo>
                    <a:pt x="49902" y="110762"/>
                  </a:moveTo>
                  <a:cubicBezTo>
                    <a:pt x="37335" y="110762"/>
                    <a:pt x="23412" y="109864"/>
                    <a:pt x="9947" y="107618"/>
                  </a:cubicBezTo>
                  <a:cubicBezTo>
                    <a:pt x="4112" y="106721"/>
                    <a:pt x="71" y="101331"/>
                    <a:pt x="71" y="94598"/>
                  </a:cubicBezTo>
                  <a:cubicBezTo>
                    <a:pt x="71" y="77090"/>
                    <a:pt x="-375" y="34434"/>
                    <a:pt x="968" y="14680"/>
                  </a:cubicBezTo>
                  <a:cubicBezTo>
                    <a:pt x="1414" y="8393"/>
                    <a:pt x="5906" y="3003"/>
                    <a:pt x="11741" y="2557"/>
                  </a:cubicBezTo>
                  <a:cubicBezTo>
                    <a:pt x="28350" y="763"/>
                    <a:pt x="69209" y="-2381"/>
                    <a:pt x="94796" y="3003"/>
                  </a:cubicBezTo>
                  <a:cubicBezTo>
                    <a:pt x="100631" y="4352"/>
                    <a:pt x="104672" y="9736"/>
                    <a:pt x="104672" y="16023"/>
                  </a:cubicBezTo>
                  <a:cubicBezTo>
                    <a:pt x="104672" y="19167"/>
                    <a:pt x="104672" y="22756"/>
                    <a:pt x="104672" y="26798"/>
                  </a:cubicBezTo>
                  <a:cubicBezTo>
                    <a:pt x="104672" y="46105"/>
                    <a:pt x="105117" y="74838"/>
                    <a:pt x="101528" y="96392"/>
                  </a:cubicBezTo>
                  <a:cubicBezTo>
                    <a:pt x="100631" y="102228"/>
                    <a:pt x="93893" y="107618"/>
                    <a:pt x="88961" y="108515"/>
                  </a:cubicBezTo>
                  <a:cubicBezTo>
                    <a:pt x="81325" y="109413"/>
                    <a:pt x="66511" y="110762"/>
                    <a:pt x="49902" y="110762"/>
                  </a:cubicBezTo>
                  <a:close/>
                  <a:moveTo>
                    <a:pt x="57538" y="7496"/>
                  </a:moveTo>
                  <a:cubicBezTo>
                    <a:pt x="39581" y="7496"/>
                    <a:pt x="21623" y="8845"/>
                    <a:pt x="12193" y="10188"/>
                  </a:cubicBezTo>
                  <a:cubicBezTo>
                    <a:pt x="9947" y="10633"/>
                    <a:pt x="7707" y="12434"/>
                    <a:pt x="7707" y="15126"/>
                  </a:cubicBezTo>
                  <a:cubicBezTo>
                    <a:pt x="6358" y="34885"/>
                    <a:pt x="6809" y="77084"/>
                    <a:pt x="6809" y="94598"/>
                  </a:cubicBezTo>
                  <a:lnTo>
                    <a:pt x="6809" y="94598"/>
                  </a:lnTo>
                  <a:cubicBezTo>
                    <a:pt x="6809" y="97290"/>
                    <a:pt x="8604" y="99536"/>
                    <a:pt x="10850" y="99988"/>
                  </a:cubicBezTo>
                  <a:cubicBezTo>
                    <a:pt x="40930" y="105823"/>
                    <a:pt x="74598" y="102679"/>
                    <a:pt x="87623" y="100885"/>
                  </a:cubicBezTo>
                  <a:cubicBezTo>
                    <a:pt x="89870" y="100439"/>
                    <a:pt x="93459" y="97290"/>
                    <a:pt x="93910" y="95049"/>
                  </a:cubicBezTo>
                  <a:cubicBezTo>
                    <a:pt x="97054" y="74398"/>
                    <a:pt x="97054" y="45660"/>
                    <a:pt x="96602" y="26803"/>
                  </a:cubicBezTo>
                  <a:cubicBezTo>
                    <a:pt x="96602" y="22762"/>
                    <a:pt x="96602" y="18721"/>
                    <a:pt x="96602" y="16029"/>
                  </a:cubicBezTo>
                  <a:cubicBezTo>
                    <a:pt x="96602" y="13337"/>
                    <a:pt x="94808" y="11091"/>
                    <a:pt x="92561" y="10639"/>
                  </a:cubicBezTo>
                  <a:cubicBezTo>
                    <a:pt x="83131" y="8393"/>
                    <a:pt x="70112" y="7496"/>
                    <a:pt x="57544" y="7496"/>
                  </a:cubicBezTo>
                  <a:close/>
                </a:path>
              </a:pathLst>
            </a:custGeom>
            <a:solidFill>
              <a:srgbClr val="FFF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1" name="Google Shape;2661;p61"/>
            <p:cNvSpPr/>
            <p:nvPr/>
          </p:nvSpPr>
          <p:spPr>
            <a:xfrm>
              <a:off x="4090037" y="1768558"/>
              <a:ext cx="215069" cy="229165"/>
            </a:xfrm>
            <a:custGeom>
              <a:rect b="b" l="l" r="r" t="t"/>
              <a:pathLst>
                <a:path extrusionOk="0" h="79502" w="74612">
                  <a:moveTo>
                    <a:pt x="73783" y="8842"/>
                  </a:moveTo>
                  <a:cubicBezTo>
                    <a:pt x="73783" y="5247"/>
                    <a:pt x="71537" y="2555"/>
                    <a:pt x="68393" y="2109"/>
                  </a:cubicBezTo>
                  <a:cubicBezTo>
                    <a:pt x="45046" y="-1932"/>
                    <a:pt x="19007" y="760"/>
                    <a:pt x="8234" y="2555"/>
                  </a:cubicBezTo>
                  <a:cubicBezTo>
                    <a:pt x="5542" y="3000"/>
                    <a:pt x="3296" y="5247"/>
                    <a:pt x="2845" y="8390"/>
                  </a:cubicBezTo>
                  <a:cubicBezTo>
                    <a:pt x="153" y="28150"/>
                    <a:pt x="-299" y="58226"/>
                    <a:pt x="153" y="70349"/>
                  </a:cubicBezTo>
                  <a:cubicBezTo>
                    <a:pt x="153" y="73944"/>
                    <a:pt x="2399" y="76636"/>
                    <a:pt x="5542" y="77533"/>
                  </a:cubicBezTo>
                  <a:cubicBezTo>
                    <a:pt x="24848" y="81574"/>
                    <a:pt x="56271" y="78431"/>
                    <a:pt x="68393" y="76636"/>
                  </a:cubicBezTo>
                  <a:cubicBezTo>
                    <a:pt x="71537" y="76190"/>
                    <a:pt x="74228" y="73492"/>
                    <a:pt x="74228" y="69903"/>
                  </a:cubicBezTo>
                  <a:cubicBezTo>
                    <a:pt x="75126" y="54642"/>
                    <a:pt x="74228" y="21862"/>
                    <a:pt x="73783" y="88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2" name="Google Shape;2662;p61"/>
            <p:cNvSpPr/>
            <p:nvPr/>
          </p:nvSpPr>
          <p:spPr>
            <a:xfrm>
              <a:off x="2989247" y="1690481"/>
              <a:ext cx="348243" cy="383073"/>
            </a:xfrm>
            <a:custGeom>
              <a:rect b="b" l="l" r="r" t="t"/>
              <a:pathLst>
                <a:path extrusionOk="0" h="132896" w="120813">
                  <a:moveTo>
                    <a:pt x="114037" y="61067"/>
                  </a:moveTo>
                  <a:cubicBezTo>
                    <a:pt x="106401" y="61513"/>
                    <a:pt x="94279" y="61964"/>
                    <a:pt x="85752" y="61964"/>
                  </a:cubicBezTo>
                  <a:cubicBezTo>
                    <a:pt x="81266" y="61964"/>
                    <a:pt x="72733" y="61964"/>
                    <a:pt x="63754" y="61964"/>
                  </a:cubicBezTo>
                  <a:cubicBezTo>
                    <a:pt x="63754" y="47595"/>
                    <a:pt x="64200" y="34129"/>
                    <a:pt x="64200" y="30533"/>
                  </a:cubicBezTo>
                  <a:cubicBezTo>
                    <a:pt x="64200" y="26047"/>
                    <a:pt x="65097" y="15267"/>
                    <a:pt x="65548" y="8082"/>
                  </a:cubicBezTo>
                  <a:cubicBezTo>
                    <a:pt x="65994" y="3595"/>
                    <a:pt x="63754" y="0"/>
                    <a:pt x="61508" y="0"/>
                  </a:cubicBezTo>
                  <a:lnTo>
                    <a:pt x="60165" y="0"/>
                  </a:lnTo>
                  <a:cubicBezTo>
                    <a:pt x="57919" y="0"/>
                    <a:pt x="55678" y="3595"/>
                    <a:pt x="56124" y="7636"/>
                  </a:cubicBezTo>
                  <a:cubicBezTo>
                    <a:pt x="56570" y="16164"/>
                    <a:pt x="57021" y="29184"/>
                    <a:pt x="57021" y="38615"/>
                  </a:cubicBezTo>
                  <a:cubicBezTo>
                    <a:pt x="57021" y="43554"/>
                    <a:pt x="57021" y="52533"/>
                    <a:pt x="57021" y="61964"/>
                  </a:cubicBezTo>
                  <a:cubicBezTo>
                    <a:pt x="41304" y="61964"/>
                    <a:pt x="25147" y="61519"/>
                    <a:pt x="18860" y="61519"/>
                  </a:cubicBezTo>
                  <a:cubicBezTo>
                    <a:pt x="14374" y="61519"/>
                    <a:pt x="10779" y="61073"/>
                    <a:pt x="7636" y="60621"/>
                  </a:cubicBezTo>
                  <a:cubicBezTo>
                    <a:pt x="3595" y="60175"/>
                    <a:pt x="0" y="62416"/>
                    <a:pt x="0" y="65108"/>
                  </a:cubicBezTo>
                  <a:cubicBezTo>
                    <a:pt x="0" y="67800"/>
                    <a:pt x="3595" y="70046"/>
                    <a:pt x="7184" y="69595"/>
                  </a:cubicBezTo>
                  <a:cubicBezTo>
                    <a:pt x="13019" y="69149"/>
                    <a:pt x="21101" y="68697"/>
                    <a:pt x="29634" y="69149"/>
                  </a:cubicBezTo>
                  <a:cubicBezTo>
                    <a:pt x="35921" y="69149"/>
                    <a:pt x="46242" y="69595"/>
                    <a:pt x="56570" y="69595"/>
                  </a:cubicBezTo>
                  <a:cubicBezTo>
                    <a:pt x="56570" y="86656"/>
                    <a:pt x="56124" y="105067"/>
                    <a:pt x="56124" y="111800"/>
                  </a:cubicBezTo>
                  <a:cubicBezTo>
                    <a:pt x="56124" y="116286"/>
                    <a:pt x="55678" y="120779"/>
                    <a:pt x="55227" y="124368"/>
                  </a:cubicBezTo>
                  <a:cubicBezTo>
                    <a:pt x="54781" y="128855"/>
                    <a:pt x="57021" y="132896"/>
                    <a:pt x="59268" y="132896"/>
                  </a:cubicBezTo>
                  <a:cubicBezTo>
                    <a:pt x="61959" y="132896"/>
                    <a:pt x="63754" y="129301"/>
                    <a:pt x="63308" y="124814"/>
                  </a:cubicBezTo>
                  <a:cubicBezTo>
                    <a:pt x="62863" y="118527"/>
                    <a:pt x="62411" y="109547"/>
                    <a:pt x="62863" y="100122"/>
                  </a:cubicBezTo>
                  <a:cubicBezTo>
                    <a:pt x="62863" y="93389"/>
                    <a:pt x="63308" y="81712"/>
                    <a:pt x="63308" y="69589"/>
                  </a:cubicBezTo>
                  <a:cubicBezTo>
                    <a:pt x="76773" y="70035"/>
                    <a:pt x="89347" y="70035"/>
                    <a:pt x="92490" y="70035"/>
                  </a:cubicBezTo>
                  <a:cubicBezTo>
                    <a:pt x="96531" y="70035"/>
                    <a:pt x="106407" y="70932"/>
                    <a:pt x="113140" y="71383"/>
                  </a:cubicBezTo>
                  <a:cubicBezTo>
                    <a:pt x="117180" y="71829"/>
                    <a:pt x="120775" y="69589"/>
                    <a:pt x="120775" y="66897"/>
                  </a:cubicBezTo>
                  <a:lnTo>
                    <a:pt x="120775" y="65102"/>
                  </a:lnTo>
                  <a:cubicBezTo>
                    <a:pt x="121227" y="63307"/>
                    <a:pt x="117632" y="61061"/>
                    <a:pt x="114043" y="61061"/>
                  </a:cubicBezTo>
                  <a:close/>
                </a:path>
              </a:pathLst>
            </a:custGeom>
            <a:solidFill>
              <a:srgbClr val="FFFFF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3" name="Google Shape;2663;p61"/>
            <p:cNvSpPr/>
            <p:nvPr/>
          </p:nvSpPr>
          <p:spPr>
            <a:xfrm>
              <a:off x="3565778" y="1293437"/>
              <a:ext cx="211746" cy="239198"/>
            </a:xfrm>
            <a:custGeom>
              <a:rect b="b" l="l" r="r" t="t"/>
              <a:pathLst>
                <a:path extrusionOk="0" h="82983" w="73459">
                  <a:moveTo>
                    <a:pt x="35682" y="82983"/>
                  </a:moveTo>
                  <a:cubicBezTo>
                    <a:pt x="27600" y="82983"/>
                    <a:pt x="19965" y="80291"/>
                    <a:pt x="13684" y="75347"/>
                  </a:cubicBezTo>
                  <a:cubicBezTo>
                    <a:pt x="3808" y="67265"/>
                    <a:pt x="-1130" y="54244"/>
                    <a:pt x="219" y="39875"/>
                  </a:cubicBezTo>
                  <a:cubicBezTo>
                    <a:pt x="1116" y="32690"/>
                    <a:pt x="2911" y="22368"/>
                    <a:pt x="9197" y="13834"/>
                  </a:cubicBezTo>
                  <a:cubicBezTo>
                    <a:pt x="14587" y="6650"/>
                    <a:pt x="24915" y="-1884"/>
                    <a:pt x="43763" y="368"/>
                  </a:cubicBezTo>
                  <a:cubicBezTo>
                    <a:pt x="59480" y="2163"/>
                    <a:pt x="70699" y="14737"/>
                    <a:pt x="72946" y="33142"/>
                  </a:cubicBezTo>
                  <a:cubicBezTo>
                    <a:pt x="75637" y="52901"/>
                    <a:pt x="67556" y="71752"/>
                    <a:pt x="53188" y="78490"/>
                  </a:cubicBezTo>
                  <a:cubicBezTo>
                    <a:pt x="47798" y="81634"/>
                    <a:pt x="41517" y="82983"/>
                    <a:pt x="35682" y="82983"/>
                  </a:cubicBezTo>
                  <a:close/>
                  <a:moveTo>
                    <a:pt x="37928" y="22819"/>
                  </a:moveTo>
                  <a:cubicBezTo>
                    <a:pt x="29401" y="22819"/>
                    <a:pt x="26703" y="26861"/>
                    <a:pt x="25806" y="28209"/>
                  </a:cubicBezTo>
                  <a:cubicBezTo>
                    <a:pt x="23560" y="31353"/>
                    <a:pt x="21765" y="36291"/>
                    <a:pt x="21320" y="42579"/>
                  </a:cubicBezTo>
                  <a:lnTo>
                    <a:pt x="21320" y="42579"/>
                  </a:lnTo>
                  <a:cubicBezTo>
                    <a:pt x="20874" y="48866"/>
                    <a:pt x="22668" y="53805"/>
                    <a:pt x="26258" y="56948"/>
                  </a:cubicBezTo>
                  <a:cubicBezTo>
                    <a:pt x="31195" y="60989"/>
                    <a:pt x="38380" y="60989"/>
                    <a:pt x="45112" y="57845"/>
                  </a:cubicBezTo>
                  <a:cubicBezTo>
                    <a:pt x="50502" y="55153"/>
                    <a:pt x="53639" y="46168"/>
                    <a:pt x="52296" y="36743"/>
                  </a:cubicBezTo>
                  <a:cubicBezTo>
                    <a:pt x="51851" y="32256"/>
                    <a:pt x="49153" y="24174"/>
                    <a:pt x="41523" y="23277"/>
                  </a:cubicBezTo>
                  <a:cubicBezTo>
                    <a:pt x="40174" y="22831"/>
                    <a:pt x="39277" y="22831"/>
                    <a:pt x="37928" y="2283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4" name="Google Shape;2664;p61"/>
            <p:cNvSpPr/>
            <p:nvPr/>
          </p:nvSpPr>
          <p:spPr>
            <a:xfrm>
              <a:off x="3565028" y="1408385"/>
              <a:ext cx="213654" cy="124242"/>
            </a:xfrm>
            <a:custGeom>
              <a:rect b="b" l="l" r="r" t="t"/>
              <a:pathLst>
                <a:path extrusionOk="0" h="43102" w="74121">
                  <a:moveTo>
                    <a:pt x="53900" y="35918"/>
                  </a:moveTo>
                  <a:cubicBezTo>
                    <a:pt x="48065" y="38610"/>
                    <a:pt x="41778" y="39959"/>
                    <a:pt x="35943" y="39959"/>
                  </a:cubicBezTo>
                  <a:cubicBezTo>
                    <a:pt x="27861" y="39959"/>
                    <a:pt x="20225" y="37267"/>
                    <a:pt x="13944" y="32322"/>
                  </a:cubicBezTo>
                  <a:cubicBezTo>
                    <a:pt x="5417" y="25589"/>
                    <a:pt x="479" y="15261"/>
                    <a:pt x="28" y="3138"/>
                  </a:cubicBezTo>
                  <a:cubicBezTo>
                    <a:pt x="-418" y="16158"/>
                    <a:pt x="4514" y="27830"/>
                    <a:pt x="13944" y="35466"/>
                  </a:cubicBezTo>
                  <a:cubicBezTo>
                    <a:pt x="20231" y="40404"/>
                    <a:pt x="27861" y="43102"/>
                    <a:pt x="35943" y="43102"/>
                  </a:cubicBezTo>
                  <a:cubicBezTo>
                    <a:pt x="41778" y="43102"/>
                    <a:pt x="48065" y="41753"/>
                    <a:pt x="53900" y="39061"/>
                  </a:cubicBezTo>
                  <a:cubicBezTo>
                    <a:pt x="66919" y="32774"/>
                    <a:pt x="74549" y="17513"/>
                    <a:pt x="74103" y="0"/>
                  </a:cubicBezTo>
                  <a:cubicBezTo>
                    <a:pt x="73652" y="15718"/>
                    <a:pt x="66022" y="30082"/>
                    <a:pt x="53900" y="359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5" name="Google Shape;2665;p61"/>
            <p:cNvSpPr/>
            <p:nvPr/>
          </p:nvSpPr>
          <p:spPr>
            <a:xfrm>
              <a:off x="3628515" y="1350165"/>
              <a:ext cx="90574" cy="68603"/>
            </a:xfrm>
            <a:custGeom>
              <a:rect b="b" l="l" r="r" t="t"/>
              <a:pathLst>
                <a:path extrusionOk="0" h="23800" w="31422">
                  <a:moveTo>
                    <a:pt x="30977" y="13912"/>
                  </a:moveTo>
                  <a:cubicBezTo>
                    <a:pt x="30531" y="9425"/>
                    <a:pt x="27833" y="1343"/>
                    <a:pt x="20203" y="446"/>
                  </a:cubicBezTo>
                  <a:cubicBezTo>
                    <a:pt x="18855" y="446"/>
                    <a:pt x="17512" y="0"/>
                    <a:pt x="16609" y="0"/>
                  </a:cubicBezTo>
                  <a:cubicBezTo>
                    <a:pt x="8081" y="0"/>
                    <a:pt x="5384" y="4041"/>
                    <a:pt x="4486" y="5390"/>
                  </a:cubicBezTo>
                  <a:cubicBezTo>
                    <a:pt x="2240" y="8534"/>
                    <a:pt x="446" y="13472"/>
                    <a:pt x="0" y="19759"/>
                  </a:cubicBezTo>
                  <a:cubicBezTo>
                    <a:pt x="0" y="21108"/>
                    <a:pt x="0" y="22452"/>
                    <a:pt x="0" y="23800"/>
                  </a:cubicBezTo>
                  <a:cubicBezTo>
                    <a:pt x="0" y="23355"/>
                    <a:pt x="0" y="23355"/>
                    <a:pt x="0" y="22903"/>
                  </a:cubicBezTo>
                  <a:cubicBezTo>
                    <a:pt x="446" y="17067"/>
                    <a:pt x="2246" y="12129"/>
                    <a:pt x="4486" y="8534"/>
                  </a:cubicBezTo>
                  <a:cubicBezTo>
                    <a:pt x="5384" y="7185"/>
                    <a:pt x="8527" y="3144"/>
                    <a:pt x="16609" y="3144"/>
                  </a:cubicBezTo>
                  <a:cubicBezTo>
                    <a:pt x="17506" y="3144"/>
                    <a:pt x="18855" y="3144"/>
                    <a:pt x="20203" y="3589"/>
                  </a:cubicBezTo>
                  <a:cubicBezTo>
                    <a:pt x="28285" y="4487"/>
                    <a:pt x="30531" y="12569"/>
                    <a:pt x="30977" y="17056"/>
                  </a:cubicBezTo>
                  <a:cubicBezTo>
                    <a:pt x="30977" y="17953"/>
                    <a:pt x="30977" y="18850"/>
                    <a:pt x="31423" y="19748"/>
                  </a:cubicBezTo>
                  <a:cubicBezTo>
                    <a:pt x="30977" y="17953"/>
                    <a:pt x="30977" y="15707"/>
                    <a:pt x="30977" y="139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6" name="Google Shape;2666;p61"/>
            <p:cNvSpPr/>
            <p:nvPr/>
          </p:nvSpPr>
          <p:spPr>
            <a:xfrm>
              <a:off x="3662169" y="1292249"/>
              <a:ext cx="48345" cy="70852"/>
            </a:xfrm>
            <a:custGeom>
              <a:rect b="b" l="l" r="r" t="t"/>
              <a:pathLst>
                <a:path extrusionOk="0" h="24580" w="16772">
                  <a:moveTo>
                    <a:pt x="4041" y="23231"/>
                  </a:moveTo>
                  <a:cubicBezTo>
                    <a:pt x="4486" y="23231"/>
                    <a:pt x="4486" y="23231"/>
                    <a:pt x="4041" y="23231"/>
                  </a:cubicBezTo>
                  <a:cubicBezTo>
                    <a:pt x="5390" y="23231"/>
                    <a:pt x="6732" y="23231"/>
                    <a:pt x="8081" y="23231"/>
                  </a:cubicBezTo>
                  <a:cubicBezTo>
                    <a:pt x="9876" y="23231"/>
                    <a:pt x="11225" y="24129"/>
                    <a:pt x="12568" y="24580"/>
                  </a:cubicBezTo>
                  <a:cubicBezTo>
                    <a:pt x="15260" y="19642"/>
                    <a:pt x="18855" y="11114"/>
                    <a:pt x="15260" y="1231"/>
                  </a:cubicBezTo>
                  <a:cubicBezTo>
                    <a:pt x="13911" y="786"/>
                    <a:pt x="12116" y="334"/>
                    <a:pt x="10773" y="334"/>
                  </a:cubicBezTo>
                  <a:cubicBezTo>
                    <a:pt x="6732" y="-111"/>
                    <a:pt x="3138" y="-111"/>
                    <a:pt x="0" y="334"/>
                  </a:cubicBezTo>
                  <a:cubicBezTo>
                    <a:pt x="2246" y="5273"/>
                    <a:pt x="4938" y="13355"/>
                    <a:pt x="4041" y="232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7" name="Google Shape;2667;p61"/>
            <p:cNvSpPr/>
            <p:nvPr/>
          </p:nvSpPr>
          <p:spPr>
            <a:xfrm>
              <a:off x="3579325" y="1321664"/>
              <a:ext cx="68598" cy="68603"/>
            </a:xfrm>
            <a:custGeom>
              <a:rect b="b" l="l" r="r" t="t"/>
              <a:pathLst>
                <a:path extrusionOk="0" h="23800" w="23798">
                  <a:moveTo>
                    <a:pt x="18415" y="23800"/>
                  </a:moveTo>
                  <a:cubicBezTo>
                    <a:pt x="19312" y="21554"/>
                    <a:pt x="20209" y="19759"/>
                    <a:pt x="21107" y="18410"/>
                  </a:cubicBezTo>
                  <a:cubicBezTo>
                    <a:pt x="21552" y="17965"/>
                    <a:pt x="22456" y="16616"/>
                    <a:pt x="23798" y="15718"/>
                  </a:cubicBezTo>
                  <a:cubicBezTo>
                    <a:pt x="21107" y="10780"/>
                    <a:pt x="16163" y="4041"/>
                    <a:pt x="8533" y="0"/>
                  </a:cubicBezTo>
                  <a:cubicBezTo>
                    <a:pt x="7184" y="1349"/>
                    <a:pt x="5841" y="2692"/>
                    <a:pt x="4938" y="4041"/>
                  </a:cubicBezTo>
                  <a:cubicBezTo>
                    <a:pt x="2692" y="6733"/>
                    <a:pt x="1343" y="9877"/>
                    <a:pt x="0" y="13020"/>
                  </a:cubicBezTo>
                  <a:cubicBezTo>
                    <a:pt x="5390" y="14815"/>
                    <a:pt x="12122" y="17959"/>
                    <a:pt x="18409" y="23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8" name="Google Shape;2668;p61"/>
            <p:cNvSpPr/>
            <p:nvPr/>
          </p:nvSpPr>
          <p:spPr>
            <a:xfrm>
              <a:off x="3675102" y="1460149"/>
              <a:ext cx="73772" cy="64715"/>
            </a:xfrm>
            <a:custGeom>
              <a:rect b="b" l="l" r="r" t="t"/>
              <a:pathLst>
                <a:path extrusionOk="0" h="22451" w="25593">
                  <a:moveTo>
                    <a:pt x="25587" y="13466"/>
                  </a:moveTo>
                  <a:cubicBezTo>
                    <a:pt x="20198" y="11220"/>
                    <a:pt x="13911" y="6733"/>
                    <a:pt x="7630" y="0"/>
                  </a:cubicBezTo>
                  <a:cubicBezTo>
                    <a:pt x="7630" y="0"/>
                    <a:pt x="7630" y="0"/>
                    <a:pt x="7184" y="0"/>
                  </a:cubicBezTo>
                  <a:cubicBezTo>
                    <a:pt x="4938" y="1349"/>
                    <a:pt x="2246" y="1795"/>
                    <a:pt x="0" y="2246"/>
                  </a:cubicBezTo>
                  <a:cubicBezTo>
                    <a:pt x="897" y="6287"/>
                    <a:pt x="4041" y="15712"/>
                    <a:pt x="11676" y="22451"/>
                  </a:cubicBezTo>
                  <a:cubicBezTo>
                    <a:pt x="13025" y="22006"/>
                    <a:pt x="13923" y="21554"/>
                    <a:pt x="15271" y="21102"/>
                  </a:cubicBezTo>
                  <a:cubicBezTo>
                    <a:pt x="19312" y="19308"/>
                    <a:pt x="22901" y="16610"/>
                    <a:pt x="25593" y="134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9" name="Google Shape;2669;p61"/>
            <p:cNvSpPr/>
            <p:nvPr/>
          </p:nvSpPr>
          <p:spPr>
            <a:xfrm>
              <a:off x="3621929" y="1456278"/>
              <a:ext cx="42811" cy="77649"/>
            </a:xfrm>
            <a:custGeom>
              <a:rect b="b" l="l" r="r" t="t"/>
              <a:pathLst>
                <a:path extrusionOk="0" h="26938" w="14852">
                  <a:moveTo>
                    <a:pt x="13058" y="3589"/>
                  </a:moveTo>
                  <a:cubicBezTo>
                    <a:pt x="10812" y="3144"/>
                    <a:pt x="8572" y="2240"/>
                    <a:pt x="6771" y="898"/>
                  </a:cubicBezTo>
                  <a:cubicBezTo>
                    <a:pt x="6326" y="452"/>
                    <a:pt x="6326" y="452"/>
                    <a:pt x="5874" y="0"/>
                  </a:cubicBezTo>
                  <a:cubicBezTo>
                    <a:pt x="3182" y="4487"/>
                    <a:pt x="-413" y="12569"/>
                    <a:pt x="39" y="22897"/>
                  </a:cubicBezTo>
                  <a:cubicBezTo>
                    <a:pt x="4525" y="25144"/>
                    <a:pt x="9463" y="26492"/>
                    <a:pt x="14853" y="26938"/>
                  </a:cubicBezTo>
                  <a:cubicBezTo>
                    <a:pt x="13058" y="20651"/>
                    <a:pt x="12161" y="12569"/>
                    <a:pt x="13058" y="35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0" name="Google Shape;2670;p61"/>
            <p:cNvSpPr/>
            <p:nvPr/>
          </p:nvSpPr>
          <p:spPr>
            <a:xfrm>
              <a:off x="3711325" y="1409688"/>
              <a:ext cx="67295" cy="48299"/>
            </a:xfrm>
            <a:custGeom>
              <a:rect b="b" l="l" r="r" t="t"/>
              <a:pathLst>
                <a:path extrusionOk="0" h="16756" w="23346">
                  <a:moveTo>
                    <a:pt x="23347" y="0"/>
                  </a:moveTo>
                  <a:cubicBezTo>
                    <a:pt x="17957" y="2246"/>
                    <a:pt x="10779" y="4041"/>
                    <a:pt x="2246" y="3595"/>
                  </a:cubicBezTo>
                  <a:cubicBezTo>
                    <a:pt x="1800" y="6739"/>
                    <a:pt x="1349" y="9431"/>
                    <a:pt x="0" y="11677"/>
                  </a:cubicBezTo>
                  <a:cubicBezTo>
                    <a:pt x="3595" y="13924"/>
                    <a:pt x="11676" y="17513"/>
                    <a:pt x="20649" y="16616"/>
                  </a:cubicBezTo>
                  <a:cubicBezTo>
                    <a:pt x="22444" y="11226"/>
                    <a:pt x="23341" y="5836"/>
                    <a:pt x="2334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1" name="Google Shape;2671;p61"/>
            <p:cNvSpPr/>
            <p:nvPr/>
          </p:nvSpPr>
          <p:spPr>
            <a:xfrm>
              <a:off x="3708739" y="1329440"/>
              <a:ext cx="64709" cy="66001"/>
            </a:xfrm>
            <a:custGeom>
              <a:rect b="b" l="l" r="r" t="t"/>
              <a:pathLst>
                <a:path extrusionOk="0" h="22897" w="22449">
                  <a:moveTo>
                    <a:pt x="22450" y="14815"/>
                  </a:moveTo>
                  <a:cubicBezTo>
                    <a:pt x="21101" y="8979"/>
                    <a:pt x="18409" y="4041"/>
                    <a:pt x="15266" y="0"/>
                  </a:cubicBezTo>
                  <a:cubicBezTo>
                    <a:pt x="12574" y="4938"/>
                    <a:pt x="8081" y="11677"/>
                    <a:pt x="0" y="16164"/>
                  </a:cubicBezTo>
                  <a:cubicBezTo>
                    <a:pt x="1349" y="18410"/>
                    <a:pt x="2246" y="20651"/>
                    <a:pt x="2692" y="22897"/>
                  </a:cubicBezTo>
                  <a:cubicBezTo>
                    <a:pt x="5829" y="22897"/>
                    <a:pt x="15711" y="22446"/>
                    <a:pt x="22444" y="14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2" name="Google Shape;2672;p61"/>
            <p:cNvSpPr/>
            <p:nvPr/>
          </p:nvSpPr>
          <p:spPr>
            <a:xfrm>
              <a:off x="3567695" y="1409671"/>
              <a:ext cx="60838" cy="75043"/>
            </a:xfrm>
            <a:custGeom>
              <a:rect b="b" l="l" r="r" t="t"/>
              <a:pathLst>
                <a:path extrusionOk="0" h="26034" w="21106">
                  <a:moveTo>
                    <a:pt x="21101" y="9431"/>
                  </a:moveTo>
                  <a:cubicBezTo>
                    <a:pt x="20655" y="7185"/>
                    <a:pt x="20203" y="4944"/>
                    <a:pt x="20655" y="2246"/>
                  </a:cubicBezTo>
                  <a:cubicBezTo>
                    <a:pt x="20655" y="1349"/>
                    <a:pt x="20655" y="897"/>
                    <a:pt x="21101" y="0"/>
                  </a:cubicBezTo>
                  <a:cubicBezTo>
                    <a:pt x="16163" y="446"/>
                    <a:pt x="7636" y="2246"/>
                    <a:pt x="0" y="9425"/>
                  </a:cubicBezTo>
                  <a:cubicBezTo>
                    <a:pt x="446" y="15261"/>
                    <a:pt x="2692" y="21102"/>
                    <a:pt x="5390" y="26035"/>
                  </a:cubicBezTo>
                  <a:cubicBezTo>
                    <a:pt x="8081" y="21096"/>
                    <a:pt x="13471" y="14809"/>
                    <a:pt x="21107"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3" name="Google Shape;2673;p61"/>
            <p:cNvSpPr/>
            <p:nvPr/>
          </p:nvSpPr>
          <p:spPr>
            <a:xfrm>
              <a:off x="3038388" y="2114417"/>
              <a:ext cx="213639" cy="239147"/>
            </a:xfrm>
            <a:custGeom>
              <a:rect b="b" l="l" r="r" t="t"/>
              <a:pathLst>
                <a:path extrusionOk="0" h="82965" w="74116">
                  <a:moveTo>
                    <a:pt x="35931" y="82813"/>
                  </a:moveTo>
                  <a:lnTo>
                    <a:pt x="35931" y="82813"/>
                  </a:lnTo>
                  <a:lnTo>
                    <a:pt x="35550" y="82813"/>
                  </a:lnTo>
                  <a:lnTo>
                    <a:pt x="35550" y="82813"/>
                  </a:lnTo>
                  <a:lnTo>
                    <a:pt x="35169" y="82813"/>
                  </a:lnTo>
                  <a:lnTo>
                    <a:pt x="35169" y="82813"/>
                  </a:lnTo>
                  <a:lnTo>
                    <a:pt x="34793" y="82801"/>
                  </a:lnTo>
                  <a:lnTo>
                    <a:pt x="34793" y="82801"/>
                  </a:lnTo>
                  <a:lnTo>
                    <a:pt x="34418" y="82790"/>
                  </a:lnTo>
                  <a:lnTo>
                    <a:pt x="34418" y="82790"/>
                  </a:lnTo>
                  <a:lnTo>
                    <a:pt x="34043" y="82778"/>
                  </a:lnTo>
                  <a:lnTo>
                    <a:pt x="34043" y="82778"/>
                  </a:lnTo>
                  <a:lnTo>
                    <a:pt x="33667" y="82754"/>
                  </a:lnTo>
                  <a:lnTo>
                    <a:pt x="33667" y="82754"/>
                  </a:lnTo>
                  <a:lnTo>
                    <a:pt x="33292" y="82731"/>
                  </a:lnTo>
                  <a:lnTo>
                    <a:pt x="33292" y="82731"/>
                  </a:lnTo>
                  <a:lnTo>
                    <a:pt x="32917" y="82707"/>
                  </a:lnTo>
                  <a:lnTo>
                    <a:pt x="32917" y="82707"/>
                  </a:lnTo>
                  <a:lnTo>
                    <a:pt x="32547" y="82672"/>
                  </a:lnTo>
                  <a:lnTo>
                    <a:pt x="32547" y="82672"/>
                  </a:lnTo>
                  <a:lnTo>
                    <a:pt x="32178" y="82637"/>
                  </a:lnTo>
                  <a:lnTo>
                    <a:pt x="32178" y="82637"/>
                  </a:lnTo>
                  <a:lnTo>
                    <a:pt x="31808" y="82602"/>
                  </a:lnTo>
                  <a:lnTo>
                    <a:pt x="31808" y="82602"/>
                  </a:lnTo>
                  <a:lnTo>
                    <a:pt x="31439" y="82561"/>
                  </a:lnTo>
                  <a:lnTo>
                    <a:pt x="31439" y="82561"/>
                  </a:lnTo>
                  <a:lnTo>
                    <a:pt x="31069" y="82514"/>
                  </a:lnTo>
                  <a:lnTo>
                    <a:pt x="31069" y="82514"/>
                  </a:lnTo>
                  <a:lnTo>
                    <a:pt x="30700" y="82467"/>
                  </a:lnTo>
                  <a:lnTo>
                    <a:pt x="30700" y="82467"/>
                  </a:lnTo>
                  <a:lnTo>
                    <a:pt x="30330" y="82414"/>
                  </a:lnTo>
                  <a:lnTo>
                    <a:pt x="30330" y="82414"/>
                  </a:lnTo>
                  <a:lnTo>
                    <a:pt x="29961" y="82355"/>
                  </a:lnTo>
                  <a:lnTo>
                    <a:pt x="29961" y="82355"/>
                  </a:lnTo>
                  <a:lnTo>
                    <a:pt x="29597" y="82297"/>
                  </a:lnTo>
                  <a:lnTo>
                    <a:pt x="29597" y="82297"/>
                  </a:lnTo>
                  <a:lnTo>
                    <a:pt x="29234" y="82232"/>
                  </a:lnTo>
                  <a:lnTo>
                    <a:pt x="29234" y="82232"/>
                  </a:lnTo>
                  <a:lnTo>
                    <a:pt x="28870" y="82168"/>
                  </a:lnTo>
                  <a:lnTo>
                    <a:pt x="28870" y="82168"/>
                  </a:lnTo>
                  <a:lnTo>
                    <a:pt x="28506" y="82092"/>
                  </a:lnTo>
                  <a:lnTo>
                    <a:pt x="28506" y="82092"/>
                  </a:lnTo>
                  <a:lnTo>
                    <a:pt x="28149" y="82015"/>
                  </a:lnTo>
                  <a:lnTo>
                    <a:pt x="28149" y="82015"/>
                  </a:lnTo>
                  <a:lnTo>
                    <a:pt x="27791" y="81933"/>
                  </a:lnTo>
                  <a:lnTo>
                    <a:pt x="27791" y="81933"/>
                  </a:lnTo>
                  <a:lnTo>
                    <a:pt x="27433" y="81851"/>
                  </a:lnTo>
                  <a:lnTo>
                    <a:pt x="27433" y="81851"/>
                  </a:lnTo>
                  <a:lnTo>
                    <a:pt x="27076" y="81763"/>
                  </a:lnTo>
                  <a:lnTo>
                    <a:pt x="27076" y="81763"/>
                  </a:lnTo>
                  <a:lnTo>
                    <a:pt x="26718" y="81669"/>
                  </a:lnTo>
                  <a:lnTo>
                    <a:pt x="26718" y="81669"/>
                  </a:lnTo>
                  <a:lnTo>
                    <a:pt x="26366" y="81575"/>
                  </a:lnTo>
                  <a:lnTo>
                    <a:pt x="26366" y="81575"/>
                  </a:lnTo>
                  <a:lnTo>
                    <a:pt x="26008" y="81476"/>
                  </a:lnTo>
                  <a:lnTo>
                    <a:pt x="26008" y="81476"/>
                  </a:lnTo>
                  <a:lnTo>
                    <a:pt x="25656" y="81370"/>
                  </a:lnTo>
                  <a:lnTo>
                    <a:pt x="25656" y="81370"/>
                  </a:lnTo>
                  <a:lnTo>
                    <a:pt x="25304" y="81265"/>
                  </a:lnTo>
                  <a:lnTo>
                    <a:pt x="25304" y="81265"/>
                  </a:lnTo>
                  <a:lnTo>
                    <a:pt x="24953" y="81153"/>
                  </a:lnTo>
                  <a:lnTo>
                    <a:pt x="24953" y="81153"/>
                  </a:lnTo>
                  <a:lnTo>
                    <a:pt x="24607" y="81042"/>
                  </a:lnTo>
                  <a:lnTo>
                    <a:pt x="24607" y="81042"/>
                  </a:lnTo>
                  <a:lnTo>
                    <a:pt x="24261" y="80924"/>
                  </a:lnTo>
                  <a:lnTo>
                    <a:pt x="24261" y="80924"/>
                  </a:lnTo>
                  <a:lnTo>
                    <a:pt x="23915" y="80807"/>
                  </a:lnTo>
                  <a:lnTo>
                    <a:pt x="23915" y="80807"/>
                  </a:lnTo>
                  <a:lnTo>
                    <a:pt x="23568" y="80684"/>
                  </a:lnTo>
                  <a:lnTo>
                    <a:pt x="23568" y="80684"/>
                  </a:lnTo>
                  <a:lnTo>
                    <a:pt x="23222" y="80555"/>
                  </a:lnTo>
                  <a:lnTo>
                    <a:pt x="23222" y="80555"/>
                  </a:lnTo>
                  <a:lnTo>
                    <a:pt x="22877" y="80426"/>
                  </a:lnTo>
                  <a:lnTo>
                    <a:pt x="22877" y="80426"/>
                  </a:lnTo>
                  <a:lnTo>
                    <a:pt x="22536" y="80291"/>
                  </a:lnTo>
                  <a:lnTo>
                    <a:pt x="22536" y="80291"/>
                  </a:lnTo>
                  <a:lnTo>
                    <a:pt x="22196" y="80150"/>
                  </a:lnTo>
                  <a:lnTo>
                    <a:pt x="22196" y="80150"/>
                  </a:lnTo>
                  <a:lnTo>
                    <a:pt x="21862" y="80009"/>
                  </a:lnTo>
                  <a:lnTo>
                    <a:pt x="21862" y="80009"/>
                  </a:lnTo>
                  <a:lnTo>
                    <a:pt x="21528" y="79863"/>
                  </a:lnTo>
                  <a:lnTo>
                    <a:pt x="21528" y="79863"/>
                  </a:lnTo>
                  <a:lnTo>
                    <a:pt x="21193" y="79710"/>
                  </a:lnTo>
                  <a:lnTo>
                    <a:pt x="21193" y="79710"/>
                  </a:lnTo>
                  <a:lnTo>
                    <a:pt x="20859" y="79558"/>
                  </a:lnTo>
                  <a:lnTo>
                    <a:pt x="20859" y="79558"/>
                  </a:lnTo>
                  <a:lnTo>
                    <a:pt x="20525" y="79405"/>
                  </a:lnTo>
                  <a:lnTo>
                    <a:pt x="20525" y="79405"/>
                  </a:lnTo>
                  <a:lnTo>
                    <a:pt x="20196" y="79247"/>
                  </a:lnTo>
                  <a:lnTo>
                    <a:pt x="20196" y="79247"/>
                  </a:lnTo>
                  <a:lnTo>
                    <a:pt x="19868" y="79083"/>
                  </a:lnTo>
                  <a:lnTo>
                    <a:pt x="19868" y="79083"/>
                  </a:lnTo>
                  <a:lnTo>
                    <a:pt x="19540" y="78919"/>
                  </a:lnTo>
                  <a:lnTo>
                    <a:pt x="19540" y="78919"/>
                  </a:lnTo>
                  <a:lnTo>
                    <a:pt x="19211" y="78748"/>
                  </a:lnTo>
                  <a:lnTo>
                    <a:pt x="19211" y="78748"/>
                  </a:lnTo>
                  <a:lnTo>
                    <a:pt x="18889" y="78573"/>
                  </a:lnTo>
                  <a:lnTo>
                    <a:pt x="18889" y="78573"/>
                  </a:lnTo>
                  <a:lnTo>
                    <a:pt x="18566" y="78396"/>
                  </a:lnTo>
                  <a:lnTo>
                    <a:pt x="18566" y="78396"/>
                  </a:lnTo>
                  <a:lnTo>
                    <a:pt x="18243" y="78215"/>
                  </a:lnTo>
                  <a:lnTo>
                    <a:pt x="18243" y="78215"/>
                  </a:lnTo>
                  <a:lnTo>
                    <a:pt x="17927" y="78033"/>
                  </a:lnTo>
                  <a:lnTo>
                    <a:pt x="17927" y="78033"/>
                  </a:lnTo>
                  <a:lnTo>
                    <a:pt x="17610" y="77845"/>
                  </a:lnTo>
                  <a:lnTo>
                    <a:pt x="17610" y="77845"/>
                  </a:lnTo>
                  <a:lnTo>
                    <a:pt x="17293" y="77658"/>
                  </a:lnTo>
                  <a:lnTo>
                    <a:pt x="17293" y="77658"/>
                  </a:lnTo>
                  <a:lnTo>
                    <a:pt x="16977" y="77464"/>
                  </a:lnTo>
                  <a:lnTo>
                    <a:pt x="16977" y="77464"/>
                  </a:lnTo>
                  <a:lnTo>
                    <a:pt x="16666" y="77264"/>
                  </a:lnTo>
                  <a:lnTo>
                    <a:pt x="16666" y="77264"/>
                  </a:lnTo>
                  <a:lnTo>
                    <a:pt x="16355" y="77065"/>
                  </a:lnTo>
                  <a:lnTo>
                    <a:pt x="16355" y="77065"/>
                  </a:lnTo>
                  <a:lnTo>
                    <a:pt x="16050" y="76860"/>
                  </a:lnTo>
                  <a:lnTo>
                    <a:pt x="16050" y="76860"/>
                  </a:lnTo>
                  <a:lnTo>
                    <a:pt x="15745" y="76655"/>
                  </a:lnTo>
                  <a:lnTo>
                    <a:pt x="15745" y="76655"/>
                  </a:lnTo>
                  <a:lnTo>
                    <a:pt x="15440" y="76443"/>
                  </a:lnTo>
                  <a:lnTo>
                    <a:pt x="15440" y="76443"/>
                  </a:lnTo>
                  <a:lnTo>
                    <a:pt x="15135" y="76232"/>
                  </a:lnTo>
                  <a:lnTo>
                    <a:pt x="15135" y="76232"/>
                  </a:lnTo>
                  <a:lnTo>
                    <a:pt x="14836" y="76015"/>
                  </a:lnTo>
                  <a:lnTo>
                    <a:pt x="14836" y="76015"/>
                  </a:lnTo>
                  <a:lnTo>
                    <a:pt x="14537" y="75798"/>
                  </a:lnTo>
                  <a:lnTo>
                    <a:pt x="14537" y="75798"/>
                  </a:lnTo>
                  <a:lnTo>
                    <a:pt x="14238" y="75575"/>
                  </a:lnTo>
                  <a:lnTo>
                    <a:pt x="14238" y="75575"/>
                  </a:lnTo>
                  <a:lnTo>
                    <a:pt x="13945" y="75347"/>
                  </a:lnTo>
                  <a:lnTo>
                    <a:pt x="13945" y="75347"/>
                  </a:lnTo>
                  <a:lnTo>
                    <a:pt x="13769" y="75200"/>
                  </a:lnTo>
                  <a:cubicBezTo>
                    <a:pt x="4456" y="67564"/>
                    <a:pt x="-418" y="55957"/>
                    <a:pt x="28" y="43019"/>
                  </a:cubicBezTo>
                  <a:cubicBezTo>
                    <a:pt x="75" y="44274"/>
                    <a:pt x="169" y="45505"/>
                    <a:pt x="310" y="46720"/>
                  </a:cubicBezTo>
                  <a:cubicBezTo>
                    <a:pt x="204" y="44485"/>
                    <a:pt x="257" y="42198"/>
                    <a:pt x="474" y="39875"/>
                  </a:cubicBezTo>
                  <a:cubicBezTo>
                    <a:pt x="1371" y="32690"/>
                    <a:pt x="3166" y="22368"/>
                    <a:pt x="9452" y="13834"/>
                  </a:cubicBezTo>
                  <a:cubicBezTo>
                    <a:pt x="14842" y="6649"/>
                    <a:pt x="25170" y="-1884"/>
                    <a:pt x="44018" y="368"/>
                  </a:cubicBezTo>
                  <a:cubicBezTo>
                    <a:pt x="59735" y="2163"/>
                    <a:pt x="70954" y="14737"/>
                    <a:pt x="73201" y="33142"/>
                  </a:cubicBezTo>
                  <a:cubicBezTo>
                    <a:pt x="73910" y="38356"/>
                    <a:pt x="73875" y="43511"/>
                    <a:pt x="73165" y="48391"/>
                  </a:cubicBezTo>
                  <a:cubicBezTo>
                    <a:pt x="73699" y="45646"/>
                    <a:pt x="74016" y="42796"/>
                    <a:pt x="74098" y="39875"/>
                  </a:cubicBezTo>
                  <a:cubicBezTo>
                    <a:pt x="74544" y="57388"/>
                    <a:pt x="66914" y="72655"/>
                    <a:pt x="53894" y="78936"/>
                  </a:cubicBezTo>
                  <a:cubicBezTo>
                    <a:pt x="49062" y="81171"/>
                    <a:pt x="43919" y="82473"/>
                    <a:pt x="38981" y="82860"/>
                  </a:cubicBezTo>
                  <a:lnTo>
                    <a:pt x="38981" y="82860"/>
                  </a:lnTo>
                  <a:lnTo>
                    <a:pt x="38705" y="82883"/>
                  </a:lnTo>
                  <a:lnTo>
                    <a:pt x="38705" y="82883"/>
                  </a:lnTo>
                  <a:lnTo>
                    <a:pt x="38429" y="82901"/>
                  </a:lnTo>
                  <a:lnTo>
                    <a:pt x="38429" y="82901"/>
                  </a:lnTo>
                  <a:lnTo>
                    <a:pt x="38154" y="82918"/>
                  </a:lnTo>
                  <a:lnTo>
                    <a:pt x="37878" y="82930"/>
                  </a:lnTo>
                  <a:lnTo>
                    <a:pt x="37878" y="82930"/>
                  </a:lnTo>
                  <a:lnTo>
                    <a:pt x="37602" y="82942"/>
                  </a:lnTo>
                  <a:lnTo>
                    <a:pt x="37327" y="82954"/>
                  </a:lnTo>
                  <a:lnTo>
                    <a:pt x="37327" y="82954"/>
                  </a:lnTo>
                  <a:lnTo>
                    <a:pt x="37051" y="82960"/>
                  </a:lnTo>
                  <a:lnTo>
                    <a:pt x="37051" y="82960"/>
                  </a:lnTo>
                  <a:lnTo>
                    <a:pt x="36776" y="82965"/>
                  </a:lnTo>
                  <a:lnTo>
                    <a:pt x="36776" y="82965"/>
                  </a:lnTo>
                  <a:lnTo>
                    <a:pt x="36500" y="82965"/>
                  </a:lnTo>
                  <a:lnTo>
                    <a:pt x="36500" y="82965"/>
                  </a:lnTo>
                  <a:lnTo>
                    <a:pt x="36224" y="82965"/>
                  </a:lnTo>
                  <a:lnTo>
                    <a:pt x="35949" y="82965"/>
                  </a:lnTo>
                  <a:close/>
                  <a:moveTo>
                    <a:pt x="38177" y="23095"/>
                  </a:moveTo>
                  <a:cubicBezTo>
                    <a:pt x="29650" y="23095"/>
                    <a:pt x="26952" y="27136"/>
                    <a:pt x="26055" y="28485"/>
                  </a:cubicBezTo>
                  <a:cubicBezTo>
                    <a:pt x="23809" y="31629"/>
                    <a:pt x="22014" y="36567"/>
                    <a:pt x="21569" y="42854"/>
                  </a:cubicBezTo>
                  <a:lnTo>
                    <a:pt x="21569" y="42854"/>
                  </a:lnTo>
                  <a:cubicBezTo>
                    <a:pt x="21123" y="49142"/>
                    <a:pt x="22918" y="54080"/>
                    <a:pt x="26507" y="57224"/>
                  </a:cubicBezTo>
                  <a:cubicBezTo>
                    <a:pt x="31445" y="61265"/>
                    <a:pt x="38629" y="61265"/>
                    <a:pt x="45361" y="58121"/>
                  </a:cubicBezTo>
                  <a:cubicBezTo>
                    <a:pt x="50751" y="55429"/>
                    <a:pt x="53888" y="46444"/>
                    <a:pt x="52545" y="37019"/>
                  </a:cubicBezTo>
                  <a:cubicBezTo>
                    <a:pt x="52100" y="32532"/>
                    <a:pt x="49402" y="24450"/>
                    <a:pt x="41772" y="23553"/>
                  </a:cubicBezTo>
                  <a:cubicBezTo>
                    <a:pt x="40875" y="23107"/>
                    <a:pt x="39526" y="23107"/>
                    <a:pt x="38177" y="231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4" name="Google Shape;2674;p61"/>
            <p:cNvSpPr/>
            <p:nvPr/>
          </p:nvSpPr>
          <p:spPr>
            <a:xfrm>
              <a:off x="3041023" y="2114022"/>
              <a:ext cx="210936" cy="240386"/>
            </a:xfrm>
            <a:custGeom>
              <a:rect b="b" l="l" r="r" t="t"/>
              <a:pathLst>
                <a:path extrusionOk="0" h="83395" w="73178">
                  <a:moveTo>
                    <a:pt x="73178" y="40744"/>
                  </a:moveTo>
                  <a:cubicBezTo>
                    <a:pt x="67789" y="42991"/>
                    <a:pt x="60611" y="44785"/>
                    <a:pt x="52078" y="44340"/>
                  </a:cubicBezTo>
                  <a:cubicBezTo>
                    <a:pt x="51632" y="47483"/>
                    <a:pt x="51180" y="50175"/>
                    <a:pt x="49831" y="52422"/>
                  </a:cubicBezTo>
                  <a:cubicBezTo>
                    <a:pt x="53426" y="54668"/>
                    <a:pt x="61508" y="58258"/>
                    <a:pt x="70481" y="57360"/>
                  </a:cubicBezTo>
                  <a:cubicBezTo>
                    <a:pt x="72275" y="51970"/>
                    <a:pt x="73173" y="46135"/>
                    <a:pt x="73173" y="40744"/>
                  </a:cubicBezTo>
                  <a:close/>
                  <a:moveTo>
                    <a:pt x="71384" y="27272"/>
                  </a:moveTo>
                  <a:cubicBezTo>
                    <a:pt x="70035" y="21437"/>
                    <a:pt x="67343" y="16498"/>
                    <a:pt x="64200" y="12457"/>
                  </a:cubicBezTo>
                  <a:cubicBezTo>
                    <a:pt x="61508" y="17396"/>
                    <a:pt x="57016" y="24135"/>
                    <a:pt x="48934" y="28621"/>
                  </a:cubicBezTo>
                  <a:cubicBezTo>
                    <a:pt x="50283" y="30868"/>
                    <a:pt x="51180" y="33108"/>
                    <a:pt x="51626" y="35354"/>
                  </a:cubicBezTo>
                  <a:cubicBezTo>
                    <a:pt x="54769" y="35354"/>
                    <a:pt x="64645" y="35354"/>
                    <a:pt x="71378" y="27272"/>
                  </a:cubicBezTo>
                  <a:close/>
                  <a:moveTo>
                    <a:pt x="36818" y="23231"/>
                  </a:moveTo>
                  <a:cubicBezTo>
                    <a:pt x="37264" y="23231"/>
                    <a:pt x="37264" y="23231"/>
                    <a:pt x="36818" y="23231"/>
                  </a:cubicBezTo>
                  <a:cubicBezTo>
                    <a:pt x="38167" y="23231"/>
                    <a:pt x="39510" y="23231"/>
                    <a:pt x="40859" y="23231"/>
                  </a:cubicBezTo>
                  <a:cubicBezTo>
                    <a:pt x="42653" y="23231"/>
                    <a:pt x="44002" y="24129"/>
                    <a:pt x="45345" y="24581"/>
                  </a:cubicBezTo>
                  <a:cubicBezTo>
                    <a:pt x="48037" y="19642"/>
                    <a:pt x="51632" y="11114"/>
                    <a:pt x="48037" y="1232"/>
                  </a:cubicBezTo>
                  <a:cubicBezTo>
                    <a:pt x="46688" y="786"/>
                    <a:pt x="44893" y="334"/>
                    <a:pt x="43550" y="334"/>
                  </a:cubicBezTo>
                  <a:cubicBezTo>
                    <a:pt x="39510" y="-111"/>
                    <a:pt x="35915" y="-111"/>
                    <a:pt x="32777" y="334"/>
                  </a:cubicBezTo>
                  <a:cubicBezTo>
                    <a:pt x="35023" y="4827"/>
                    <a:pt x="37715" y="13355"/>
                    <a:pt x="36818" y="23231"/>
                  </a:cubicBezTo>
                  <a:close/>
                  <a:moveTo>
                    <a:pt x="22450" y="34006"/>
                  </a:moveTo>
                  <a:cubicBezTo>
                    <a:pt x="23347" y="31759"/>
                    <a:pt x="24244" y="29964"/>
                    <a:pt x="25142" y="28616"/>
                  </a:cubicBezTo>
                  <a:cubicBezTo>
                    <a:pt x="25587" y="28170"/>
                    <a:pt x="26490" y="26821"/>
                    <a:pt x="27833" y="25924"/>
                  </a:cubicBezTo>
                  <a:cubicBezTo>
                    <a:pt x="25142" y="20985"/>
                    <a:pt x="20198" y="14246"/>
                    <a:pt x="12568" y="10205"/>
                  </a:cubicBezTo>
                  <a:cubicBezTo>
                    <a:pt x="11219" y="11554"/>
                    <a:pt x="9876" y="12897"/>
                    <a:pt x="8973" y="14246"/>
                  </a:cubicBezTo>
                  <a:cubicBezTo>
                    <a:pt x="6727" y="16938"/>
                    <a:pt x="5378" y="20082"/>
                    <a:pt x="4035" y="23226"/>
                  </a:cubicBezTo>
                  <a:cubicBezTo>
                    <a:pt x="9424" y="24574"/>
                    <a:pt x="16157" y="27718"/>
                    <a:pt x="22444" y="34000"/>
                  </a:cubicBezTo>
                  <a:close/>
                  <a:moveTo>
                    <a:pt x="21101" y="50170"/>
                  </a:moveTo>
                  <a:cubicBezTo>
                    <a:pt x="20655" y="47923"/>
                    <a:pt x="20204" y="45683"/>
                    <a:pt x="20655" y="42985"/>
                  </a:cubicBezTo>
                  <a:cubicBezTo>
                    <a:pt x="20655" y="42087"/>
                    <a:pt x="20655" y="41636"/>
                    <a:pt x="21101" y="40739"/>
                  </a:cubicBezTo>
                  <a:cubicBezTo>
                    <a:pt x="16163" y="41184"/>
                    <a:pt x="7636" y="42985"/>
                    <a:pt x="0" y="50164"/>
                  </a:cubicBezTo>
                  <a:cubicBezTo>
                    <a:pt x="446" y="55999"/>
                    <a:pt x="2692" y="61841"/>
                    <a:pt x="5390" y="66774"/>
                  </a:cubicBezTo>
                  <a:cubicBezTo>
                    <a:pt x="8533" y="61835"/>
                    <a:pt x="13471" y="55102"/>
                    <a:pt x="21107" y="50164"/>
                  </a:cubicBezTo>
                  <a:close/>
                  <a:moveTo>
                    <a:pt x="31874" y="60046"/>
                  </a:moveTo>
                  <a:cubicBezTo>
                    <a:pt x="29628" y="59601"/>
                    <a:pt x="27388" y="58697"/>
                    <a:pt x="25587" y="57354"/>
                  </a:cubicBezTo>
                  <a:cubicBezTo>
                    <a:pt x="25142" y="56908"/>
                    <a:pt x="25142" y="56908"/>
                    <a:pt x="24690" y="56457"/>
                  </a:cubicBezTo>
                  <a:cubicBezTo>
                    <a:pt x="21998" y="60944"/>
                    <a:pt x="18403" y="69026"/>
                    <a:pt x="18855" y="79354"/>
                  </a:cubicBezTo>
                  <a:cubicBezTo>
                    <a:pt x="23341" y="81600"/>
                    <a:pt x="28279" y="82949"/>
                    <a:pt x="33669" y="83395"/>
                  </a:cubicBezTo>
                  <a:cubicBezTo>
                    <a:pt x="32320" y="77108"/>
                    <a:pt x="30977" y="69026"/>
                    <a:pt x="31874" y="60046"/>
                  </a:cubicBezTo>
                  <a:close/>
                  <a:moveTo>
                    <a:pt x="62851" y="71272"/>
                  </a:moveTo>
                  <a:cubicBezTo>
                    <a:pt x="57461" y="69026"/>
                    <a:pt x="51174" y="64539"/>
                    <a:pt x="44893" y="57806"/>
                  </a:cubicBezTo>
                  <a:cubicBezTo>
                    <a:pt x="44893" y="57806"/>
                    <a:pt x="44893" y="57806"/>
                    <a:pt x="44448" y="57806"/>
                  </a:cubicBezTo>
                  <a:cubicBezTo>
                    <a:pt x="42202" y="59155"/>
                    <a:pt x="39510" y="59601"/>
                    <a:pt x="37264" y="60052"/>
                  </a:cubicBezTo>
                  <a:cubicBezTo>
                    <a:pt x="38161" y="64093"/>
                    <a:pt x="41304" y="73518"/>
                    <a:pt x="48940" y="80257"/>
                  </a:cubicBezTo>
                  <a:cubicBezTo>
                    <a:pt x="50289" y="79812"/>
                    <a:pt x="51186" y="79360"/>
                    <a:pt x="52535" y="78908"/>
                  </a:cubicBezTo>
                  <a:cubicBezTo>
                    <a:pt x="56570" y="77114"/>
                    <a:pt x="60165" y="74416"/>
                    <a:pt x="62857" y="712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5" name="Google Shape;2675;p61"/>
            <p:cNvSpPr/>
            <p:nvPr/>
          </p:nvSpPr>
          <p:spPr>
            <a:xfrm>
              <a:off x="4109242" y="2113843"/>
              <a:ext cx="223466" cy="237630"/>
            </a:xfrm>
            <a:custGeom>
              <a:rect b="b" l="l" r="r" t="t"/>
              <a:pathLst>
                <a:path extrusionOk="0" h="82439" w="77525">
                  <a:moveTo>
                    <a:pt x="66223" y="12965"/>
                  </a:moveTo>
                  <a:lnTo>
                    <a:pt x="66223" y="12965"/>
                  </a:lnTo>
                  <a:cubicBezTo>
                    <a:pt x="72058" y="18801"/>
                    <a:pt x="75647" y="26432"/>
                    <a:pt x="76996" y="34965"/>
                  </a:cubicBezTo>
                  <a:lnTo>
                    <a:pt x="76996" y="34965"/>
                  </a:lnTo>
                  <a:lnTo>
                    <a:pt x="77008" y="35065"/>
                  </a:lnTo>
                  <a:cubicBezTo>
                    <a:pt x="78574" y="44596"/>
                    <a:pt x="76539" y="53903"/>
                    <a:pt x="71548" y="61698"/>
                  </a:cubicBezTo>
                  <a:cubicBezTo>
                    <a:pt x="70041" y="64167"/>
                    <a:pt x="68258" y="66496"/>
                    <a:pt x="66223" y="68636"/>
                  </a:cubicBezTo>
                  <a:cubicBezTo>
                    <a:pt x="66634" y="68126"/>
                    <a:pt x="67032" y="67604"/>
                    <a:pt x="67414" y="67076"/>
                  </a:cubicBezTo>
                  <a:cubicBezTo>
                    <a:pt x="66346" y="68249"/>
                    <a:pt x="65197" y="69370"/>
                    <a:pt x="63977" y="70431"/>
                  </a:cubicBezTo>
                  <a:cubicBezTo>
                    <a:pt x="59039" y="74918"/>
                    <a:pt x="50512" y="80759"/>
                    <a:pt x="40630" y="82109"/>
                  </a:cubicBezTo>
                  <a:cubicBezTo>
                    <a:pt x="32103" y="83457"/>
                    <a:pt x="19083" y="81211"/>
                    <a:pt x="7407" y="65499"/>
                  </a:cubicBezTo>
                  <a:cubicBezTo>
                    <a:pt x="-2469" y="52478"/>
                    <a:pt x="-2469" y="34965"/>
                    <a:pt x="7407" y="19704"/>
                  </a:cubicBezTo>
                  <a:cubicBezTo>
                    <a:pt x="18034" y="3763"/>
                    <a:pt x="35211" y="-3879"/>
                    <a:pt x="49896" y="1945"/>
                  </a:cubicBezTo>
                  <a:lnTo>
                    <a:pt x="50506" y="2191"/>
                  </a:lnTo>
                  <a:lnTo>
                    <a:pt x="50506" y="2191"/>
                  </a:lnTo>
                  <a:cubicBezTo>
                    <a:pt x="56793" y="4883"/>
                    <a:pt x="62176" y="8473"/>
                    <a:pt x="66217" y="12965"/>
                  </a:cubicBezTo>
                  <a:close/>
                  <a:moveTo>
                    <a:pt x="26267" y="54273"/>
                  </a:moveTo>
                  <a:cubicBezTo>
                    <a:pt x="32103" y="60560"/>
                    <a:pt x="37041" y="60109"/>
                    <a:pt x="38390" y="59663"/>
                  </a:cubicBezTo>
                  <a:cubicBezTo>
                    <a:pt x="41985" y="59217"/>
                    <a:pt x="46471" y="56971"/>
                    <a:pt x="50957" y="52930"/>
                  </a:cubicBezTo>
                  <a:lnTo>
                    <a:pt x="50957" y="52930"/>
                  </a:lnTo>
                  <a:cubicBezTo>
                    <a:pt x="55444" y="48889"/>
                    <a:pt x="57244" y="43950"/>
                    <a:pt x="56347" y="38561"/>
                  </a:cubicBezTo>
                  <a:cubicBezTo>
                    <a:pt x="55450" y="31827"/>
                    <a:pt x="50512" y="26437"/>
                    <a:pt x="43328" y="23294"/>
                  </a:cubicBezTo>
                  <a:cubicBezTo>
                    <a:pt x="37938" y="21047"/>
                    <a:pt x="29863" y="25088"/>
                    <a:pt x="24919" y="32719"/>
                  </a:cubicBezTo>
                  <a:cubicBezTo>
                    <a:pt x="22227" y="36760"/>
                    <a:pt x="19083" y="43944"/>
                    <a:pt x="24021" y="50678"/>
                  </a:cubicBezTo>
                  <a:cubicBezTo>
                    <a:pt x="24473" y="52472"/>
                    <a:pt x="25370" y="53370"/>
                    <a:pt x="26267" y="542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6" name="Google Shape;2676;p61"/>
            <p:cNvSpPr/>
            <p:nvPr/>
          </p:nvSpPr>
          <p:spPr>
            <a:xfrm>
              <a:off x="4109934" y="2114665"/>
              <a:ext cx="221246" cy="237175"/>
            </a:xfrm>
            <a:custGeom>
              <a:rect b="b" l="l" r="r" t="t"/>
              <a:pathLst>
                <a:path extrusionOk="0" h="82281" w="76755">
                  <a:moveTo>
                    <a:pt x="36155" y="82276"/>
                  </a:moveTo>
                  <a:lnTo>
                    <a:pt x="36214" y="82276"/>
                  </a:lnTo>
                  <a:lnTo>
                    <a:pt x="36237" y="82276"/>
                  </a:lnTo>
                  <a:lnTo>
                    <a:pt x="36296" y="82276"/>
                  </a:lnTo>
                  <a:lnTo>
                    <a:pt x="36319" y="82276"/>
                  </a:lnTo>
                  <a:lnTo>
                    <a:pt x="36378" y="82276"/>
                  </a:lnTo>
                  <a:lnTo>
                    <a:pt x="36407" y="82276"/>
                  </a:lnTo>
                  <a:lnTo>
                    <a:pt x="36460" y="82276"/>
                  </a:lnTo>
                  <a:lnTo>
                    <a:pt x="36489" y="82276"/>
                  </a:lnTo>
                  <a:lnTo>
                    <a:pt x="36630" y="82276"/>
                  </a:lnTo>
                  <a:lnTo>
                    <a:pt x="36660" y="82276"/>
                  </a:lnTo>
                  <a:lnTo>
                    <a:pt x="36712" y="82276"/>
                  </a:lnTo>
                  <a:lnTo>
                    <a:pt x="36742" y="82276"/>
                  </a:lnTo>
                  <a:cubicBezTo>
                    <a:pt x="38249" y="82270"/>
                    <a:pt x="39703" y="82211"/>
                    <a:pt x="40841" y="81830"/>
                  </a:cubicBezTo>
                  <a:cubicBezTo>
                    <a:pt x="43984" y="81384"/>
                    <a:pt x="47128" y="80481"/>
                    <a:pt x="49820" y="79138"/>
                  </a:cubicBezTo>
                  <a:cubicBezTo>
                    <a:pt x="48354" y="76457"/>
                    <a:pt x="46893" y="73108"/>
                    <a:pt x="45714" y="69243"/>
                  </a:cubicBezTo>
                  <a:cubicBezTo>
                    <a:pt x="44747" y="65842"/>
                    <a:pt x="43949" y="61953"/>
                    <a:pt x="43533" y="57589"/>
                  </a:cubicBezTo>
                  <a:cubicBezTo>
                    <a:pt x="41738" y="58487"/>
                    <a:pt x="39938" y="58939"/>
                    <a:pt x="38143" y="59384"/>
                  </a:cubicBezTo>
                  <a:cubicBezTo>
                    <a:pt x="37246" y="59384"/>
                    <a:pt x="36349" y="59384"/>
                    <a:pt x="34548" y="59384"/>
                  </a:cubicBezTo>
                  <a:cubicBezTo>
                    <a:pt x="33199" y="65220"/>
                    <a:pt x="32302" y="73754"/>
                    <a:pt x="35446" y="82281"/>
                  </a:cubicBezTo>
                  <a:lnTo>
                    <a:pt x="36143" y="82281"/>
                  </a:lnTo>
                  <a:close/>
                  <a:moveTo>
                    <a:pt x="23300" y="33742"/>
                  </a:moveTo>
                  <a:cubicBezTo>
                    <a:pt x="21130" y="31156"/>
                    <a:pt x="14556" y="25009"/>
                    <a:pt x="5853" y="24792"/>
                  </a:cubicBezTo>
                  <a:lnTo>
                    <a:pt x="5794" y="24792"/>
                  </a:lnTo>
                  <a:lnTo>
                    <a:pt x="5401" y="24786"/>
                  </a:lnTo>
                  <a:lnTo>
                    <a:pt x="5360" y="24786"/>
                  </a:lnTo>
                  <a:lnTo>
                    <a:pt x="4944" y="24786"/>
                  </a:lnTo>
                  <a:lnTo>
                    <a:pt x="4920" y="24786"/>
                  </a:lnTo>
                  <a:lnTo>
                    <a:pt x="4480" y="24798"/>
                  </a:lnTo>
                  <a:lnTo>
                    <a:pt x="4480" y="24798"/>
                  </a:lnTo>
                  <a:lnTo>
                    <a:pt x="4357" y="25050"/>
                  </a:lnTo>
                  <a:lnTo>
                    <a:pt x="4357" y="25050"/>
                  </a:lnTo>
                  <a:lnTo>
                    <a:pt x="4234" y="25302"/>
                  </a:lnTo>
                  <a:lnTo>
                    <a:pt x="4234" y="25302"/>
                  </a:lnTo>
                  <a:lnTo>
                    <a:pt x="4117" y="25555"/>
                  </a:lnTo>
                  <a:lnTo>
                    <a:pt x="4117" y="25555"/>
                  </a:lnTo>
                  <a:lnTo>
                    <a:pt x="4000" y="25807"/>
                  </a:lnTo>
                  <a:lnTo>
                    <a:pt x="4000" y="25807"/>
                  </a:lnTo>
                  <a:lnTo>
                    <a:pt x="3882" y="26059"/>
                  </a:lnTo>
                  <a:lnTo>
                    <a:pt x="3882" y="26059"/>
                  </a:lnTo>
                  <a:lnTo>
                    <a:pt x="3765" y="26311"/>
                  </a:lnTo>
                  <a:lnTo>
                    <a:pt x="3765" y="26311"/>
                  </a:lnTo>
                  <a:lnTo>
                    <a:pt x="3654" y="26563"/>
                  </a:lnTo>
                  <a:lnTo>
                    <a:pt x="3654" y="26563"/>
                  </a:lnTo>
                  <a:lnTo>
                    <a:pt x="3542" y="26816"/>
                  </a:lnTo>
                  <a:lnTo>
                    <a:pt x="3542" y="26816"/>
                  </a:lnTo>
                  <a:lnTo>
                    <a:pt x="3431" y="27068"/>
                  </a:lnTo>
                  <a:lnTo>
                    <a:pt x="3431" y="27068"/>
                  </a:lnTo>
                  <a:lnTo>
                    <a:pt x="3319" y="27320"/>
                  </a:lnTo>
                  <a:lnTo>
                    <a:pt x="3319" y="27320"/>
                  </a:lnTo>
                  <a:lnTo>
                    <a:pt x="3214" y="27572"/>
                  </a:lnTo>
                  <a:lnTo>
                    <a:pt x="3214" y="27572"/>
                  </a:lnTo>
                  <a:lnTo>
                    <a:pt x="3108" y="27824"/>
                  </a:lnTo>
                  <a:lnTo>
                    <a:pt x="3108" y="27824"/>
                  </a:lnTo>
                  <a:lnTo>
                    <a:pt x="3008" y="28077"/>
                  </a:lnTo>
                  <a:lnTo>
                    <a:pt x="3008" y="28077"/>
                  </a:lnTo>
                  <a:lnTo>
                    <a:pt x="2909" y="28329"/>
                  </a:lnTo>
                  <a:lnTo>
                    <a:pt x="2909" y="28329"/>
                  </a:lnTo>
                  <a:lnTo>
                    <a:pt x="2809" y="28581"/>
                  </a:lnTo>
                  <a:lnTo>
                    <a:pt x="2809" y="28581"/>
                  </a:lnTo>
                  <a:lnTo>
                    <a:pt x="2709" y="28833"/>
                  </a:lnTo>
                  <a:lnTo>
                    <a:pt x="2709" y="28833"/>
                  </a:lnTo>
                  <a:lnTo>
                    <a:pt x="2616" y="29085"/>
                  </a:lnTo>
                  <a:lnTo>
                    <a:pt x="2616" y="29085"/>
                  </a:lnTo>
                  <a:lnTo>
                    <a:pt x="2522" y="29338"/>
                  </a:lnTo>
                  <a:lnTo>
                    <a:pt x="2522" y="29338"/>
                  </a:lnTo>
                  <a:lnTo>
                    <a:pt x="2428" y="29590"/>
                  </a:lnTo>
                  <a:lnTo>
                    <a:pt x="2428" y="29590"/>
                  </a:lnTo>
                  <a:lnTo>
                    <a:pt x="2340" y="29842"/>
                  </a:lnTo>
                  <a:lnTo>
                    <a:pt x="2340" y="29842"/>
                  </a:lnTo>
                  <a:lnTo>
                    <a:pt x="2252" y="30094"/>
                  </a:lnTo>
                  <a:lnTo>
                    <a:pt x="2252" y="30094"/>
                  </a:lnTo>
                  <a:lnTo>
                    <a:pt x="2164" y="30346"/>
                  </a:lnTo>
                  <a:lnTo>
                    <a:pt x="2164" y="30346"/>
                  </a:lnTo>
                  <a:lnTo>
                    <a:pt x="2076" y="30599"/>
                  </a:lnTo>
                  <a:lnTo>
                    <a:pt x="2076" y="30599"/>
                  </a:lnTo>
                  <a:lnTo>
                    <a:pt x="1994" y="30851"/>
                  </a:lnTo>
                  <a:lnTo>
                    <a:pt x="1994" y="30851"/>
                  </a:lnTo>
                  <a:lnTo>
                    <a:pt x="1912" y="31103"/>
                  </a:lnTo>
                  <a:lnTo>
                    <a:pt x="1912" y="31103"/>
                  </a:lnTo>
                  <a:lnTo>
                    <a:pt x="1836" y="31355"/>
                  </a:lnTo>
                  <a:lnTo>
                    <a:pt x="1836" y="31355"/>
                  </a:lnTo>
                  <a:lnTo>
                    <a:pt x="1759" y="31607"/>
                  </a:lnTo>
                  <a:lnTo>
                    <a:pt x="1759" y="31607"/>
                  </a:lnTo>
                  <a:lnTo>
                    <a:pt x="1683" y="31860"/>
                  </a:lnTo>
                  <a:lnTo>
                    <a:pt x="1683" y="31860"/>
                  </a:lnTo>
                  <a:lnTo>
                    <a:pt x="1607" y="32112"/>
                  </a:lnTo>
                  <a:lnTo>
                    <a:pt x="1607" y="32112"/>
                  </a:lnTo>
                  <a:lnTo>
                    <a:pt x="1536" y="32364"/>
                  </a:lnTo>
                  <a:lnTo>
                    <a:pt x="1536" y="32364"/>
                  </a:lnTo>
                  <a:lnTo>
                    <a:pt x="1466" y="32616"/>
                  </a:lnTo>
                  <a:lnTo>
                    <a:pt x="1466" y="32616"/>
                  </a:lnTo>
                  <a:lnTo>
                    <a:pt x="1396" y="32868"/>
                  </a:lnTo>
                  <a:lnTo>
                    <a:pt x="1396" y="32868"/>
                  </a:lnTo>
                  <a:lnTo>
                    <a:pt x="1331" y="33121"/>
                  </a:lnTo>
                  <a:lnTo>
                    <a:pt x="1331" y="33121"/>
                  </a:lnTo>
                  <a:lnTo>
                    <a:pt x="1267" y="33373"/>
                  </a:lnTo>
                  <a:lnTo>
                    <a:pt x="1267" y="33373"/>
                  </a:lnTo>
                  <a:lnTo>
                    <a:pt x="1202" y="33625"/>
                  </a:lnTo>
                  <a:lnTo>
                    <a:pt x="1202" y="33625"/>
                  </a:lnTo>
                  <a:lnTo>
                    <a:pt x="1138" y="33877"/>
                  </a:lnTo>
                  <a:lnTo>
                    <a:pt x="1138" y="33877"/>
                  </a:lnTo>
                  <a:lnTo>
                    <a:pt x="1079" y="34129"/>
                  </a:lnTo>
                  <a:lnTo>
                    <a:pt x="1079" y="34129"/>
                  </a:lnTo>
                  <a:lnTo>
                    <a:pt x="1020" y="34382"/>
                  </a:lnTo>
                  <a:lnTo>
                    <a:pt x="1020" y="34382"/>
                  </a:lnTo>
                  <a:lnTo>
                    <a:pt x="962" y="34634"/>
                  </a:lnTo>
                  <a:lnTo>
                    <a:pt x="962" y="34634"/>
                  </a:lnTo>
                  <a:lnTo>
                    <a:pt x="909" y="34886"/>
                  </a:lnTo>
                  <a:lnTo>
                    <a:pt x="909" y="34886"/>
                  </a:lnTo>
                  <a:lnTo>
                    <a:pt x="856" y="35138"/>
                  </a:lnTo>
                  <a:lnTo>
                    <a:pt x="856" y="35138"/>
                  </a:lnTo>
                  <a:lnTo>
                    <a:pt x="803" y="35390"/>
                  </a:lnTo>
                  <a:lnTo>
                    <a:pt x="803" y="35390"/>
                  </a:lnTo>
                  <a:lnTo>
                    <a:pt x="751" y="35643"/>
                  </a:lnTo>
                  <a:lnTo>
                    <a:pt x="751" y="35643"/>
                  </a:lnTo>
                  <a:lnTo>
                    <a:pt x="698" y="35895"/>
                  </a:lnTo>
                  <a:lnTo>
                    <a:pt x="698" y="35895"/>
                  </a:lnTo>
                  <a:lnTo>
                    <a:pt x="651" y="36147"/>
                  </a:lnTo>
                  <a:lnTo>
                    <a:pt x="651" y="36147"/>
                  </a:lnTo>
                  <a:lnTo>
                    <a:pt x="604" y="36399"/>
                  </a:lnTo>
                  <a:lnTo>
                    <a:pt x="604" y="36399"/>
                  </a:lnTo>
                  <a:lnTo>
                    <a:pt x="563" y="36651"/>
                  </a:lnTo>
                  <a:lnTo>
                    <a:pt x="563" y="36651"/>
                  </a:lnTo>
                  <a:lnTo>
                    <a:pt x="516" y="36903"/>
                  </a:lnTo>
                  <a:lnTo>
                    <a:pt x="516" y="36903"/>
                  </a:lnTo>
                  <a:lnTo>
                    <a:pt x="475" y="37156"/>
                  </a:lnTo>
                  <a:lnTo>
                    <a:pt x="475" y="37156"/>
                  </a:lnTo>
                  <a:lnTo>
                    <a:pt x="434" y="37408"/>
                  </a:lnTo>
                  <a:lnTo>
                    <a:pt x="434" y="37408"/>
                  </a:lnTo>
                  <a:lnTo>
                    <a:pt x="393" y="37660"/>
                  </a:lnTo>
                  <a:lnTo>
                    <a:pt x="393" y="37660"/>
                  </a:lnTo>
                  <a:lnTo>
                    <a:pt x="352" y="37912"/>
                  </a:lnTo>
                  <a:lnTo>
                    <a:pt x="352" y="37912"/>
                  </a:lnTo>
                  <a:lnTo>
                    <a:pt x="317" y="38165"/>
                  </a:lnTo>
                  <a:lnTo>
                    <a:pt x="317" y="38165"/>
                  </a:lnTo>
                  <a:lnTo>
                    <a:pt x="281" y="38417"/>
                  </a:lnTo>
                  <a:lnTo>
                    <a:pt x="281" y="38417"/>
                  </a:lnTo>
                  <a:lnTo>
                    <a:pt x="246" y="38669"/>
                  </a:lnTo>
                  <a:lnTo>
                    <a:pt x="246" y="38669"/>
                  </a:lnTo>
                  <a:lnTo>
                    <a:pt x="211" y="38921"/>
                  </a:lnTo>
                  <a:lnTo>
                    <a:pt x="211" y="38921"/>
                  </a:lnTo>
                  <a:lnTo>
                    <a:pt x="182" y="39173"/>
                  </a:lnTo>
                  <a:lnTo>
                    <a:pt x="182" y="39173"/>
                  </a:lnTo>
                  <a:lnTo>
                    <a:pt x="152" y="39426"/>
                  </a:lnTo>
                  <a:lnTo>
                    <a:pt x="152" y="39426"/>
                  </a:lnTo>
                  <a:lnTo>
                    <a:pt x="123" y="39678"/>
                  </a:lnTo>
                  <a:lnTo>
                    <a:pt x="123" y="39678"/>
                  </a:lnTo>
                  <a:lnTo>
                    <a:pt x="94" y="39930"/>
                  </a:lnTo>
                  <a:lnTo>
                    <a:pt x="94" y="39930"/>
                  </a:lnTo>
                  <a:lnTo>
                    <a:pt x="70" y="40182"/>
                  </a:lnTo>
                  <a:lnTo>
                    <a:pt x="70" y="40182"/>
                  </a:lnTo>
                  <a:lnTo>
                    <a:pt x="47" y="40434"/>
                  </a:lnTo>
                  <a:lnTo>
                    <a:pt x="47" y="40434"/>
                  </a:lnTo>
                  <a:lnTo>
                    <a:pt x="23" y="40687"/>
                  </a:lnTo>
                  <a:lnTo>
                    <a:pt x="23" y="40687"/>
                  </a:lnTo>
                  <a:lnTo>
                    <a:pt x="0" y="40939"/>
                  </a:lnTo>
                  <a:lnTo>
                    <a:pt x="0" y="40939"/>
                  </a:lnTo>
                  <a:cubicBezTo>
                    <a:pt x="4733" y="39648"/>
                    <a:pt x="11119" y="38769"/>
                    <a:pt x="18761" y="40276"/>
                  </a:cubicBezTo>
                  <a:cubicBezTo>
                    <a:pt x="19535" y="40464"/>
                    <a:pt x="20315" y="40687"/>
                    <a:pt x="21101" y="40933"/>
                  </a:cubicBezTo>
                  <a:cubicBezTo>
                    <a:pt x="21547" y="38241"/>
                    <a:pt x="22450" y="35994"/>
                    <a:pt x="23793" y="34200"/>
                  </a:cubicBezTo>
                  <a:lnTo>
                    <a:pt x="23306" y="33713"/>
                  </a:lnTo>
                  <a:close/>
                  <a:moveTo>
                    <a:pt x="26678" y="54440"/>
                  </a:moveTo>
                  <a:cubicBezTo>
                    <a:pt x="26678" y="53989"/>
                    <a:pt x="26678" y="53989"/>
                    <a:pt x="26678" y="54440"/>
                  </a:cubicBezTo>
                  <a:cubicBezTo>
                    <a:pt x="25294" y="53091"/>
                    <a:pt x="24831" y="52194"/>
                    <a:pt x="23898" y="51296"/>
                  </a:cubicBezTo>
                  <a:cubicBezTo>
                    <a:pt x="22977" y="49947"/>
                    <a:pt x="22051" y="48604"/>
                    <a:pt x="21588" y="46810"/>
                  </a:cubicBezTo>
                  <a:cubicBezTo>
                    <a:pt x="16550" y="48147"/>
                    <a:pt x="8334" y="51683"/>
                    <a:pt x="4586" y="61355"/>
                  </a:cubicBezTo>
                  <a:lnTo>
                    <a:pt x="4475" y="61625"/>
                  </a:lnTo>
                  <a:cubicBezTo>
                    <a:pt x="5372" y="62974"/>
                    <a:pt x="6269" y="64317"/>
                    <a:pt x="7167" y="65666"/>
                  </a:cubicBezTo>
                  <a:cubicBezTo>
                    <a:pt x="9858" y="68810"/>
                    <a:pt x="12104" y="71501"/>
                    <a:pt x="14802" y="73748"/>
                  </a:cubicBezTo>
                  <a:lnTo>
                    <a:pt x="14867" y="73543"/>
                  </a:lnTo>
                  <a:lnTo>
                    <a:pt x="15119" y="73748"/>
                  </a:lnTo>
                  <a:cubicBezTo>
                    <a:pt x="16503" y="68804"/>
                    <a:pt x="19740" y="60727"/>
                    <a:pt x="26678" y="54440"/>
                  </a:cubicBezTo>
                  <a:close/>
                  <a:moveTo>
                    <a:pt x="10732" y="14229"/>
                  </a:moveTo>
                  <a:lnTo>
                    <a:pt x="11219" y="14476"/>
                  </a:lnTo>
                  <a:lnTo>
                    <a:pt x="11213" y="14481"/>
                  </a:lnTo>
                  <a:lnTo>
                    <a:pt x="11289" y="14517"/>
                  </a:lnTo>
                  <a:cubicBezTo>
                    <a:pt x="16655" y="17267"/>
                    <a:pt x="22837" y="21338"/>
                    <a:pt x="28584" y="27971"/>
                  </a:cubicBezTo>
                  <a:lnTo>
                    <a:pt x="28672" y="27901"/>
                  </a:lnTo>
                  <a:lnTo>
                    <a:pt x="28713" y="27954"/>
                  </a:lnTo>
                  <a:cubicBezTo>
                    <a:pt x="30959" y="26159"/>
                    <a:pt x="33199" y="24810"/>
                    <a:pt x="35446" y="23912"/>
                  </a:cubicBezTo>
                  <a:lnTo>
                    <a:pt x="35428" y="23860"/>
                  </a:lnTo>
                  <a:lnTo>
                    <a:pt x="35446" y="23854"/>
                  </a:lnTo>
                  <a:cubicBezTo>
                    <a:pt x="34073" y="19273"/>
                    <a:pt x="30865" y="10569"/>
                    <a:pt x="23083" y="4165"/>
                  </a:cubicBezTo>
                  <a:cubicBezTo>
                    <a:pt x="18503" y="6910"/>
                    <a:pt x="14380" y="10118"/>
                    <a:pt x="10720" y="14241"/>
                  </a:cubicBezTo>
                  <a:close/>
                  <a:moveTo>
                    <a:pt x="38601" y="112"/>
                  </a:moveTo>
                  <a:cubicBezTo>
                    <a:pt x="40812" y="5860"/>
                    <a:pt x="43017" y="13778"/>
                    <a:pt x="42659" y="23021"/>
                  </a:cubicBezTo>
                  <a:lnTo>
                    <a:pt x="42659" y="23062"/>
                  </a:lnTo>
                  <a:lnTo>
                    <a:pt x="42641" y="23461"/>
                  </a:lnTo>
                  <a:cubicBezTo>
                    <a:pt x="42641" y="23461"/>
                    <a:pt x="43087" y="23461"/>
                    <a:pt x="43087" y="23461"/>
                  </a:cubicBezTo>
                  <a:cubicBezTo>
                    <a:pt x="45333" y="24358"/>
                    <a:pt x="47573" y="25707"/>
                    <a:pt x="49374" y="27502"/>
                  </a:cubicBezTo>
                  <a:cubicBezTo>
                    <a:pt x="50365" y="25778"/>
                    <a:pt x="51755" y="22692"/>
                    <a:pt x="52734" y="18698"/>
                  </a:cubicBezTo>
                  <a:cubicBezTo>
                    <a:pt x="53837" y="14564"/>
                    <a:pt x="54547" y="9426"/>
                    <a:pt x="53860" y="3707"/>
                  </a:cubicBezTo>
                  <a:cubicBezTo>
                    <a:pt x="52512" y="3262"/>
                    <a:pt x="51614" y="2358"/>
                    <a:pt x="50265" y="1913"/>
                  </a:cubicBezTo>
                  <a:cubicBezTo>
                    <a:pt x="46676" y="564"/>
                    <a:pt x="42636" y="-334"/>
                    <a:pt x="38595" y="118"/>
                  </a:cubicBezTo>
                  <a:close/>
                  <a:moveTo>
                    <a:pt x="52946" y="31543"/>
                  </a:moveTo>
                  <a:cubicBezTo>
                    <a:pt x="54324" y="33789"/>
                    <a:pt x="55239" y="36030"/>
                    <a:pt x="55696" y="38728"/>
                  </a:cubicBezTo>
                  <a:cubicBezTo>
                    <a:pt x="55696" y="39173"/>
                    <a:pt x="55696" y="39625"/>
                    <a:pt x="55696" y="40077"/>
                  </a:cubicBezTo>
                  <a:lnTo>
                    <a:pt x="56107" y="39953"/>
                  </a:lnTo>
                  <a:lnTo>
                    <a:pt x="56107" y="40077"/>
                  </a:lnTo>
                  <a:cubicBezTo>
                    <a:pt x="59643" y="39291"/>
                    <a:pt x="65238" y="37132"/>
                    <a:pt x="70492" y="32388"/>
                  </a:cubicBezTo>
                  <a:lnTo>
                    <a:pt x="70539" y="32346"/>
                  </a:lnTo>
                  <a:cubicBezTo>
                    <a:pt x="72064" y="31074"/>
                    <a:pt x="73560" y="29619"/>
                    <a:pt x="74961" y="27954"/>
                  </a:cubicBezTo>
                  <a:cubicBezTo>
                    <a:pt x="73126" y="22564"/>
                    <a:pt x="70375" y="18077"/>
                    <a:pt x="66704" y="14036"/>
                  </a:cubicBezTo>
                  <a:cubicBezTo>
                    <a:pt x="66229" y="14892"/>
                    <a:pt x="65695" y="15807"/>
                    <a:pt x="65103" y="16757"/>
                  </a:cubicBezTo>
                  <a:lnTo>
                    <a:pt x="65079" y="16728"/>
                  </a:lnTo>
                  <a:lnTo>
                    <a:pt x="64898" y="17080"/>
                  </a:lnTo>
                  <a:cubicBezTo>
                    <a:pt x="62106" y="21543"/>
                    <a:pt x="58118" y="26833"/>
                    <a:pt x="52940" y="31543"/>
                  </a:cubicBezTo>
                  <a:close/>
                  <a:moveTo>
                    <a:pt x="54758" y="47267"/>
                  </a:moveTo>
                  <a:cubicBezTo>
                    <a:pt x="54048" y="48687"/>
                    <a:pt x="53063" y="50100"/>
                    <a:pt x="52013" y="51519"/>
                  </a:cubicBezTo>
                  <a:cubicBezTo>
                    <a:pt x="51503" y="52053"/>
                    <a:pt x="50928" y="52575"/>
                    <a:pt x="50277" y="53097"/>
                  </a:cubicBezTo>
                  <a:cubicBezTo>
                    <a:pt x="49831" y="53543"/>
                    <a:pt x="49380" y="53994"/>
                    <a:pt x="48928" y="54446"/>
                  </a:cubicBezTo>
                  <a:cubicBezTo>
                    <a:pt x="52441" y="57519"/>
                    <a:pt x="59813" y="63167"/>
                    <a:pt x="69366" y="63419"/>
                  </a:cubicBezTo>
                  <a:lnTo>
                    <a:pt x="69572" y="63431"/>
                  </a:lnTo>
                  <a:lnTo>
                    <a:pt x="69577" y="63425"/>
                  </a:lnTo>
                  <a:lnTo>
                    <a:pt x="70023" y="63431"/>
                  </a:lnTo>
                  <a:cubicBezTo>
                    <a:pt x="73618" y="58493"/>
                    <a:pt x="75413" y="53103"/>
                    <a:pt x="76756" y="47267"/>
                  </a:cubicBezTo>
                  <a:cubicBezTo>
                    <a:pt x="71366" y="48616"/>
                    <a:pt x="63736" y="49062"/>
                    <a:pt x="54752" y="47267"/>
                  </a:cubicBezTo>
                  <a:lnTo>
                    <a:pt x="54746" y="472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7" name="Google Shape;2677;p61"/>
            <p:cNvSpPr/>
            <p:nvPr/>
          </p:nvSpPr>
          <p:spPr>
            <a:xfrm>
              <a:off x="3334795" y="1630488"/>
              <a:ext cx="700104" cy="912937"/>
            </a:xfrm>
            <a:custGeom>
              <a:rect b="b" l="l" r="r" t="t"/>
              <a:pathLst>
                <a:path extrusionOk="0" h="316717" w="242881">
                  <a:moveTo>
                    <a:pt x="11213" y="159112"/>
                  </a:moveTo>
                  <a:cubicBezTo>
                    <a:pt x="17946" y="158666"/>
                    <a:pt x="27822" y="159112"/>
                    <a:pt x="36355" y="164050"/>
                  </a:cubicBezTo>
                  <a:cubicBezTo>
                    <a:pt x="36800" y="160009"/>
                    <a:pt x="37252" y="156414"/>
                    <a:pt x="37703" y="152824"/>
                  </a:cubicBezTo>
                  <a:cubicBezTo>
                    <a:pt x="33663" y="148783"/>
                    <a:pt x="25581" y="143399"/>
                    <a:pt x="13014" y="143845"/>
                  </a:cubicBezTo>
                  <a:cubicBezTo>
                    <a:pt x="12568" y="148783"/>
                    <a:pt x="11665" y="153722"/>
                    <a:pt x="11219" y="159112"/>
                  </a:cubicBezTo>
                  <a:close/>
                  <a:moveTo>
                    <a:pt x="32765" y="58092"/>
                  </a:moveTo>
                  <a:cubicBezTo>
                    <a:pt x="30971" y="62133"/>
                    <a:pt x="29622" y="67072"/>
                    <a:pt x="27828" y="72462"/>
                  </a:cubicBezTo>
                  <a:cubicBezTo>
                    <a:pt x="34560" y="73359"/>
                    <a:pt x="43545" y="76057"/>
                    <a:pt x="51174" y="82790"/>
                  </a:cubicBezTo>
                  <a:cubicBezTo>
                    <a:pt x="52523" y="78749"/>
                    <a:pt x="53421" y="74708"/>
                    <a:pt x="54769" y="71564"/>
                  </a:cubicBezTo>
                  <a:cubicBezTo>
                    <a:pt x="51174" y="66174"/>
                    <a:pt x="44442" y="59893"/>
                    <a:pt x="32771" y="58098"/>
                  </a:cubicBezTo>
                  <a:close/>
                  <a:moveTo>
                    <a:pt x="17952" y="114666"/>
                  </a:moveTo>
                  <a:cubicBezTo>
                    <a:pt x="24684" y="114666"/>
                    <a:pt x="34560" y="116015"/>
                    <a:pt x="42641" y="121851"/>
                  </a:cubicBezTo>
                  <a:cubicBezTo>
                    <a:pt x="43087" y="117810"/>
                    <a:pt x="43990" y="114215"/>
                    <a:pt x="44888" y="110625"/>
                  </a:cubicBezTo>
                  <a:cubicBezTo>
                    <a:pt x="40847" y="106139"/>
                    <a:pt x="33663" y="100297"/>
                    <a:pt x="21095" y="99851"/>
                  </a:cubicBezTo>
                  <a:cubicBezTo>
                    <a:pt x="19752" y="104344"/>
                    <a:pt x="18855" y="109282"/>
                    <a:pt x="17957" y="114666"/>
                  </a:cubicBezTo>
                  <a:close/>
                  <a:moveTo>
                    <a:pt x="55215" y="26216"/>
                  </a:moveTo>
                  <a:cubicBezTo>
                    <a:pt x="52969" y="28010"/>
                    <a:pt x="50729" y="29811"/>
                    <a:pt x="48483" y="32051"/>
                  </a:cubicBezTo>
                  <a:cubicBezTo>
                    <a:pt x="47134" y="33400"/>
                    <a:pt x="45791" y="34743"/>
                    <a:pt x="43545" y="37441"/>
                  </a:cubicBezTo>
                  <a:cubicBezTo>
                    <a:pt x="49380" y="40133"/>
                    <a:pt x="58359" y="45078"/>
                    <a:pt x="64194" y="53160"/>
                  </a:cubicBezTo>
                  <a:cubicBezTo>
                    <a:pt x="64640" y="52714"/>
                    <a:pt x="64640" y="52714"/>
                    <a:pt x="65091" y="52262"/>
                  </a:cubicBezTo>
                  <a:cubicBezTo>
                    <a:pt x="67337" y="50016"/>
                    <a:pt x="69578" y="48221"/>
                    <a:pt x="71824" y="46427"/>
                  </a:cubicBezTo>
                  <a:cubicBezTo>
                    <a:pt x="70475" y="41037"/>
                    <a:pt x="65988" y="32057"/>
                    <a:pt x="55215" y="26222"/>
                  </a:cubicBezTo>
                  <a:close/>
                  <a:moveTo>
                    <a:pt x="76316" y="12749"/>
                  </a:moveTo>
                  <a:cubicBezTo>
                    <a:pt x="80802" y="18585"/>
                    <a:pt x="85740" y="27564"/>
                    <a:pt x="87089" y="37893"/>
                  </a:cubicBezTo>
                  <a:cubicBezTo>
                    <a:pt x="89781" y="36544"/>
                    <a:pt x="92924" y="35201"/>
                    <a:pt x="95616" y="34298"/>
                  </a:cubicBezTo>
                  <a:cubicBezTo>
                    <a:pt x="96514" y="29359"/>
                    <a:pt x="96965" y="18579"/>
                    <a:pt x="89781" y="6908"/>
                  </a:cubicBezTo>
                  <a:cubicBezTo>
                    <a:pt x="84843" y="8257"/>
                    <a:pt x="80357" y="10503"/>
                    <a:pt x="76316" y="12744"/>
                  </a:cubicBezTo>
                  <a:close/>
                  <a:moveTo>
                    <a:pt x="446" y="300999"/>
                  </a:moveTo>
                  <a:cubicBezTo>
                    <a:pt x="0" y="307286"/>
                    <a:pt x="0" y="312676"/>
                    <a:pt x="0" y="316717"/>
                  </a:cubicBezTo>
                  <a:cubicBezTo>
                    <a:pt x="6287" y="314923"/>
                    <a:pt x="16163" y="312676"/>
                    <a:pt x="26039" y="315368"/>
                  </a:cubicBezTo>
                  <a:cubicBezTo>
                    <a:pt x="26039" y="311773"/>
                    <a:pt x="26485" y="307732"/>
                    <a:pt x="26485" y="303691"/>
                  </a:cubicBezTo>
                  <a:cubicBezTo>
                    <a:pt x="21095" y="300547"/>
                    <a:pt x="12116" y="297404"/>
                    <a:pt x="446" y="300999"/>
                  </a:cubicBezTo>
                  <a:close/>
                  <a:moveTo>
                    <a:pt x="2240" y="263287"/>
                  </a:moveTo>
                  <a:cubicBezTo>
                    <a:pt x="1795" y="268677"/>
                    <a:pt x="1795" y="274061"/>
                    <a:pt x="1343" y="279005"/>
                  </a:cubicBezTo>
                  <a:cubicBezTo>
                    <a:pt x="8076" y="277656"/>
                    <a:pt x="17952" y="277210"/>
                    <a:pt x="26930" y="281251"/>
                  </a:cubicBezTo>
                  <a:cubicBezTo>
                    <a:pt x="26930" y="277656"/>
                    <a:pt x="27376" y="273615"/>
                    <a:pt x="27376" y="270026"/>
                  </a:cubicBezTo>
                  <a:cubicBezTo>
                    <a:pt x="22890" y="265985"/>
                    <a:pt x="14808" y="261492"/>
                    <a:pt x="2234" y="263293"/>
                  </a:cubicBezTo>
                  <a:close/>
                  <a:moveTo>
                    <a:pt x="8527" y="182021"/>
                  </a:moveTo>
                  <a:cubicBezTo>
                    <a:pt x="8081" y="186507"/>
                    <a:pt x="7630" y="191446"/>
                    <a:pt x="7178" y="196390"/>
                  </a:cubicBezTo>
                  <a:cubicBezTo>
                    <a:pt x="7178" y="196836"/>
                    <a:pt x="7178" y="196836"/>
                    <a:pt x="7178" y="197287"/>
                  </a:cubicBezTo>
                  <a:cubicBezTo>
                    <a:pt x="14362" y="196841"/>
                    <a:pt x="23787" y="197287"/>
                    <a:pt x="32320" y="202677"/>
                  </a:cubicBezTo>
                  <a:cubicBezTo>
                    <a:pt x="32765" y="198636"/>
                    <a:pt x="33217" y="195041"/>
                    <a:pt x="33217" y="191452"/>
                  </a:cubicBezTo>
                  <a:cubicBezTo>
                    <a:pt x="29622" y="186513"/>
                    <a:pt x="21541" y="181123"/>
                    <a:pt x="8521" y="182027"/>
                  </a:cubicBezTo>
                  <a:close/>
                  <a:moveTo>
                    <a:pt x="4932" y="223774"/>
                  </a:moveTo>
                  <a:cubicBezTo>
                    <a:pt x="4486" y="229164"/>
                    <a:pt x="4035" y="234102"/>
                    <a:pt x="3583" y="239492"/>
                  </a:cubicBezTo>
                  <a:cubicBezTo>
                    <a:pt x="10316" y="238143"/>
                    <a:pt x="20192" y="237698"/>
                    <a:pt x="29170" y="241739"/>
                  </a:cubicBezTo>
                  <a:cubicBezTo>
                    <a:pt x="29616" y="238143"/>
                    <a:pt x="29616" y="234102"/>
                    <a:pt x="30068" y="230513"/>
                  </a:cubicBezTo>
                  <a:cubicBezTo>
                    <a:pt x="25581" y="226472"/>
                    <a:pt x="17048" y="221979"/>
                    <a:pt x="4926" y="223780"/>
                  </a:cubicBezTo>
                  <a:close/>
                  <a:moveTo>
                    <a:pt x="214145" y="61242"/>
                  </a:moveTo>
                  <a:cubicBezTo>
                    <a:pt x="209208" y="66180"/>
                    <a:pt x="202023" y="72467"/>
                    <a:pt x="193045" y="74708"/>
                  </a:cubicBezTo>
                  <a:cubicBezTo>
                    <a:pt x="193942" y="77851"/>
                    <a:pt x="194839" y="80995"/>
                    <a:pt x="195737" y="85036"/>
                  </a:cubicBezTo>
                  <a:cubicBezTo>
                    <a:pt x="200675" y="85482"/>
                    <a:pt x="209653" y="85036"/>
                    <a:pt x="218632" y="77400"/>
                  </a:cubicBezTo>
                  <a:cubicBezTo>
                    <a:pt x="217283" y="71564"/>
                    <a:pt x="215489" y="66180"/>
                    <a:pt x="214140" y="61236"/>
                  </a:cubicBezTo>
                  <a:close/>
                  <a:moveTo>
                    <a:pt x="238841" y="235000"/>
                  </a:moveTo>
                  <a:cubicBezTo>
                    <a:pt x="238396" y="230061"/>
                    <a:pt x="237944" y="224671"/>
                    <a:pt x="237492" y="219733"/>
                  </a:cubicBezTo>
                  <a:cubicBezTo>
                    <a:pt x="231657" y="221528"/>
                    <a:pt x="222227" y="223328"/>
                    <a:pt x="213248" y="221082"/>
                  </a:cubicBezTo>
                  <a:cubicBezTo>
                    <a:pt x="213694" y="225568"/>
                    <a:pt x="214145" y="229610"/>
                    <a:pt x="214145" y="233651"/>
                  </a:cubicBezTo>
                  <a:cubicBezTo>
                    <a:pt x="219535" y="236343"/>
                    <a:pt x="228062" y="238143"/>
                    <a:pt x="238835" y="235000"/>
                  </a:cubicBezTo>
                  <a:close/>
                  <a:moveTo>
                    <a:pt x="231657" y="157774"/>
                  </a:moveTo>
                  <a:cubicBezTo>
                    <a:pt x="231212" y="152385"/>
                    <a:pt x="230308" y="147000"/>
                    <a:pt x="229863" y="142056"/>
                  </a:cubicBezTo>
                  <a:cubicBezTo>
                    <a:pt x="224027" y="145200"/>
                    <a:pt x="215049" y="148343"/>
                    <a:pt x="206070" y="147446"/>
                  </a:cubicBezTo>
                  <a:cubicBezTo>
                    <a:pt x="206516" y="151041"/>
                    <a:pt x="206967" y="154631"/>
                    <a:pt x="207419" y="158672"/>
                  </a:cubicBezTo>
                  <a:cubicBezTo>
                    <a:pt x="212357" y="160466"/>
                    <a:pt x="220890" y="162267"/>
                    <a:pt x="231663" y="157774"/>
                  </a:cubicBezTo>
                  <a:close/>
                  <a:moveTo>
                    <a:pt x="235698" y="198631"/>
                  </a:moveTo>
                  <a:cubicBezTo>
                    <a:pt x="235252" y="193692"/>
                    <a:pt x="234801" y="188302"/>
                    <a:pt x="234349" y="183364"/>
                  </a:cubicBezTo>
                  <a:cubicBezTo>
                    <a:pt x="227617" y="184713"/>
                    <a:pt x="218186" y="185158"/>
                    <a:pt x="209659" y="181569"/>
                  </a:cubicBezTo>
                  <a:cubicBezTo>
                    <a:pt x="210105" y="185610"/>
                    <a:pt x="210556" y="189651"/>
                    <a:pt x="211008" y="193692"/>
                  </a:cubicBezTo>
                  <a:cubicBezTo>
                    <a:pt x="215494" y="197287"/>
                    <a:pt x="224027" y="200877"/>
                    <a:pt x="235698" y="198631"/>
                  </a:cubicBezTo>
                  <a:close/>
                  <a:moveTo>
                    <a:pt x="241088" y="273163"/>
                  </a:moveTo>
                  <a:cubicBezTo>
                    <a:pt x="240642" y="268225"/>
                    <a:pt x="240642" y="263287"/>
                    <a:pt x="240190" y="257897"/>
                  </a:cubicBezTo>
                  <a:cubicBezTo>
                    <a:pt x="233903" y="259691"/>
                    <a:pt x="224473" y="260589"/>
                    <a:pt x="215946" y="257897"/>
                  </a:cubicBezTo>
                  <a:cubicBezTo>
                    <a:pt x="216392" y="261938"/>
                    <a:pt x="216392" y="265979"/>
                    <a:pt x="216843" y="270020"/>
                  </a:cubicBezTo>
                  <a:cubicBezTo>
                    <a:pt x="221781" y="272712"/>
                    <a:pt x="229863" y="275856"/>
                    <a:pt x="241088" y="273163"/>
                  </a:cubicBezTo>
                  <a:close/>
                  <a:moveTo>
                    <a:pt x="242436" y="295163"/>
                  </a:moveTo>
                  <a:cubicBezTo>
                    <a:pt x="235704" y="296958"/>
                    <a:pt x="226719" y="297855"/>
                    <a:pt x="218192" y="294717"/>
                  </a:cubicBezTo>
                  <a:cubicBezTo>
                    <a:pt x="218638" y="298758"/>
                    <a:pt x="218638" y="302800"/>
                    <a:pt x="218638" y="306395"/>
                  </a:cubicBezTo>
                  <a:cubicBezTo>
                    <a:pt x="223576" y="309538"/>
                    <a:pt x="231657" y="312682"/>
                    <a:pt x="242882" y="310436"/>
                  </a:cubicBezTo>
                  <a:cubicBezTo>
                    <a:pt x="242882" y="305943"/>
                    <a:pt x="242436" y="301005"/>
                    <a:pt x="242436" y="295169"/>
                  </a:cubicBezTo>
                  <a:close/>
                  <a:moveTo>
                    <a:pt x="144116" y="30708"/>
                  </a:moveTo>
                  <a:cubicBezTo>
                    <a:pt x="147712" y="31606"/>
                    <a:pt x="151301" y="32503"/>
                    <a:pt x="154890" y="33852"/>
                  </a:cubicBezTo>
                  <a:cubicBezTo>
                    <a:pt x="159376" y="30257"/>
                    <a:pt x="165663" y="22626"/>
                    <a:pt x="167458" y="9606"/>
                  </a:cubicBezTo>
                  <a:cubicBezTo>
                    <a:pt x="162971" y="7360"/>
                    <a:pt x="158930" y="5565"/>
                    <a:pt x="153992" y="3770"/>
                  </a:cubicBezTo>
                  <a:cubicBezTo>
                    <a:pt x="153541" y="11406"/>
                    <a:pt x="150849" y="22626"/>
                    <a:pt x="144116" y="30708"/>
                  </a:cubicBezTo>
                  <a:close/>
                  <a:moveTo>
                    <a:pt x="226274" y="116913"/>
                  </a:moveTo>
                  <a:cubicBezTo>
                    <a:pt x="225376" y="111523"/>
                    <a:pt x="224479" y="106139"/>
                    <a:pt x="223582" y="101194"/>
                  </a:cubicBezTo>
                  <a:cubicBezTo>
                    <a:pt x="217746" y="104790"/>
                    <a:pt x="209213" y="108379"/>
                    <a:pt x="200235" y="108379"/>
                  </a:cubicBezTo>
                  <a:cubicBezTo>
                    <a:pt x="200680" y="111974"/>
                    <a:pt x="201584" y="115564"/>
                    <a:pt x="202029" y="119605"/>
                  </a:cubicBezTo>
                  <a:cubicBezTo>
                    <a:pt x="207419" y="120954"/>
                    <a:pt x="215946" y="122297"/>
                    <a:pt x="226274" y="116913"/>
                  </a:cubicBezTo>
                  <a:close/>
                  <a:moveTo>
                    <a:pt x="199783" y="35647"/>
                  </a:moveTo>
                  <a:cubicBezTo>
                    <a:pt x="196640" y="32051"/>
                    <a:pt x="193051" y="28010"/>
                    <a:pt x="189456" y="24872"/>
                  </a:cubicBezTo>
                  <a:cubicBezTo>
                    <a:pt x="186312" y="31160"/>
                    <a:pt x="181374" y="38790"/>
                    <a:pt x="174190" y="44180"/>
                  </a:cubicBezTo>
                  <a:cubicBezTo>
                    <a:pt x="176882" y="46427"/>
                    <a:pt x="179580" y="49118"/>
                    <a:pt x="181826" y="51816"/>
                  </a:cubicBezTo>
                  <a:cubicBezTo>
                    <a:pt x="186764" y="50022"/>
                    <a:pt x="193948" y="45529"/>
                    <a:pt x="199783" y="35652"/>
                  </a:cubicBezTo>
                  <a:close/>
                  <a:moveTo>
                    <a:pt x="112237" y="1072"/>
                  </a:moveTo>
                  <a:cubicBezTo>
                    <a:pt x="115380" y="8257"/>
                    <a:pt x="118523" y="19031"/>
                    <a:pt x="116723" y="29805"/>
                  </a:cubicBezTo>
                  <a:cubicBezTo>
                    <a:pt x="119866" y="29359"/>
                    <a:pt x="122558" y="29359"/>
                    <a:pt x="125702" y="29359"/>
                  </a:cubicBezTo>
                  <a:cubicBezTo>
                    <a:pt x="127948" y="24872"/>
                    <a:pt x="131537" y="14093"/>
                    <a:pt x="127051" y="175"/>
                  </a:cubicBezTo>
                  <a:cubicBezTo>
                    <a:pt x="121667" y="-271"/>
                    <a:pt x="116729" y="175"/>
                    <a:pt x="112237" y="107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8" name="Google Shape;2678;p61"/>
            <p:cNvSpPr/>
            <p:nvPr/>
          </p:nvSpPr>
          <p:spPr>
            <a:xfrm>
              <a:off x="2800430" y="2559579"/>
              <a:ext cx="1736911" cy="136475"/>
            </a:xfrm>
            <a:custGeom>
              <a:rect b="b" l="l" r="r" t="t"/>
              <a:pathLst>
                <a:path extrusionOk="0" h="47346" w="602571">
                  <a:moveTo>
                    <a:pt x="548135" y="204"/>
                  </a:moveTo>
                  <a:cubicBezTo>
                    <a:pt x="548135" y="204"/>
                    <a:pt x="76733" y="204"/>
                    <a:pt x="64165" y="204"/>
                  </a:cubicBezTo>
                  <a:cubicBezTo>
                    <a:pt x="51597" y="204"/>
                    <a:pt x="6252" y="-2940"/>
                    <a:pt x="863" y="15470"/>
                  </a:cubicBezTo>
                  <a:cubicBezTo>
                    <a:pt x="-4527" y="33881"/>
                    <a:pt x="15677" y="47347"/>
                    <a:pt x="52043" y="47347"/>
                  </a:cubicBezTo>
                  <a:cubicBezTo>
                    <a:pt x="70898" y="47347"/>
                    <a:pt x="206029" y="44203"/>
                    <a:pt x="333086" y="44203"/>
                  </a:cubicBezTo>
                  <a:cubicBezTo>
                    <a:pt x="451609" y="44203"/>
                    <a:pt x="562503" y="47347"/>
                    <a:pt x="575522" y="47347"/>
                  </a:cubicBezTo>
                  <a:cubicBezTo>
                    <a:pt x="602458" y="46895"/>
                    <a:pt x="629846" y="204"/>
                    <a:pt x="548135" y="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9" name="Google Shape;2679;p61"/>
            <p:cNvSpPr/>
            <p:nvPr/>
          </p:nvSpPr>
          <p:spPr>
            <a:xfrm>
              <a:off x="2800312" y="2559365"/>
              <a:ext cx="1735400" cy="112109"/>
            </a:xfrm>
            <a:custGeom>
              <a:rect b="b" l="l" r="r" t="t"/>
              <a:pathLst>
                <a:path extrusionOk="0" h="38893" w="602047">
                  <a:moveTo>
                    <a:pt x="64206" y="278"/>
                  </a:moveTo>
                  <a:cubicBezTo>
                    <a:pt x="76773" y="278"/>
                    <a:pt x="548175" y="278"/>
                    <a:pt x="548175" y="278"/>
                  </a:cubicBezTo>
                  <a:cubicBezTo>
                    <a:pt x="584541" y="278"/>
                    <a:pt x="599355" y="9703"/>
                    <a:pt x="602047" y="19586"/>
                  </a:cubicBezTo>
                  <a:cubicBezTo>
                    <a:pt x="599355" y="29914"/>
                    <a:pt x="587233" y="38893"/>
                    <a:pt x="575111" y="38893"/>
                  </a:cubicBezTo>
                  <a:cubicBezTo>
                    <a:pt x="562092" y="38893"/>
                    <a:pt x="451198" y="35750"/>
                    <a:pt x="332675" y="35750"/>
                  </a:cubicBezTo>
                  <a:cubicBezTo>
                    <a:pt x="205618" y="35750"/>
                    <a:pt x="70486" y="38893"/>
                    <a:pt x="51632" y="38893"/>
                  </a:cubicBezTo>
                  <a:cubicBezTo>
                    <a:pt x="22004" y="38893"/>
                    <a:pt x="3143" y="29914"/>
                    <a:pt x="0" y="16893"/>
                  </a:cubicBezTo>
                  <a:cubicBezTo>
                    <a:pt x="0" y="16448"/>
                    <a:pt x="0" y="15544"/>
                    <a:pt x="446" y="15099"/>
                  </a:cubicBezTo>
                  <a:cubicBezTo>
                    <a:pt x="5835" y="-3312"/>
                    <a:pt x="51180" y="284"/>
                    <a:pt x="64200" y="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0" name="Google Shape;2680;p61"/>
            <p:cNvSpPr/>
            <p:nvPr/>
          </p:nvSpPr>
          <p:spPr>
            <a:xfrm>
              <a:off x="2862891" y="2490428"/>
              <a:ext cx="1637779" cy="153551"/>
            </a:xfrm>
            <a:custGeom>
              <a:rect b="b" l="l" r="r" t="t"/>
              <a:pathLst>
                <a:path extrusionOk="0" h="53270" w="568180">
                  <a:moveTo>
                    <a:pt x="549366" y="16564"/>
                  </a:moveTo>
                  <a:cubicBezTo>
                    <a:pt x="549366" y="16564"/>
                    <a:pt x="543976" y="9831"/>
                    <a:pt x="527368" y="14318"/>
                  </a:cubicBezTo>
                  <a:cubicBezTo>
                    <a:pt x="511205" y="18805"/>
                    <a:pt x="342398" y="27339"/>
                    <a:pt x="288526" y="23743"/>
                  </a:cubicBezTo>
                  <a:cubicBezTo>
                    <a:pt x="234654" y="20148"/>
                    <a:pt x="113885" y="12066"/>
                    <a:pt x="94578" y="2641"/>
                  </a:cubicBezTo>
                  <a:cubicBezTo>
                    <a:pt x="75272" y="-6338"/>
                    <a:pt x="68991" y="10277"/>
                    <a:pt x="48336" y="12518"/>
                  </a:cubicBezTo>
                  <a:cubicBezTo>
                    <a:pt x="27687" y="14764"/>
                    <a:pt x="23646" y="-4544"/>
                    <a:pt x="12421" y="1292"/>
                  </a:cubicBezTo>
                  <a:cubicBezTo>
                    <a:pt x="1196" y="7128"/>
                    <a:pt x="-5085" y="33168"/>
                    <a:pt x="5237" y="40805"/>
                  </a:cubicBezTo>
                  <a:cubicBezTo>
                    <a:pt x="15565" y="47989"/>
                    <a:pt x="18702" y="42154"/>
                    <a:pt x="46541" y="42599"/>
                  </a:cubicBezTo>
                  <a:cubicBezTo>
                    <a:pt x="74375" y="43045"/>
                    <a:pt x="63150" y="52476"/>
                    <a:pt x="89189" y="49333"/>
                  </a:cubicBezTo>
                  <a:cubicBezTo>
                    <a:pt x="114776" y="45737"/>
                    <a:pt x="110290" y="38558"/>
                    <a:pt x="135877" y="41250"/>
                  </a:cubicBezTo>
                  <a:cubicBezTo>
                    <a:pt x="161464" y="43943"/>
                    <a:pt x="215788" y="49333"/>
                    <a:pt x="241832" y="44394"/>
                  </a:cubicBezTo>
                  <a:cubicBezTo>
                    <a:pt x="267871" y="39456"/>
                    <a:pt x="277301" y="42148"/>
                    <a:pt x="312765" y="47086"/>
                  </a:cubicBezTo>
                  <a:cubicBezTo>
                    <a:pt x="348234" y="51573"/>
                    <a:pt x="359007" y="39004"/>
                    <a:pt x="401208" y="42599"/>
                  </a:cubicBezTo>
                  <a:cubicBezTo>
                    <a:pt x="442959" y="46195"/>
                    <a:pt x="459121" y="36312"/>
                    <a:pt x="495042" y="47086"/>
                  </a:cubicBezTo>
                  <a:cubicBezTo>
                    <a:pt x="530957" y="57860"/>
                    <a:pt x="522430" y="52024"/>
                    <a:pt x="539038" y="48435"/>
                  </a:cubicBezTo>
                  <a:cubicBezTo>
                    <a:pt x="555647" y="44840"/>
                    <a:pt x="559687" y="56071"/>
                    <a:pt x="566871" y="47086"/>
                  </a:cubicBezTo>
                  <a:cubicBezTo>
                    <a:pt x="574050" y="38553"/>
                    <a:pt x="549360" y="16553"/>
                    <a:pt x="549360" y="165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1" name="Google Shape;2681;p61"/>
            <p:cNvSpPr/>
            <p:nvPr/>
          </p:nvSpPr>
          <p:spPr>
            <a:xfrm>
              <a:off x="2862891" y="2478781"/>
              <a:ext cx="1637779" cy="153551"/>
            </a:xfrm>
            <a:custGeom>
              <a:rect b="b" l="l" r="r" t="t"/>
              <a:pathLst>
                <a:path extrusionOk="0" h="53270" w="568180">
                  <a:moveTo>
                    <a:pt x="549366" y="16564"/>
                  </a:moveTo>
                  <a:cubicBezTo>
                    <a:pt x="549366" y="16564"/>
                    <a:pt x="543976" y="9831"/>
                    <a:pt x="527368" y="14318"/>
                  </a:cubicBezTo>
                  <a:cubicBezTo>
                    <a:pt x="511205" y="18805"/>
                    <a:pt x="342398" y="27339"/>
                    <a:pt x="288526" y="23743"/>
                  </a:cubicBezTo>
                  <a:cubicBezTo>
                    <a:pt x="234654" y="20148"/>
                    <a:pt x="113885" y="12066"/>
                    <a:pt x="94578" y="2641"/>
                  </a:cubicBezTo>
                  <a:cubicBezTo>
                    <a:pt x="75272" y="-6338"/>
                    <a:pt x="68991" y="10277"/>
                    <a:pt x="48336" y="12518"/>
                  </a:cubicBezTo>
                  <a:cubicBezTo>
                    <a:pt x="27687" y="14764"/>
                    <a:pt x="23646" y="-4544"/>
                    <a:pt x="12421" y="1292"/>
                  </a:cubicBezTo>
                  <a:cubicBezTo>
                    <a:pt x="1196" y="7128"/>
                    <a:pt x="-5085" y="33168"/>
                    <a:pt x="5237" y="40805"/>
                  </a:cubicBezTo>
                  <a:cubicBezTo>
                    <a:pt x="15565" y="47989"/>
                    <a:pt x="18702" y="42154"/>
                    <a:pt x="46541" y="42599"/>
                  </a:cubicBezTo>
                  <a:cubicBezTo>
                    <a:pt x="74375" y="43045"/>
                    <a:pt x="63150" y="52476"/>
                    <a:pt x="89189" y="49333"/>
                  </a:cubicBezTo>
                  <a:cubicBezTo>
                    <a:pt x="114776" y="45737"/>
                    <a:pt x="110290" y="38558"/>
                    <a:pt x="135877" y="41251"/>
                  </a:cubicBezTo>
                  <a:cubicBezTo>
                    <a:pt x="161464" y="43943"/>
                    <a:pt x="215788" y="49333"/>
                    <a:pt x="241832" y="44394"/>
                  </a:cubicBezTo>
                  <a:cubicBezTo>
                    <a:pt x="267871" y="39456"/>
                    <a:pt x="277301" y="42148"/>
                    <a:pt x="312765" y="47086"/>
                  </a:cubicBezTo>
                  <a:cubicBezTo>
                    <a:pt x="348234" y="51573"/>
                    <a:pt x="359007" y="39004"/>
                    <a:pt x="401208" y="42599"/>
                  </a:cubicBezTo>
                  <a:cubicBezTo>
                    <a:pt x="442959" y="46195"/>
                    <a:pt x="459121" y="36312"/>
                    <a:pt x="495042" y="47086"/>
                  </a:cubicBezTo>
                  <a:cubicBezTo>
                    <a:pt x="530957" y="57860"/>
                    <a:pt x="522430" y="52024"/>
                    <a:pt x="539038" y="48435"/>
                  </a:cubicBezTo>
                  <a:cubicBezTo>
                    <a:pt x="555647" y="44840"/>
                    <a:pt x="559687" y="56072"/>
                    <a:pt x="566871" y="47086"/>
                  </a:cubicBezTo>
                  <a:cubicBezTo>
                    <a:pt x="574050" y="38553"/>
                    <a:pt x="549360" y="16553"/>
                    <a:pt x="549360" y="165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2" name="Google Shape;2682;p61"/>
            <p:cNvSpPr/>
            <p:nvPr/>
          </p:nvSpPr>
          <p:spPr>
            <a:xfrm>
              <a:off x="2862450" y="2479567"/>
              <a:ext cx="1635729" cy="141156"/>
            </a:xfrm>
            <a:custGeom>
              <a:rect b="b" l="l" r="r" t="t"/>
              <a:pathLst>
                <a:path extrusionOk="0" h="48970" w="567469">
                  <a:moveTo>
                    <a:pt x="12568" y="1471"/>
                  </a:moveTo>
                  <a:cubicBezTo>
                    <a:pt x="23793" y="-4365"/>
                    <a:pt x="27833" y="14937"/>
                    <a:pt x="48483" y="12696"/>
                  </a:cubicBezTo>
                  <a:cubicBezTo>
                    <a:pt x="69132" y="10450"/>
                    <a:pt x="74973" y="-6611"/>
                    <a:pt x="94725" y="2820"/>
                  </a:cubicBezTo>
                  <a:cubicBezTo>
                    <a:pt x="114031" y="11799"/>
                    <a:pt x="234801" y="20327"/>
                    <a:pt x="288673" y="23922"/>
                  </a:cubicBezTo>
                  <a:cubicBezTo>
                    <a:pt x="342545" y="27517"/>
                    <a:pt x="511351" y="18984"/>
                    <a:pt x="527514" y="14497"/>
                  </a:cubicBezTo>
                  <a:cubicBezTo>
                    <a:pt x="543677" y="10010"/>
                    <a:pt x="549512" y="16743"/>
                    <a:pt x="549512" y="16743"/>
                  </a:cubicBezTo>
                  <a:cubicBezTo>
                    <a:pt x="549512" y="16743"/>
                    <a:pt x="565229" y="30661"/>
                    <a:pt x="567470" y="40990"/>
                  </a:cubicBezTo>
                  <a:cubicBezTo>
                    <a:pt x="567024" y="41887"/>
                    <a:pt x="567024" y="42338"/>
                    <a:pt x="566572" y="42784"/>
                  </a:cubicBezTo>
                  <a:cubicBezTo>
                    <a:pt x="559388" y="51763"/>
                    <a:pt x="555347" y="40538"/>
                    <a:pt x="538739" y="44133"/>
                  </a:cubicBezTo>
                  <a:cubicBezTo>
                    <a:pt x="522130" y="47728"/>
                    <a:pt x="530657" y="53558"/>
                    <a:pt x="494743" y="42784"/>
                  </a:cubicBezTo>
                  <a:cubicBezTo>
                    <a:pt x="458828" y="32010"/>
                    <a:pt x="442665" y="42338"/>
                    <a:pt x="400909" y="38297"/>
                  </a:cubicBezTo>
                  <a:cubicBezTo>
                    <a:pt x="359159" y="34702"/>
                    <a:pt x="347934" y="47277"/>
                    <a:pt x="312465" y="42784"/>
                  </a:cubicBezTo>
                  <a:cubicBezTo>
                    <a:pt x="276996" y="38297"/>
                    <a:pt x="267572" y="35600"/>
                    <a:pt x="241533" y="40092"/>
                  </a:cubicBezTo>
                  <a:cubicBezTo>
                    <a:pt x="215494" y="45030"/>
                    <a:pt x="161622" y="39646"/>
                    <a:pt x="135578" y="36949"/>
                  </a:cubicBezTo>
                  <a:cubicBezTo>
                    <a:pt x="109990" y="34257"/>
                    <a:pt x="114477" y="41435"/>
                    <a:pt x="88890" y="45030"/>
                  </a:cubicBezTo>
                  <a:cubicBezTo>
                    <a:pt x="63302" y="48626"/>
                    <a:pt x="74521" y="39195"/>
                    <a:pt x="46242" y="38297"/>
                  </a:cubicBezTo>
                  <a:cubicBezTo>
                    <a:pt x="18409" y="37852"/>
                    <a:pt x="15265" y="43687"/>
                    <a:pt x="4938" y="36503"/>
                  </a:cubicBezTo>
                  <a:cubicBezTo>
                    <a:pt x="1795" y="34257"/>
                    <a:pt x="452" y="30215"/>
                    <a:pt x="0" y="25729"/>
                  </a:cubicBezTo>
                  <a:cubicBezTo>
                    <a:pt x="903" y="15858"/>
                    <a:pt x="5841" y="5078"/>
                    <a:pt x="12574" y="148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3" name="Google Shape;2683;p61"/>
            <p:cNvSpPr/>
            <p:nvPr/>
          </p:nvSpPr>
          <p:spPr>
            <a:xfrm>
              <a:off x="2887007" y="910200"/>
              <a:ext cx="1607080" cy="622686"/>
            </a:xfrm>
            <a:custGeom>
              <a:rect b="b" l="l" r="r" t="t"/>
              <a:pathLst>
                <a:path extrusionOk="0" h="216023" w="557530">
                  <a:moveTo>
                    <a:pt x="21560" y="166101"/>
                  </a:moveTo>
                  <a:cubicBezTo>
                    <a:pt x="13479" y="175081"/>
                    <a:pt x="-6725" y="204711"/>
                    <a:pt x="2254" y="210998"/>
                  </a:cubicBezTo>
                  <a:cubicBezTo>
                    <a:pt x="11233" y="217286"/>
                    <a:pt x="39963" y="205608"/>
                    <a:pt x="48045" y="194389"/>
                  </a:cubicBezTo>
                  <a:cubicBezTo>
                    <a:pt x="56126" y="183163"/>
                    <a:pt x="75432" y="150389"/>
                    <a:pt x="91144" y="153081"/>
                  </a:cubicBezTo>
                  <a:cubicBezTo>
                    <a:pt x="106861" y="155773"/>
                    <a:pt x="119429" y="147691"/>
                    <a:pt x="127058" y="135574"/>
                  </a:cubicBezTo>
                  <a:cubicBezTo>
                    <a:pt x="134694" y="123451"/>
                    <a:pt x="156686" y="90677"/>
                    <a:pt x="177787" y="87082"/>
                  </a:cubicBezTo>
                  <a:cubicBezTo>
                    <a:pt x="198888" y="83486"/>
                    <a:pt x="223578" y="75856"/>
                    <a:pt x="231659" y="65082"/>
                  </a:cubicBezTo>
                  <a:cubicBezTo>
                    <a:pt x="239741" y="53856"/>
                    <a:pt x="256801" y="28713"/>
                    <a:pt x="277902" y="34548"/>
                  </a:cubicBezTo>
                  <a:cubicBezTo>
                    <a:pt x="299002" y="40384"/>
                    <a:pt x="299002" y="54308"/>
                    <a:pt x="312467" y="58795"/>
                  </a:cubicBezTo>
                  <a:cubicBezTo>
                    <a:pt x="325933" y="62835"/>
                    <a:pt x="331322" y="60143"/>
                    <a:pt x="348382" y="82589"/>
                  </a:cubicBezTo>
                  <a:cubicBezTo>
                    <a:pt x="365442" y="105040"/>
                    <a:pt x="397768" y="109979"/>
                    <a:pt x="420212" y="123445"/>
                  </a:cubicBezTo>
                  <a:cubicBezTo>
                    <a:pt x="442661" y="136911"/>
                    <a:pt x="458373" y="157568"/>
                    <a:pt x="473187" y="173732"/>
                  </a:cubicBezTo>
                  <a:cubicBezTo>
                    <a:pt x="488001" y="189896"/>
                    <a:pt x="502369" y="191691"/>
                    <a:pt x="518532" y="194383"/>
                  </a:cubicBezTo>
                  <a:cubicBezTo>
                    <a:pt x="534695" y="197526"/>
                    <a:pt x="540530" y="215033"/>
                    <a:pt x="545919" y="215931"/>
                  </a:cubicBezTo>
                  <a:cubicBezTo>
                    <a:pt x="551309" y="216828"/>
                    <a:pt x="564328" y="211444"/>
                    <a:pt x="553103" y="189890"/>
                  </a:cubicBezTo>
                  <a:cubicBezTo>
                    <a:pt x="541879" y="168342"/>
                    <a:pt x="472741" y="130178"/>
                    <a:pt x="443559" y="106378"/>
                  </a:cubicBezTo>
                  <a:cubicBezTo>
                    <a:pt x="414376" y="82583"/>
                    <a:pt x="358704" y="33639"/>
                    <a:pt x="325933" y="18824"/>
                  </a:cubicBezTo>
                  <a:cubicBezTo>
                    <a:pt x="293161" y="4009"/>
                    <a:pt x="290018" y="-6319"/>
                    <a:pt x="257241" y="4455"/>
                  </a:cubicBezTo>
                  <a:cubicBezTo>
                    <a:pt x="224469" y="15229"/>
                    <a:pt x="163407" y="55187"/>
                    <a:pt x="150839" y="69557"/>
                  </a:cubicBezTo>
                  <a:cubicBezTo>
                    <a:pt x="137820" y="83926"/>
                    <a:pt x="43541" y="141398"/>
                    <a:pt x="21537" y="16609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4" name="Google Shape;2684;p61"/>
            <p:cNvSpPr/>
            <p:nvPr/>
          </p:nvSpPr>
          <p:spPr>
            <a:xfrm>
              <a:off x="2889616" y="910234"/>
              <a:ext cx="1604642" cy="601878"/>
            </a:xfrm>
            <a:custGeom>
              <a:rect b="b" l="l" r="r" t="t"/>
              <a:pathLst>
                <a:path extrusionOk="0" h="208804" w="556684">
                  <a:moveTo>
                    <a:pt x="442671" y="106378"/>
                  </a:moveTo>
                  <a:cubicBezTo>
                    <a:pt x="413489" y="82583"/>
                    <a:pt x="357816" y="33639"/>
                    <a:pt x="325045" y="18824"/>
                  </a:cubicBezTo>
                  <a:cubicBezTo>
                    <a:pt x="292274" y="4009"/>
                    <a:pt x="289130" y="-6319"/>
                    <a:pt x="256353" y="4455"/>
                  </a:cubicBezTo>
                  <a:cubicBezTo>
                    <a:pt x="223582" y="15229"/>
                    <a:pt x="162520" y="55187"/>
                    <a:pt x="149952" y="69557"/>
                  </a:cubicBezTo>
                  <a:cubicBezTo>
                    <a:pt x="137384" y="83926"/>
                    <a:pt x="42653" y="141392"/>
                    <a:pt x="21101" y="166090"/>
                  </a:cubicBezTo>
                  <a:cubicBezTo>
                    <a:pt x="15266" y="172823"/>
                    <a:pt x="2692" y="190336"/>
                    <a:pt x="0" y="201561"/>
                  </a:cubicBezTo>
                  <a:cubicBezTo>
                    <a:pt x="446" y="202459"/>
                    <a:pt x="897" y="202910"/>
                    <a:pt x="1795" y="203808"/>
                  </a:cubicBezTo>
                  <a:cubicBezTo>
                    <a:pt x="10773" y="210095"/>
                    <a:pt x="39504" y="198418"/>
                    <a:pt x="47585" y="187198"/>
                  </a:cubicBezTo>
                  <a:cubicBezTo>
                    <a:pt x="55667" y="175972"/>
                    <a:pt x="74973" y="143198"/>
                    <a:pt x="90684" y="145891"/>
                  </a:cubicBezTo>
                  <a:cubicBezTo>
                    <a:pt x="106401" y="148582"/>
                    <a:pt x="118969" y="140500"/>
                    <a:pt x="126599" y="128383"/>
                  </a:cubicBezTo>
                  <a:cubicBezTo>
                    <a:pt x="134235" y="116260"/>
                    <a:pt x="156227" y="83486"/>
                    <a:pt x="177328" y="79891"/>
                  </a:cubicBezTo>
                  <a:cubicBezTo>
                    <a:pt x="198428" y="76296"/>
                    <a:pt x="223118" y="68665"/>
                    <a:pt x="231200" y="57891"/>
                  </a:cubicBezTo>
                  <a:cubicBezTo>
                    <a:pt x="239281" y="46666"/>
                    <a:pt x="256341" y="21522"/>
                    <a:pt x="277442" y="27358"/>
                  </a:cubicBezTo>
                  <a:cubicBezTo>
                    <a:pt x="298543" y="33193"/>
                    <a:pt x="298543" y="47117"/>
                    <a:pt x="312008" y="51604"/>
                  </a:cubicBezTo>
                  <a:cubicBezTo>
                    <a:pt x="325473" y="55645"/>
                    <a:pt x="330863" y="52953"/>
                    <a:pt x="347923" y="75398"/>
                  </a:cubicBezTo>
                  <a:cubicBezTo>
                    <a:pt x="364983" y="97850"/>
                    <a:pt x="397309" y="102788"/>
                    <a:pt x="419752" y="116254"/>
                  </a:cubicBezTo>
                  <a:cubicBezTo>
                    <a:pt x="442202" y="130172"/>
                    <a:pt x="457913" y="150377"/>
                    <a:pt x="472727" y="166541"/>
                  </a:cubicBezTo>
                  <a:cubicBezTo>
                    <a:pt x="487541" y="182705"/>
                    <a:pt x="501909" y="184500"/>
                    <a:pt x="518072" y="187192"/>
                  </a:cubicBezTo>
                  <a:cubicBezTo>
                    <a:pt x="534235" y="190336"/>
                    <a:pt x="540070" y="207843"/>
                    <a:pt x="545460" y="208740"/>
                  </a:cubicBezTo>
                  <a:cubicBezTo>
                    <a:pt x="549055" y="209186"/>
                    <a:pt x="554884" y="207391"/>
                    <a:pt x="556685" y="200658"/>
                  </a:cubicBezTo>
                  <a:cubicBezTo>
                    <a:pt x="556239" y="197515"/>
                    <a:pt x="554890" y="193925"/>
                    <a:pt x="552644" y="189884"/>
                  </a:cubicBezTo>
                  <a:cubicBezTo>
                    <a:pt x="540968" y="167884"/>
                    <a:pt x="471830" y="130172"/>
                    <a:pt x="442648" y="10637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5" name="Google Shape;2685;p61"/>
            <p:cNvSpPr/>
            <p:nvPr/>
          </p:nvSpPr>
          <p:spPr>
            <a:xfrm>
              <a:off x="2938509" y="1200014"/>
              <a:ext cx="1465549" cy="904655"/>
            </a:xfrm>
            <a:custGeom>
              <a:rect b="b" l="l" r="r" t="t"/>
              <a:pathLst>
                <a:path extrusionOk="0" h="313844" w="508430">
                  <a:moveTo>
                    <a:pt x="125359" y="303522"/>
                  </a:moveTo>
                  <a:cubicBezTo>
                    <a:pt x="120421" y="303522"/>
                    <a:pt x="120421" y="311158"/>
                    <a:pt x="125359" y="311158"/>
                  </a:cubicBezTo>
                  <a:cubicBezTo>
                    <a:pt x="130297" y="311158"/>
                    <a:pt x="130297" y="303522"/>
                    <a:pt x="125359" y="303522"/>
                  </a:cubicBezTo>
                  <a:close/>
                  <a:moveTo>
                    <a:pt x="207967" y="118087"/>
                  </a:moveTo>
                  <a:cubicBezTo>
                    <a:pt x="203029" y="118087"/>
                    <a:pt x="203029" y="125723"/>
                    <a:pt x="207967" y="125723"/>
                  </a:cubicBezTo>
                  <a:cubicBezTo>
                    <a:pt x="212905" y="125723"/>
                    <a:pt x="212905" y="118087"/>
                    <a:pt x="207967" y="118087"/>
                  </a:cubicBezTo>
                  <a:close/>
                  <a:moveTo>
                    <a:pt x="179682" y="65554"/>
                  </a:moveTo>
                  <a:cubicBezTo>
                    <a:pt x="174744" y="65554"/>
                    <a:pt x="174744" y="73190"/>
                    <a:pt x="179682" y="73190"/>
                  </a:cubicBezTo>
                  <a:cubicBezTo>
                    <a:pt x="184620" y="73190"/>
                    <a:pt x="184620" y="65554"/>
                    <a:pt x="179682" y="65554"/>
                  </a:cubicBezTo>
                  <a:close/>
                  <a:moveTo>
                    <a:pt x="139727" y="72738"/>
                  </a:moveTo>
                  <a:cubicBezTo>
                    <a:pt x="134789" y="72738"/>
                    <a:pt x="134789" y="80375"/>
                    <a:pt x="139727" y="80375"/>
                  </a:cubicBezTo>
                  <a:cubicBezTo>
                    <a:pt x="144665" y="80375"/>
                    <a:pt x="144665" y="72738"/>
                    <a:pt x="139727" y="72738"/>
                  </a:cubicBezTo>
                  <a:close/>
                  <a:moveTo>
                    <a:pt x="167114" y="159388"/>
                  </a:moveTo>
                  <a:cubicBezTo>
                    <a:pt x="162176" y="159388"/>
                    <a:pt x="162176" y="167025"/>
                    <a:pt x="167114" y="167025"/>
                  </a:cubicBezTo>
                  <a:cubicBezTo>
                    <a:pt x="172053" y="167025"/>
                    <a:pt x="172053" y="159388"/>
                    <a:pt x="167114" y="159388"/>
                  </a:cubicBezTo>
                  <a:close/>
                  <a:moveTo>
                    <a:pt x="311677" y="40410"/>
                  </a:moveTo>
                  <a:cubicBezTo>
                    <a:pt x="306739" y="40410"/>
                    <a:pt x="306739" y="48046"/>
                    <a:pt x="311677" y="48046"/>
                  </a:cubicBezTo>
                  <a:cubicBezTo>
                    <a:pt x="316615" y="48046"/>
                    <a:pt x="316615" y="40410"/>
                    <a:pt x="311677" y="40410"/>
                  </a:cubicBezTo>
                  <a:close/>
                  <a:moveTo>
                    <a:pt x="490359" y="231230"/>
                  </a:moveTo>
                  <a:lnTo>
                    <a:pt x="489878" y="231259"/>
                  </a:lnTo>
                  <a:cubicBezTo>
                    <a:pt x="489966" y="222778"/>
                    <a:pt x="489913" y="214737"/>
                    <a:pt x="489913" y="207886"/>
                  </a:cubicBezTo>
                  <a:cubicBezTo>
                    <a:pt x="489913" y="203846"/>
                    <a:pt x="489913" y="200250"/>
                    <a:pt x="489913" y="197113"/>
                  </a:cubicBezTo>
                  <a:cubicBezTo>
                    <a:pt x="489913" y="190825"/>
                    <a:pt x="485873" y="185435"/>
                    <a:pt x="480037" y="184092"/>
                  </a:cubicBezTo>
                  <a:cubicBezTo>
                    <a:pt x="469030" y="181775"/>
                    <a:pt x="455201" y="181036"/>
                    <a:pt x="441689" y="181089"/>
                  </a:cubicBezTo>
                  <a:lnTo>
                    <a:pt x="441876" y="178256"/>
                  </a:lnTo>
                  <a:cubicBezTo>
                    <a:pt x="442322" y="173770"/>
                    <a:pt x="440082" y="170174"/>
                    <a:pt x="437836" y="170174"/>
                  </a:cubicBezTo>
                  <a:lnTo>
                    <a:pt x="436487" y="170174"/>
                  </a:lnTo>
                  <a:cubicBezTo>
                    <a:pt x="434241" y="170174"/>
                    <a:pt x="432000" y="173770"/>
                    <a:pt x="432446" y="177811"/>
                  </a:cubicBezTo>
                  <a:lnTo>
                    <a:pt x="432616" y="181242"/>
                  </a:lnTo>
                  <a:cubicBezTo>
                    <a:pt x="418101" y="181652"/>
                    <a:pt x="404836" y="182802"/>
                    <a:pt x="396983" y="183646"/>
                  </a:cubicBezTo>
                  <a:cubicBezTo>
                    <a:pt x="391148" y="184092"/>
                    <a:pt x="386656" y="189482"/>
                    <a:pt x="386210" y="195769"/>
                  </a:cubicBezTo>
                  <a:cubicBezTo>
                    <a:pt x="385617" y="204444"/>
                    <a:pt x="385377" y="217535"/>
                    <a:pt x="385289" y="230977"/>
                  </a:cubicBezTo>
                  <a:lnTo>
                    <a:pt x="383970" y="230795"/>
                  </a:lnTo>
                  <a:cubicBezTo>
                    <a:pt x="379929" y="230350"/>
                    <a:pt x="376334" y="232590"/>
                    <a:pt x="376334" y="235282"/>
                  </a:cubicBezTo>
                  <a:cubicBezTo>
                    <a:pt x="376334" y="237974"/>
                    <a:pt x="379929" y="240221"/>
                    <a:pt x="383518" y="239769"/>
                  </a:cubicBezTo>
                  <a:lnTo>
                    <a:pt x="385248" y="239640"/>
                  </a:lnTo>
                  <a:cubicBezTo>
                    <a:pt x="385213" y="253874"/>
                    <a:pt x="385313" y="267517"/>
                    <a:pt x="385313" y="275686"/>
                  </a:cubicBezTo>
                  <a:cubicBezTo>
                    <a:pt x="385313" y="282420"/>
                    <a:pt x="389353" y="287809"/>
                    <a:pt x="395188" y="288707"/>
                  </a:cubicBezTo>
                  <a:cubicBezTo>
                    <a:pt x="407498" y="290760"/>
                    <a:pt x="420183" y="291686"/>
                    <a:pt x="431871" y="291827"/>
                  </a:cubicBezTo>
                  <a:cubicBezTo>
                    <a:pt x="431772" y="292771"/>
                    <a:pt x="431666" y="293686"/>
                    <a:pt x="431555" y="294543"/>
                  </a:cubicBezTo>
                  <a:cubicBezTo>
                    <a:pt x="431109" y="299030"/>
                    <a:pt x="433349" y="303070"/>
                    <a:pt x="435596" y="303070"/>
                  </a:cubicBezTo>
                  <a:cubicBezTo>
                    <a:pt x="438287" y="303070"/>
                    <a:pt x="440082" y="299475"/>
                    <a:pt x="439636" y="294988"/>
                  </a:cubicBezTo>
                  <a:cubicBezTo>
                    <a:pt x="439566" y="293997"/>
                    <a:pt x="439495" y="292936"/>
                    <a:pt x="439425" y="291815"/>
                  </a:cubicBezTo>
                  <a:cubicBezTo>
                    <a:pt x="454204" y="291616"/>
                    <a:pt x="466824" y="290420"/>
                    <a:pt x="474208" y="289598"/>
                  </a:cubicBezTo>
                  <a:cubicBezTo>
                    <a:pt x="479146" y="288701"/>
                    <a:pt x="485879" y="283311"/>
                    <a:pt x="486776" y="277475"/>
                  </a:cubicBezTo>
                  <a:cubicBezTo>
                    <a:pt x="488582" y="266625"/>
                    <a:pt x="489368" y="253951"/>
                    <a:pt x="489702" y="241581"/>
                  </a:cubicBezTo>
                  <a:cubicBezTo>
                    <a:pt x="493643" y="241915"/>
                    <a:pt x="497103" y="239710"/>
                    <a:pt x="497103" y="237071"/>
                  </a:cubicBezTo>
                  <a:lnTo>
                    <a:pt x="497103" y="235276"/>
                  </a:lnTo>
                  <a:cubicBezTo>
                    <a:pt x="497555" y="233482"/>
                    <a:pt x="494412" y="231235"/>
                    <a:pt x="490371" y="231235"/>
                  </a:cubicBezTo>
                  <a:close/>
                  <a:moveTo>
                    <a:pt x="364206" y="145025"/>
                  </a:moveTo>
                  <a:cubicBezTo>
                    <a:pt x="362411" y="145025"/>
                    <a:pt x="360611" y="144128"/>
                    <a:pt x="359268" y="142779"/>
                  </a:cubicBezTo>
                  <a:cubicBezTo>
                    <a:pt x="352084" y="135142"/>
                    <a:pt x="336818" y="116738"/>
                    <a:pt x="346248" y="103266"/>
                  </a:cubicBezTo>
                  <a:cubicBezTo>
                    <a:pt x="348940" y="99671"/>
                    <a:pt x="351638" y="97876"/>
                    <a:pt x="354776" y="98327"/>
                  </a:cubicBezTo>
                  <a:cubicBezTo>
                    <a:pt x="359262" y="98773"/>
                    <a:pt x="362857" y="103266"/>
                    <a:pt x="364652" y="106409"/>
                  </a:cubicBezTo>
                  <a:cubicBezTo>
                    <a:pt x="366898" y="104163"/>
                    <a:pt x="370487" y="101019"/>
                    <a:pt x="374527" y="100574"/>
                  </a:cubicBezTo>
                  <a:cubicBezTo>
                    <a:pt x="377219" y="100128"/>
                    <a:pt x="379466" y="101019"/>
                    <a:pt x="381260" y="103266"/>
                  </a:cubicBezTo>
                  <a:cubicBezTo>
                    <a:pt x="384855" y="106409"/>
                    <a:pt x="386198" y="110450"/>
                    <a:pt x="386198" y="114943"/>
                  </a:cubicBezTo>
                  <a:cubicBezTo>
                    <a:pt x="385752" y="123471"/>
                    <a:pt x="379466" y="133354"/>
                    <a:pt x="367343" y="143230"/>
                  </a:cubicBezTo>
                  <a:cubicBezTo>
                    <a:pt x="367343" y="144579"/>
                    <a:pt x="365549" y="145025"/>
                    <a:pt x="364200" y="145025"/>
                  </a:cubicBezTo>
                  <a:close/>
                  <a:moveTo>
                    <a:pt x="354330" y="103717"/>
                  </a:moveTo>
                  <a:cubicBezTo>
                    <a:pt x="353433" y="103717"/>
                    <a:pt x="352084" y="104163"/>
                    <a:pt x="350289" y="106861"/>
                  </a:cubicBezTo>
                  <a:cubicBezTo>
                    <a:pt x="343105" y="117190"/>
                    <a:pt x="357925" y="134251"/>
                    <a:pt x="362857" y="139189"/>
                  </a:cubicBezTo>
                  <a:cubicBezTo>
                    <a:pt x="363754" y="140087"/>
                    <a:pt x="364652" y="140087"/>
                    <a:pt x="365549" y="139189"/>
                  </a:cubicBezTo>
                  <a:cubicBezTo>
                    <a:pt x="376322" y="130210"/>
                    <a:pt x="382157" y="121230"/>
                    <a:pt x="382609" y="114497"/>
                  </a:cubicBezTo>
                  <a:cubicBezTo>
                    <a:pt x="382609" y="111354"/>
                    <a:pt x="381712" y="108662"/>
                    <a:pt x="379466" y="106415"/>
                  </a:cubicBezTo>
                  <a:cubicBezTo>
                    <a:pt x="378568" y="105518"/>
                    <a:pt x="377219" y="105066"/>
                    <a:pt x="375870" y="105066"/>
                  </a:cubicBezTo>
                  <a:cubicBezTo>
                    <a:pt x="372276" y="105512"/>
                    <a:pt x="368235" y="110005"/>
                    <a:pt x="366892" y="111800"/>
                  </a:cubicBezTo>
                  <a:cubicBezTo>
                    <a:pt x="366446" y="112245"/>
                    <a:pt x="365543" y="112697"/>
                    <a:pt x="364646" y="112697"/>
                  </a:cubicBezTo>
                  <a:cubicBezTo>
                    <a:pt x="363748" y="112697"/>
                    <a:pt x="363297" y="112251"/>
                    <a:pt x="362851" y="111348"/>
                  </a:cubicBezTo>
                  <a:cubicBezTo>
                    <a:pt x="361954" y="109999"/>
                    <a:pt x="358365" y="104163"/>
                    <a:pt x="354324" y="103712"/>
                  </a:cubicBezTo>
                  <a:cubicBezTo>
                    <a:pt x="354770" y="103712"/>
                    <a:pt x="354324" y="103712"/>
                    <a:pt x="354324" y="103712"/>
                  </a:cubicBezTo>
                  <a:close/>
                  <a:moveTo>
                    <a:pt x="416735" y="118533"/>
                  </a:moveTo>
                  <a:cubicBezTo>
                    <a:pt x="411797" y="118533"/>
                    <a:pt x="411797" y="126169"/>
                    <a:pt x="416735" y="126169"/>
                  </a:cubicBezTo>
                  <a:cubicBezTo>
                    <a:pt x="421673" y="126169"/>
                    <a:pt x="421673" y="118533"/>
                    <a:pt x="416735" y="118533"/>
                  </a:cubicBezTo>
                  <a:close/>
                  <a:moveTo>
                    <a:pt x="363309" y="74979"/>
                  </a:moveTo>
                  <a:cubicBezTo>
                    <a:pt x="358371" y="74979"/>
                    <a:pt x="358371" y="82615"/>
                    <a:pt x="363309" y="82615"/>
                  </a:cubicBezTo>
                  <a:cubicBezTo>
                    <a:pt x="368246" y="82615"/>
                    <a:pt x="368246" y="74979"/>
                    <a:pt x="363309" y="74979"/>
                  </a:cubicBezTo>
                  <a:close/>
                  <a:moveTo>
                    <a:pt x="317512" y="85753"/>
                  </a:moveTo>
                  <a:cubicBezTo>
                    <a:pt x="312574" y="85753"/>
                    <a:pt x="312574" y="93389"/>
                    <a:pt x="317512" y="93389"/>
                  </a:cubicBezTo>
                  <a:cubicBezTo>
                    <a:pt x="322450" y="93389"/>
                    <a:pt x="322450" y="85753"/>
                    <a:pt x="317512" y="85753"/>
                  </a:cubicBezTo>
                  <a:close/>
                  <a:moveTo>
                    <a:pt x="321553" y="133348"/>
                  </a:moveTo>
                  <a:cubicBezTo>
                    <a:pt x="316615" y="133348"/>
                    <a:pt x="316615" y="140984"/>
                    <a:pt x="321553" y="140984"/>
                  </a:cubicBezTo>
                  <a:cubicBezTo>
                    <a:pt x="326491" y="140984"/>
                    <a:pt x="326491" y="133348"/>
                    <a:pt x="321553" y="133348"/>
                  </a:cubicBezTo>
                  <a:close/>
                  <a:moveTo>
                    <a:pt x="479134" y="296777"/>
                  </a:moveTo>
                  <a:cubicBezTo>
                    <a:pt x="474196" y="296777"/>
                    <a:pt x="474196" y="304413"/>
                    <a:pt x="479134" y="304413"/>
                  </a:cubicBezTo>
                  <a:cubicBezTo>
                    <a:pt x="484072" y="304413"/>
                    <a:pt x="484072" y="296777"/>
                    <a:pt x="479134" y="296777"/>
                  </a:cubicBezTo>
                  <a:close/>
                  <a:moveTo>
                    <a:pt x="400572" y="306208"/>
                  </a:moveTo>
                  <a:cubicBezTo>
                    <a:pt x="395634" y="306208"/>
                    <a:pt x="395634" y="313844"/>
                    <a:pt x="400572" y="313844"/>
                  </a:cubicBezTo>
                  <a:cubicBezTo>
                    <a:pt x="405510" y="313844"/>
                    <a:pt x="405510" y="306208"/>
                    <a:pt x="400572" y="306208"/>
                  </a:cubicBezTo>
                  <a:close/>
                  <a:moveTo>
                    <a:pt x="504727" y="260408"/>
                  </a:moveTo>
                  <a:cubicBezTo>
                    <a:pt x="499789" y="260408"/>
                    <a:pt x="499789" y="268044"/>
                    <a:pt x="504727" y="268044"/>
                  </a:cubicBezTo>
                  <a:cubicBezTo>
                    <a:pt x="509665" y="268044"/>
                    <a:pt x="509665" y="260408"/>
                    <a:pt x="504727" y="260408"/>
                  </a:cubicBezTo>
                  <a:close/>
                  <a:moveTo>
                    <a:pt x="467464" y="157142"/>
                  </a:moveTo>
                  <a:cubicBezTo>
                    <a:pt x="467018" y="157142"/>
                    <a:pt x="467018" y="157142"/>
                    <a:pt x="466566" y="157142"/>
                  </a:cubicBezTo>
                  <a:cubicBezTo>
                    <a:pt x="464772" y="157142"/>
                    <a:pt x="462526" y="158937"/>
                    <a:pt x="462971" y="160738"/>
                  </a:cubicBezTo>
                  <a:cubicBezTo>
                    <a:pt x="462971" y="162984"/>
                    <a:pt x="464766" y="164333"/>
                    <a:pt x="466566" y="164333"/>
                  </a:cubicBezTo>
                  <a:cubicBezTo>
                    <a:pt x="467012" y="164333"/>
                    <a:pt x="467012" y="164333"/>
                    <a:pt x="467464" y="164333"/>
                  </a:cubicBezTo>
                  <a:cubicBezTo>
                    <a:pt x="469258" y="164333"/>
                    <a:pt x="471504" y="162538"/>
                    <a:pt x="471059" y="160738"/>
                  </a:cubicBezTo>
                  <a:cubicBezTo>
                    <a:pt x="471059" y="158943"/>
                    <a:pt x="469710" y="157142"/>
                    <a:pt x="467464" y="157142"/>
                  </a:cubicBezTo>
                  <a:close/>
                  <a:moveTo>
                    <a:pt x="364206" y="175101"/>
                  </a:moveTo>
                  <a:cubicBezTo>
                    <a:pt x="359268" y="175101"/>
                    <a:pt x="359268" y="182737"/>
                    <a:pt x="364206" y="182737"/>
                  </a:cubicBezTo>
                  <a:cubicBezTo>
                    <a:pt x="369144" y="182737"/>
                    <a:pt x="369144" y="175101"/>
                    <a:pt x="364206" y="175101"/>
                  </a:cubicBezTo>
                  <a:close/>
                  <a:moveTo>
                    <a:pt x="482008" y="231634"/>
                  </a:moveTo>
                  <a:cubicBezTo>
                    <a:pt x="475404" y="231910"/>
                    <a:pt x="467898" y="232121"/>
                    <a:pt x="462074" y="232121"/>
                  </a:cubicBezTo>
                  <a:cubicBezTo>
                    <a:pt x="457588" y="232121"/>
                    <a:pt x="449055" y="232121"/>
                    <a:pt x="440076" y="232121"/>
                  </a:cubicBezTo>
                  <a:cubicBezTo>
                    <a:pt x="440076" y="217752"/>
                    <a:pt x="440522" y="204286"/>
                    <a:pt x="440522" y="200690"/>
                  </a:cubicBezTo>
                  <a:cubicBezTo>
                    <a:pt x="440522" y="198104"/>
                    <a:pt x="440815" y="193435"/>
                    <a:pt x="441155" y="188573"/>
                  </a:cubicBezTo>
                  <a:lnTo>
                    <a:pt x="442762" y="188567"/>
                  </a:lnTo>
                  <a:cubicBezTo>
                    <a:pt x="455336" y="188567"/>
                    <a:pt x="467903" y="189465"/>
                    <a:pt x="477779" y="191711"/>
                  </a:cubicBezTo>
                  <a:cubicBezTo>
                    <a:pt x="480026" y="192156"/>
                    <a:pt x="481820" y="194403"/>
                    <a:pt x="481820" y="197101"/>
                  </a:cubicBezTo>
                  <a:cubicBezTo>
                    <a:pt x="481820" y="199793"/>
                    <a:pt x="481820" y="203834"/>
                    <a:pt x="481820" y="207875"/>
                  </a:cubicBezTo>
                  <a:cubicBezTo>
                    <a:pt x="481984" y="214766"/>
                    <a:pt x="482090" y="222977"/>
                    <a:pt x="482002" y="231634"/>
                  </a:cubicBezTo>
                  <a:close/>
                  <a:moveTo>
                    <a:pt x="432915" y="188702"/>
                  </a:moveTo>
                  <a:cubicBezTo>
                    <a:pt x="433162" y="195470"/>
                    <a:pt x="433338" y="202837"/>
                    <a:pt x="433338" y="208778"/>
                  </a:cubicBezTo>
                  <a:cubicBezTo>
                    <a:pt x="433338" y="213716"/>
                    <a:pt x="433338" y="222696"/>
                    <a:pt x="433338" y="232127"/>
                  </a:cubicBezTo>
                  <a:cubicBezTo>
                    <a:pt x="417620" y="232127"/>
                    <a:pt x="401464" y="231681"/>
                    <a:pt x="395177" y="231681"/>
                  </a:cubicBezTo>
                  <a:cubicBezTo>
                    <a:pt x="394068" y="231681"/>
                    <a:pt x="393013" y="231658"/>
                    <a:pt x="392004" y="231605"/>
                  </a:cubicBezTo>
                  <a:cubicBezTo>
                    <a:pt x="392092" y="218133"/>
                    <a:pt x="392332" y="204966"/>
                    <a:pt x="392931" y="196209"/>
                  </a:cubicBezTo>
                  <a:cubicBezTo>
                    <a:pt x="392931" y="193517"/>
                    <a:pt x="395177" y="191717"/>
                    <a:pt x="397417" y="191271"/>
                  </a:cubicBezTo>
                  <a:cubicBezTo>
                    <a:pt x="405111" y="190168"/>
                    <a:pt x="418488" y="189072"/>
                    <a:pt x="432909" y="188708"/>
                  </a:cubicBezTo>
                  <a:close/>
                  <a:moveTo>
                    <a:pt x="391975" y="239259"/>
                  </a:moveTo>
                  <a:cubicBezTo>
                    <a:pt x="396256" y="239094"/>
                    <a:pt x="401030" y="239053"/>
                    <a:pt x="405950" y="239311"/>
                  </a:cubicBezTo>
                  <a:cubicBezTo>
                    <a:pt x="412237" y="239311"/>
                    <a:pt x="422559" y="239757"/>
                    <a:pt x="432886" y="239757"/>
                  </a:cubicBezTo>
                  <a:cubicBezTo>
                    <a:pt x="432886" y="256819"/>
                    <a:pt x="432440" y="275229"/>
                    <a:pt x="432440" y="281962"/>
                  </a:cubicBezTo>
                  <a:cubicBezTo>
                    <a:pt x="432440" y="282783"/>
                    <a:pt x="432429" y="283604"/>
                    <a:pt x="432399" y="284420"/>
                  </a:cubicBezTo>
                  <a:cubicBezTo>
                    <a:pt x="420758" y="284302"/>
                    <a:pt x="408126" y="283405"/>
                    <a:pt x="396074" y="281065"/>
                  </a:cubicBezTo>
                  <a:cubicBezTo>
                    <a:pt x="393828" y="280619"/>
                    <a:pt x="392033" y="278373"/>
                    <a:pt x="392033" y="275675"/>
                  </a:cubicBezTo>
                  <a:lnTo>
                    <a:pt x="392033" y="275675"/>
                  </a:lnTo>
                  <a:cubicBezTo>
                    <a:pt x="392033" y="267393"/>
                    <a:pt x="391934" y="253593"/>
                    <a:pt x="391969" y="239253"/>
                  </a:cubicBezTo>
                  <a:close/>
                  <a:moveTo>
                    <a:pt x="439085" y="284408"/>
                  </a:moveTo>
                  <a:cubicBezTo>
                    <a:pt x="438956" y="280044"/>
                    <a:pt x="438944" y="275229"/>
                    <a:pt x="439179" y="270291"/>
                  </a:cubicBezTo>
                  <a:cubicBezTo>
                    <a:pt x="439179" y="263558"/>
                    <a:pt x="439624" y="251880"/>
                    <a:pt x="439624" y="239757"/>
                  </a:cubicBezTo>
                  <a:cubicBezTo>
                    <a:pt x="453089" y="240203"/>
                    <a:pt x="465663" y="240203"/>
                    <a:pt x="468807" y="240203"/>
                  </a:cubicBezTo>
                  <a:cubicBezTo>
                    <a:pt x="471469" y="240203"/>
                    <a:pt x="476671" y="240596"/>
                    <a:pt x="481838" y="240989"/>
                  </a:cubicBezTo>
                  <a:cubicBezTo>
                    <a:pt x="481504" y="253217"/>
                    <a:pt x="480718" y="265704"/>
                    <a:pt x="479134" y="276126"/>
                  </a:cubicBezTo>
                  <a:cubicBezTo>
                    <a:pt x="478689" y="278373"/>
                    <a:pt x="475093" y="281516"/>
                    <a:pt x="472847" y="281962"/>
                  </a:cubicBezTo>
                  <a:cubicBezTo>
                    <a:pt x="466062" y="282895"/>
                    <a:pt x="453658" y="284203"/>
                    <a:pt x="439085" y="284408"/>
                  </a:cubicBezTo>
                  <a:close/>
                  <a:moveTo>
                    <a:pt x="269475" y="0"/>
                  </a:moveTo>
                  <a:cubicBezTo>
                    <a:pt x="264537" y="0"/>
                    <a:pt x="264537" y="7636"/>
                    <a:pt x="269475" y="7636"/>
                  </a:cubicBezTo>
                  <a:cubicBezTo>
                    <a:pt x="274413" y="7636"/>
                    <a:pt x="274413" y="0"/>
                    <a:pt x="269475" y="0"/>
                  </a:cubicBezTo>
                  <a:close/>
                  <a:moveTo>
                    <a:pt x="227725" y="16610"/>
                  </a:moveTo>
                  <a:cubicBezTo>
                    <a:pt x="222787" y="16610"/>
                    <a:pt x="222787" y="24246"/>
                    <a:pt x="227725" y="24246"/>
                  </a:cubicBezTo>
                  <a:cubicBezTo>
                    <a:pt x="232663" y="24246"/>
                    <a:pt x="232663" y="16610"/>
                    <a:pt x="227725" y="16610"/>
                  </a:cubicBezTo>
                  <a:close/>
                  <a:moveTo>
                    <a:pt x="149609" y="145019"/>
                  </a:moveTo>
                  <a:cubicBezTo>
                    <a:pt x="147814" y="145019"/>
                    <a:pt x="146014" y="144122"/>
                    <a:pt x="144671" y="142773"/>
                  </a:cubicBezTo>
                  <a:cubicBezTo>
                    <a:pt x="137487" y="135136"/>
                    <a:pt x="122221" y="116732"/>
                    <a:pt x="131651" y="103260"/>
                  </a:cubicBezTo>
                  <a:cubicBezTo>
                    <a:pt x="134343" y="99665"/>
                    <a:pt x="137041" y="97870"/>
                    <a:pt x="140178" y="98321"/>
                  </a:cubicBezTo>
                  <a:cubicBezTo>
                    <a:pt x="144219" y="98767"/>
                    <a:pt x="147363" y="102363"/>
                    <a:pt x="149603" y="105055"/>
                  </a:cubicBezTo>
                  <a:cubicBezTo>
                    <a:pt x="150952" y="102363"/>
                    <a:pt x="153198" y="98767"/>
                    <a:pt x="156787" y="97418"/>
                  </a:cubicBezTo>
                  <a:cubicBezTo>
                    <a:pt x="159033" y="96521"/>
                    <a:pt x="161725" y="96973"/>
                    <a:pt x="163971" y="98316"/>
                  </a:cubicBezTo>
                  <a:cubicBezTo>
                    <a:pt x="167566" y="100562"/>
                    <a:pt x="169806" y="105049"/>
                    <a:pt x="170258" y="110439"/>
                  </a:cubicBezTo>
                  <a:cubicBezTo>
                    <a:pt x="170704" y="121213"/>
                    <a:pt x="164423" y="134233"/>
                    <a:pt x="153649" y="143213"/>
                  </a:cubicBezTo>
                  <a:cubicBezTo>
                    <a:pt x="152752" y="144562"/>
                    <a:pt x="150958" y="145007"/>
                    <a:pt x="149609" y="145007"/>
                  </a:cubicBezTo>
                  <a:close/>
                  <a:moveTo>
                    <a:pt x="139733" y="103712"/>
                  </a:moveTo>
                  <a:cubicBezTo>
                    <a:pt x="138835" y="103712"/>
                    <a:pt x="137487" y="104157"/>
                    <a:pt x="135692" y="106855"/>
                  </a:cubicBezTo>
                  <a:cubicBezTo>
                    <a:pt x="128508" y="117184"/>
                    <a:pt x="143328" y="134245"/>
                    <a:pt x="148260" y="139183"/>
                  </a:cubicBezTo>
                  <a:cubicBezTo>
                    <a:pt x="149157" y="140081"/>
                    <a:pt x="150054" y="140081"/>
                    <a:pt x="150952" y="139183"/>
                  </a:cubicBezTo>
                  <a:cubicBezTo>
                    <a:pt x="161725" y="130204"/>
                    <a:pt x="166217" y="118081"/>
                    <a:pt x="165766" y="110450"/>
                  </a:cubicBezTo>
                  <a:cubicBezTo>
                    <a:pt x="165766" y="107759"/>
                    <a:pt x="164868" y="104163"/>
                    <a:pt x="162171" y="102369"/>
                  </a:cubicBezTo>
                  <a:cubicBezTo>
                    <a:pt x="160822" y="101471"/>
                    <a:pt x="159479" y="101471"/>
                    <a:pt x="159027" y="101923"/>
                  </a:cubicBezTo>
                  <a:cubicBezTo>
                    <a:pt x="155884" y="103272"/>
                    <a:pt x="153638" y="109107"/>
                    <a:pt x="152740" y="110902"/>
                  </a:cubicBezTo>
                  <a:cubicBezTo>
                    <a:pt x="152295" y="111800"/>
                    <a:pt x="151843" y="112697"/>
                    <a:pt x="150946" y="112697"/>
                  </a:cubicBezTo>
                  <a:cubicBezTo>
                    <a:pt x="150049" y="112697"/>
                    <a:pt x="149151" y="112251"/>
                    <a:pt x="148700" y="111348"/>
                  </a:cubicBezTo>
                  <a:cubicBezTo>
                    <a:pt x="147351" y="109999"/>
                    <a:pt x="143762" y="104163"/>
                    <a:pt x="139721" y="103712"/>
                  </a:cubicBezTo>
                  <a:cubicBezTo>
                    <a:pt x="140173" y="103712"/>
                    <a:pt x="139721" y="103712"/>
                    <a:pt x="139721" y="103712"/>
                  </a:cubicBezTo>
                  <a:close/>
                  <a:moveTo>
                    <a:pt x="98880" y="139629"/>
                  </a:moveTo>
                  <a:cubicBezTo>
                    <a:pt x="93942" y="139629"/>
                    <a:pt x="93942" y="147265"/>
                    <a:pt x="98880" y="147265"/>
                  </a:cubicBezTo>
                  <a:cubicBezTo>
                    <a:pt x="103818" y="147265"/>
                    <a:pt x="103818" y="139629"/>
                    <a:pt x="98880" y="139629"/>
                  </a:cubicBezTo>
                  <a:close/>
                  <a:moveTo>
                    <a:pt x="31537" y="158485"/>
                  </a:moveTo>
                  <a:cubicBezTo>
                    <a:pt x="26599" y="158485"/>
                    <a:pt x="26599" y="166121"/>
                    <a:pt x="31537" y="166121"/>
                  </a:cubicBezTo>
                  <a:cubicBezTo>
                    <a:pt x="36475" y="166121"/>
                    <a:pt x="36475" y="158485"/>
                    <a:pt x="31537" y="158485"/>
                  </a:cubicBezTo>
                  <a:close/>
                  <a:moveTo>
                    <a:pt x="12231" y="196203"/>
                  </a:moveTo>
                  <a:cubicBezTo>
                    <a:pt x="7293" y="196203"/>
                    <a:pt x="7293" y="203840"/>
                    <a:pt x="12231" y="203840"/>
                  </a:cubicBezTo>
                  <a:cubicBezTo>
                    <a:pt x="17169" y="203840"/>
                    <a:pt x="17169" y="196203"/>
                    <a:pt x="12231" y="196203"/>
                  </a:cubicBezTo>
                  <a:close/>
                  <a:moveTo>
                    <a:pt x="3704" y="282408"/>
                  </a:moveTo>
                  <a:cubicBezTo>
                    <a:pt x="-1235" y="282408"/>
                    <a:pt x="-1235" y="290044"/>
                    <a:pt x="3704" y="290044"/>
                  </a:cubicBezTo>
                  <a:cubicBezTo>
                    <a:pt x="8642" y="290044"/>
                    <a:pt x="8642" y="282408"/>
                    <a:pt x="3704" y="2824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86" name="Google Shape;2686;p61"/>
          <p:cNvGrpSpPr/>
          <p:nvPr/>
        </p:nvGrpSpPr>
        <p:grpSpPr>
          <a:xfrm flipH="1" rot="-838584">
            <a:off x="6564036" y="2944027"/>
            <a:ext cx="1419219" cy="1664399"/>
            <a:chOff x="-7364707" y="3547694"/>
            <a:chExt cx="2657155" cy="3112523"/>
          </a:xfrm>
        </p:grpSpPr>
        <p:sp>
          <p:nvSpPr>
            <p:cNvPr id="2687" name="Google Shape;2687;p61"/>
            <p:cNvSpPr/>
            <p:nvPr/>
          </p:nvSpPr>
          <p:spPr>
            <a:xfrm>
              <a:off x="-7364707" y="3547694"/>
              <a:ext cx="2657155" cy="3112523"/>
            </a:xfrm>
            <a:custGeom>
              <a:rect b="b" l="l" r="r" t="t"/>
              <a:pathLst>
                <a:path extrusionOk="0" h="664714" w="567465">
                  <a:moveTo>
                    <a:pt x="362644" y="222060"/>
                  </a:moveTo>
                  <a:cubicBezTo>
                    <a:pt x="362644" y="222060"/>
                    <a:pt x="563776" y="191081"/>
                    <a:pt x="567365" y="272793"/>
                  </a:cubicBezTo>
                  <a:cubicBezTo>
                    <a:pt x="571852" y="376956"/>
                    <a:pt x="424598" y="322182"/>
                    <a:pt x="430884" y="356305"/>
                  </a:cubicBezTo>
                  <a:cubicBezTo>
                    <a:pt x="433576" y="373366"/>
                    <a:pt x="490146" y="509858"/>
                    <a:pt x="508555" y="516145"/>
                  </a:cubicBezTo>
                  <a:cubicBezTo>
                    <a:pt x="517534" y="519289"/>
                    <a:pt x="565125" y="555206"/>
                    <a:pt x="523369" y="593370"/>
                  </a:cubicBezTo>
                  <a:cubicBezTo>
                    <a:pt x="481167" y="631534"/>
                    <a:pt x="394072" y="650390"/>
                    <a:pt x="375663" y="626596"/>
                  </a:cubicBezTo>
                  <a:cubicBezTo>
                    <a:pt x="357255" y="602801"/>
                    <a:pt x="315053" y="493248"/>
                    <a:pt x="302931" y="495043"/>
                  </a:cubicBezTo>
                  <a:cubicBezTo>
                    <a:pt x="290809" y="496837"/>
                    <a:pt x="287665" y="634678"/>
                    <a:pt x="253997" y="654883"/>
                  </a:cubicBezTo>
                  <a:cubicBezTo>
                    <a:pt x="220328" y="674642"/>
                    <a:pt x="101799" y="665211"/>
                    <a:pt x="97312" y="621211"/>
                  </a:cubicBezTo>
                  <a:cubicBezTo>
                    <a:pt x="92826" y="577212"/>
                    <a:pt x="119762" y="571376"/>
                    <a:pt x="127843" y="557459"/>
                  </a:cubicBezTo>
                  <a:cubicBezTo>
                    <a:pt x="135925" y="543992"/>
                    <a:pt x="159717" y="413331"/>
                    <a:pt x="153431" y="411988"/>
                  </a:cubicBezTo>
                  <a:cubicBezTo>
                    <a:pt x="147595" y="410639"/>
                    <a:pt x="50618" y="492357"/>
                    <a:pt x="6177" y="425905"/>
                  </a:cubicBezTo>
                  <a:cubicBezTo>
                    <a:pt x="-33779" y="365742"/>
                    <a:pt x="132330" y="256634"/>
                    <a:pt x="154779" y="261127"/>
                  </a:cubicBezTo>
                  <a:cubicBezTo>
                    <a:pt x="154779" y="261127"/>
                    <a:pt x="85190" y="215778"/>
                    <a:pt x="100010" y="125979"/>
                  </a:cubicBezTo>
                  <a:cubicBezTo>
                    <a:pt x="114378" y="36179"/>
                    <a:pt x="181721" y="6994"/>
                    <a:pt x="236491" y="713"/>
                  </a:cubicBezTo>
                  <a:cubicBezTo>
                    <a:pt x="291260" y="-5574"/>
                    <a:pt x="361747" y="30343"/>
                    <a:pt x="381053" y="83774"/>
                  </a:cubicBezTo>
                  <a:cubicBezTo>
                    <a:pt x="399908" y="137204"/>
                    <a:pt x="396764" y="189738"/>
                    <a:pt x="362644" y="22206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8" name="Google Shape;2688;p61"/>
            <p:cNvSpPr/>
            <p:nvPr/>
          </p:nvSpPr>
          <p:spPr>
            <a:xfrm>
              <a:off x="-7292488" y="3582449"/>
              <a:ext cx="2533265" cy="3041148"/>
            </a:xfrm>
            <a:custGeom>
              <a:rect b="b" l="l" r="r" t="t"/>
              <a:pathLst>
                <a:path extrusionOk="0" h="649471" w="541007">
                  <a:moveTo>
                    <a:pt x="147886" y="240231"/>
                  </a:moveTo>
                  <a:cubicBezTo>
                    <a:pt x="116458" y="211944"/>
                    <a:pt x="94014" y="175575"/>
                    <a:pt x="95808" y="132027"/>
                  </a:cubicBezTo>
                  <a:cubicBezTo>
                    <a:pt x="97157" y="105089"/>
                    <a:pt x="108376" y="79048"/>
                    <a:pt x="123642" y="57048"/>
                  </a:cubicBezTo>
                  <a:cubicBezTo>
                    <a:pt x="137558" y="36398"/>
                    <a:pt x="157310" y="23377"/>
                    <a:pt x="180657" y="13946"/>
                  </a:cubicBezTo>
                  <a:cubicBezTo>
                    <a:pt x="206696" y="3172"/>
                    <a:pt x="232289" y="-423"/>
                    <a:pt x="259671" y="6761"/>
                  </a:cubicBezTo>
                  <a:cubicBezTo>
                    <a:pt x="296037" y="16187"/>
                    <a:pt x="329706" y="39987"/>
                    <a:pt x="348115" y="72761"/>
                  </a:cubicBezTo>
                  <a:cubicBezTo>
                    <a:pt x="374605" y="119452"/>
                    <a:pt x="361580" y="174684"/>
                    <a:pt x="337341" y="219129"/>
                  </a:cubicBezTo>
                  <a:cubicBezTo>
                    <a:pt x="336444" y="220924"/>
                    <a:pt x="339136" y="222724"/>
                    <a:pt x="340033" y="220924"/>
                  </a:cubicBezTo>
                  <a:cubicBezTo>
                    <a:pt x="357539" y="188595"/>
                    <a:pt x="369661" y="152226"/>
                    <a:pt x="365175" y="114960"/>
                  </a:cubicBezTo>
                  <a:cubicBezTo>
                    <a:pt x="362031" y="87570"/>
                    <a:pt x="348566" y="62427"/>
                    <a:pt x="329260" y="43125"/>
                  </a:cubicBezTo>
                  <a:cubicBezTo>
                    <a:pt x="311303" y="25166"/>
                    <a:pt x="288407" y="12145"/>
                    <a:pt x="264163" y="4961"/>
                  </a:cubicBezTo>
                  <a:cubicBezTo>
                    <a:pt x="240371" y="-2224"/>
                    <a:pt x="217475" y="-1327"/>
                    <a:pt x="193677" y="5858"/>
                  </a:cubicBezTo>
                  <a:cubicBezTo>
                    <a:pt x="170781" y="12591"/>
                    <a:pt x="146537" y="24269"/>
                    <a:pt x="130826" y="42227"/>
                  </a:cubicBezTo>
                  <a:cubicBezTo>
                    <a:pt x="120498" y="54350"/>
                    <a:pt x="111519" y="68268"/>
                    <a:pt x="105239" y="82637"/>
                  </a:cubicBezTo>
                  <a:cubicBezTo>
                    <a:pt x="95363" y="104637"/>
                    <a:pt x="89973" y="129329"/>
                    <a:pt x="93562" y="153575"/>
                  </a:cubicBezTo>
                  <a:cubicBezTo>
                    <a:pt x="98500" y="189047"/>
                    <a:pt x="119601" y="218677"/>
                    <a:pt x="145640" y="242472"/>
                  </a:cubicBezTo>
                  <a:cubicBezTo>
                    <a:pt x="147434" y="243821"/>
                    <a:pt x="149680" y="241574"/>
                    <a:pt x="147886" y="240226"/>
                  </a:cubicBezTo>
                  <a:lnTo>
                    <a:pt x="147886" y="240226"/>
                  </a:lnTo>
                  <a:close/>
                  <a:moveTo>
                    <a:pt x="137558" y="255498"/>
                  </a:moveTo>
                  <a:cubicBezTo>
                    <a:pt x="105684" y="268964"/>
                    <a:pt x="76948" y="291416"/>
                    <a:pt x="50463" y="312970"/>
                  </a:cubicBezTo>
                  <a:cubicBezTo>
                    <a:pt x="27116" y="332277"/>
                    <a:pt x="3324" y="356072"/>
                    <a:pt x="180" y="387948"/>
                  </a:cubicBezTo>
                  <a:cubicBezTo>
                    <a:pt x="-1169" y="402318"/>
                    <a:pt x="5118" y="417133"/>
                    <a:pt x="16789" y="425661"/>
                  </a:cubicBezTo>
                  <a:cubicBezTo>
                    <a:pt x="31157" y="435989"/>
                    <a:pt x="47766" y="433743"/>
                    <a:pt x="63477" y="427907"/>
                  </a:cubicBezTo>
                  <a:cubicBezTo>
                    <a:pt x="79194" y="422071"/>
                    <a:pt x="94905" y="413538"/>
                    <a:pt x="109719" y="405010"/>
                  </a:cubicBezTo>
                  <a:cubicBezTo>
                    <a:pt x="122451" y="397209"/>
                    <a:pt x="135928" y="387902"/>
                    <a:pt x="143634" y="374688"/>
                  </a:cubicBezTo>
                  <a:cubicBezTo>
                    <a:pt x="147311" y="413872"/>
                    <a:pt x="142098" y="453373"/>
                    <a:pt x="134861" y="491666"/>
                  </a:cubicBezTo>
                  <a:cubicBezTo>
                    <a:pt x="132615" y="504686"/>
                    <a:pt x="129471" y="517707"/>
                    <a:pt x="126333" y="530276"/>
                  </a:cubicBezTo>
                  <a:cubicBezTo>
                    <a:pt x="121396" y="548686"/>
                    <a:pt x="106130" y="561706"/>
                    <a:pt x="96706" y="577870"/>
                  </a:cubicBezTo>
                  <a:cubicBezTo>
                    <a:pt x="89973" y="589993"/>
                    <a:pt x="87727" y="605260"/>
                    <a:pt x="94014" y="617829"/>
                  </a:cubicBezTo>
                  <a:cubicBezTo>
                    <a:pt x="99403" y="629055"/>
                    <a:pt x="111971" y="635788"/>
                    <a:pt x="123196" y="639829"/>
                  </a:cubicBezTo>
                  <a:cubicBezTo>
                    <a:pt x="149235" y="649706"/>
                    <a:pt x="182903" y="652849"/>
                    <a:pt x="210291" y="645219"/>
                  </a:cubicBezTo>
                  <a:cubicBezTo>
                    <a:pt x="246206" y="635342"/>
                    <a:pt x="257882" y="600768"/>
                    <a:pt x="262369" y="567096"/>
                  </a:cubicBezTo>
                  <a:cubicBezTo>
                    <a:pt x="265512" y="542850"/>
                    <a:pt x="266409" y="519056"/>
                    <a:pt x="272696" y="495261"/>
                  </a:cubicBezTo>
                  <a:cubicBezTo>
                    <a:pt x="274491" y="488528"/>
                    <a:pt x="277634" y="475953"/>
                    <a:pt x="287064" y="477754"/>
                  </a:cubicBezTo>
                  <a:cubicBezTo>
                    <a:pt x="293797" y="479103"/>
                    <a:pt x="299186" y="487179"/>
                    <a:pt x="302781" y="492569"/>
                  </a:cubicBezTo>
                  <a:cubicBezTo>
                    <a:pt x="318499" y="515918"/>
                    <a:pt x="329718" y="542856"/>
                    <a:pt x="341388" y="568000"/>
                  </a:cubicBezTo>
                  <a:cubicBezTo>
                    <a:pt x="351264" y="588650"/>
                    <a:pt x="362935" y="615594"/>
                    <a:pt x="389425" y="617389"/>
                  </a:cubicBezTo>
                  <a:cubicBezTo>
                    <a:pt x="400650" y="618287"/>
                    <a:pt x="411875" y="616040"/>
                    <a:pt x="423094" y="614697"/>
                  </a:cubicBezTo>
                  <a:cubicBezTo>
                    <a:pt x="432970" y="613348"/>
                    <a:pt x="442851" y="610656"/>
                    <a:pt x="452276" y="607061"/>
                  </a:cubicBezTo>
                  <a:cubicBezTo>
                    <a:pt x="470233" y="600328"/>
                    <a:pt x="485047" y="589554"/>
                    <a:pt x="498518" y="576082"/>
                  </a:cubicBezTo>
                  <a:cubicBezTo>
                    <a:pt x="507045" y="568000"/>
                    <a:pt x="514681" y="558574"/>
                    <a:pt x="511537" y="546451"/>
                  </a:cubicBezTo>
                  <a:cubicBezTo>
                    <a:pt x="509291" y="538369"/>
                    <a:pt x="502559" y="532082"/>
                    <a:pt x="496723" y="526692"/>
                  </a:cubicBezTo>
                  <a:cubicBezTo>
                    <a:pt x="488642" y="519507"/>
                    <a:pt x="481910" y="510528"/>
                    <a:pt x="476520" y="501103"/>
                  </a:cubicBezTo>
                  <a:cubicBezTo>
                    <a:pt x="463501" y="477308"/>
                    <a:pt x="453173" y="451713"/>
                    <a:pt x="441503" y="427021"/>
                  </a:cubicBezTo>
                  <a:cubicBezTo>
                    <a:pt x="435216" y="413555"/>
                    <a:pt x="429380" y="400529"/>
                    <a:pt x="423094" y="387063"/>
                  </a:cubicBezTo>
                  <a:cubicBezTo>
                    <a:pt x="416361" y="372693"/>
                    <a:pt x="403787" y="355186"/>
                    <a:pt x="408725" y="338571"/>
                  </a:cubicBezTo>
                  <a:cubicBezTo>
                    <a:pt x="413212" y="324201"/>
                    <a:pt x="433415" y="322406"/>
                    <a:pt x="445537" y="321063"/>
                  </a:cubicBezTo>
                  <a:cubicBezTo>
                    <a:pt x="459002" y="319269"/>
                    <a:pt x="472925" y="318817"/>
                    <a:pt x="486390" y="317022"/>
                  </a:cubicBezTo>
                  <a:cubicBezTo>
                    <a:pt x="507491" y="314330"/>
                    <a:pt x="536222" y="308495"/>
                    <a:pt x="540262" y="283351"/>
                  </a:cubicBezTo>
                  <a:cubicBezTo>
                    <a:pt x="550590" y="212859"/>
                    <a:pt x="450921" y="214654"/>
                    <a:pt x="405576" y="216454"/>
                  </a:cubicBezTo>
                  <a:cubicBezTo>
                    <a:pt x="382681" y="217352"/>
                    <a:pt x="360231" y="220050"/>
                    <a:pt x="337787" y="223639"/>
                  </a:cubicBezTo>
                  <a:cubicBezTo>
                    <a:pt x="335541" y="224085"/>
                    <a:pt x="336438" y="227234"/>
                    <a:pt x="338684" y="226783"/>
                  </a:cubicBezTo>
                  <a:cubicBezTo>
                    <a:pt x="378640" y="220495"/>
                    <a:pt x="420396" y="216906"/>
                    <a:pt x="460797" y="220495"/>
                  </a:cubicBezTo>
                  <a:cubicBezTo>
                    <a:pt x="489979" y="223188"/>
                    <a:pt x="527689" y="229475"/>
                    <a:pt x="536222" y="262700"/>
                  </a:cubicBezTo>
                  <a:cubicBezTo>
                    <a:pt x="539817" y="277515"/>
                    <a:pt x="537570" y="293680"/>
                    <a:pt x="524099" y="302213"/>
                  </a:cubicBezTo>
                  <a:cubicBezTo>
                    <a:pt x="512875" y="309849"/>
                    <a:pt x="498061" y="312090"/>
                    <a:pt x="484590" y="313439"/>
                  </a:cubicBezTo>
                  <a:cubicBezTo>
                    <a:pt x="470673" y="315234"/>
                    <a:pt x="456756" y="316131"/>
                    <a:pt x="442840" y="317480"/>
                  </a:cubicBezTo>
                  <a:cubicBezTo>
                    <a:pt x="432964" y="318829"/>
                    <a:pt x="421293" y="320172"/>
                    <a:pt x="413657" y="326905"/>
                  </a:cubicBezTo>
                  <a:cubicBezTo>
                    <a:pt x="401535" y="337233"/>
                    <a:pt x="404233" y="352048"/>
                    <a:pt x="410062" y="365069"/>
                  </a:cubicBezTo>
                  <a:cubicBezTo>
                    <a:pt x="415898" y="378089"/>
                    <a:pt x="422184" y="390658"/>
                    <a:pt x="428020" y="403679"/>
                  </a:cubicBezTo>
                  <a:cubicBezTo>
                    <a:pt x="441039" y="431966"/>
                    <a:pt x="454059" y="460698"/>
                    <a:pt x="467530" y="488986"/>
                  </a:cubicBezTo>
                  <a:cubicBezTo>
                    <a:pt x="472919" y="500211"/>
                    <a:pt x="478754" y="510534"/>
                    <a:pt x="486836" y="520416"/>
                  </a:cubicBezTo>
                  <a:cubicBezTo>
                    <a:pt x="494020" y="528944"/>
                    <a:pt x="504342" y="534786"/>
                    <a:pt x="508382" y="546006"/>
                  </a:cubicBezTo>
                  <a:cubicBezTo>
                    <a:pt x="511526" y="554533"/>
                    <a:pt x="506136" y="562170"/>
                    <a:pt x="500747" y="568006"/>
                  </a:cubicBezTo>
                  <a:cubicBezTo>
                    <a:pt x="486830" y="583272"/>
                    <a:pt x="470216" y="594943"/>
                    <a:pt x="451361" y="602574"/>
                  </a:cubicBezTo>
                  <a:cubicBezTo>
                    <a:pt x="441485" y="606615"/>
                    <a:pt x="431157" y="609307"/>
                    <a:pt x="420830" y="610656"/>
                  </a:cubicBezTo>
                  <a:cubicBezTo>
                    <a:pt x="407365" y="612005"/>
                    <a:pt x="394791" y="615143"/>
                    <a:pt x="381320" y="611553"/>
                  </a:cubicBezTo>
                  <a:cubicBezTo>
                    <a:pt x="369198" y="608410"/>
                    <a:pt x="357973" y="594046"/>
                    <a:pt x="352589" y="582820"/>
                  </a:cubicBezTo>
                  <a:cubicBezTo>
                    <a:pt x="347200" y="572046"/>
                    <a:pt x="342262" y="560821"/>
                    <a:pt x="336872" y="550047"/>
                  </a:cubicBezTo>
                  <a:cubicBezTo>
                    <a:pt x="330140" y="536129"/>
                    <a:pt x="323407" y="522657"/>
                    <a:pt x="316223" y="508739"/>
                  </a:cubicBezTo>
                  <a:cubicBezTo>
                    <a:pt x="311285" y="499760"/>
                    <a:pt x="306799" y="489883"/>
                    <a:pt x="299615" y="482247"/>
                  </a:cubicBezTo>
                  <a:cubicBezTo>
                    <a:pt x="291533" y="473267"/>
                    <a:pt x="280760" y="468329"/>
                    <a:pt x="273576" y="480452"/>
                  </a:cubicBezTo>
                  <a:cubicBezTo>
                    <a:pt x="269981" y="486288"/>
                    <a:pt x="268638" y="493918"/>
                    <a:pt x="266843" y="500657"/>
                  </a:cubicBezTo>
                  <a:cubicBezTo>
                    <a:pt x="264597" y="511431"/>
                    <a:pt x="262803" y="522657"/>
                    <a:pt x="261454" y="533883"/>
                  </a:cubicBezTo>
                  <a:cubicBezTo>
                    <a:pt x="256967" y="574739"/>
                    <a:pt x="255167" y="625923"/>
                    <a:pt x="208479" y="640292"/>
                  </a:cubicBezTo>
                  <a:cubicBezTo>
                    <a:pt x="181989" y="648374"/>
                    <a:pt x="148771" y="643887"/>
                    <a:pt x="123178" y="634902"/>
                  </a:cubicBezTo>
                  <a:cubicBezTo>
                    <a:pt x="109713" y="629964"/>
                    <a:pt x="97139" y="621882"/>
                    <a:pt x="93099" y="607512"/>
                  </a:cubicBezTo>
                  <a:cubicBezTo>
                    <a:pt x="88161" y="587753"/>
                    <a:pt x="103426" y="569800"/>
                    <a:pt x="114645" y="555431"/>
                  </a:cubicBezTo>
                  <a:cubicBezTo>
                    <a:pt x="122727" y="544657"/>
                    <a:pt x="127213" y="534780"/>
                    <a:pt x="130362" y="522205"/>
                  </a:cubicBezTo>
                  <a:cubicBezTo>
                    <a:pt x="133957" y="508287"/>
                    <a:pt x="136649" y="494816"/>
                    <a:pt x="138890" y="480898"/>
                  </a:cubicBezTo>
                  <a:cubicBezTo>
                    <a:pt x="145387" y="444945"/>
                    <a:pt x="149375" y="407743"/>
                    <a:pt x="145616" y="370899"/>
                  </a:cubicBezTo>
                  <a:lnTo>
                    <a:pt x="145616" y="370893"/>
                  </a:lnTo>
                  <a:cubicBezTo>
                    <a:pt x="145945" y="370236"/>
                    <a:pt x="145792" y="369579"/>
                    <a:pt x="145423" y="369098"/>
                  </a:cubicBezTo>
                  <a:lnTo>
                    <a:pt x="145171" y="366858"/>
                  </a:lnTo>
                  <a:cubicBezTo>
                    <a:pt x="146068" y="366406"/>
                    <a:pt x="142924" y="366406"/>
                    <a:pt x="142924" y="368207"/>
                  </a:cubicBezTo>
                  <a:lnTo>
                    <a:pt x="142924" y="368207"/>
                  </a:lnTo>
                  <a:lnTo>
                    <a:pt x="143012" y="368946"/>
                  </a:lnTo>
                  <a:lnTo>
                    <a:pt x="142924" y="369098"/>
                  </a:lnTo>
                  <a:cubicBezTo>
                    <a:pt x="130357" y="395591"/>
                    <a:pt x="96682" y="409057"/>
                    <a:pt x="71992" y="420734"/>
                  </a:cubicBezTo>
                  <a:cubicBezTo>
                    <a:pt x="55829" y="428370"/>
                    <a:pt x="37426" y="434200"/>
                    <a:pt x="20812" y="424329"/>
                  </a:cubicBezTo>
                  <a:cubicBezTo>
                    <a:pt x="4649" y="414453"/>
                    <a:pt x="1054" y="395145"/>
                    <a:pt x="5546" y="378083"/>
                  </a:cubicBezTo>
                  <a:cubicBezTo>
                    <a:pt x="12730" y="349796"/>
                    <a:pt x="36077" y="329145"/>
                    <a:pt x="58076" y="311632"/>
                  </a:cubicBezTo>
                  <a:cubicBezTo>
                    <a:pt x="82766" y="291427"/>
                    <a:pt x="109256" y="271222"/>
                    <a:pt x="138890" y="258653"/>
                  </a:cubicBezTo>
                  <a:cubicBezTo>
                    <a:pt x="140239" y="258208"/>
                    <a:pt x="139341" y="255064"/>
                    <a:pt x="137541" y="255516"/>
                  </a:cubicBezTo>
                  <a:lnTo>
                    <a:pt x="137541" y="25551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9" name="Google Shape;2689;p61"/>
            <p:cNvSpPr/>
            <p:nvPr/>
          </p:nvSpPr>
          <p:spPr>
            <a:xfrm>
              <a:off x="-6588163" y="4007150"/>
              <a:ext cx="687920" cy="470619"/>
            </a:xfrm>
            <a:custGeom>
              <a:rect b="b" l="l" r="r" t="t"/>
              <a:pathLst>
                <a:path extrusionOk="0" h="100506" w="146913">
                  <a:moveTo>
                    <a:pt x="36044" y="35466"/>
                  </a:moveTo>
                  <a:cubicBezTo>
                    <a:pt x="39188" y="30528"/>
                    <a:pt x="32901" y="23343"/>
                    <a:pt x="29757" y="20199"/>
                  </a:cubicBezTo>
                  <a:cubicBezTo>
                    <a:pt x="25716" y="16158"/>
                    <a:pt x="20333" y="14363"/>
                    <a:pt x="14492" y="15261"/>
                  </a:cubicBezTo>
                  <a:cubicBezTo>
                    <a:pt x="9102" y="16158"/>
                    <a:pt x="5067" y="19748"/>
                    <a:pt x="2370" y="24240"/>
                  </a:cubicBezTo>
                  <a:cubicBezTo>
                    <a:pt x="-322" y="29630"/>
                    <a:pt x="-1225" y="38610"/>
                    <a:pt x="2370" y="43548"/>
                  </a:cubicBezTo>
                  <a:cubicBezTo>
                    <a:pt x="4616" y="46240"/>
                    <a:pt x="10451" y="47143"/>
                    <a:pt x="10897" y="42199"/>
                  </a:cubicBezTo>
                  <a:cubicBezTo>
                    <a:pt x="11794" y="35912"/>
                    <a:pt x="7753" y="26481"/>
                    <a:pt x="16732" y="24692"/>
                  </a:cubicBezTo>
                  <a:cubicBezTo>
                    <a:pt x="19424" y="24246"/>
                    <a:pt x="23019" y="25589"/>
                    <a:pt x="25259" y="26938"/>
                  </a:cubicBezTo>
                  <a:cubicBezTo>
                    <a:pt x="28854" y="29184"/>
                    <a:pt x="30197" y="34575"/>
                    <a:pt x="34238" y="35466"/>
                  </a:cubicBezTo>
                  <a:cubicBezTo>
                    <a:pt x="35135" y="36363"/>
                    <a:pt x="35587" y="36363"/>
                    <a:pt x="36032" y="35466"/>
                  </a:cubicBezTo>
                  <a:close/>
                  <a:moveTo>
                    <a:pt x="39633" y="61055"/>
                  </a:moveTo>
                  <a:cubicBezTo>
                    <a:pt x="40009" y="61524"/>
                    <a:pt x="40378" y="61923"/>
                    <a:pt x="40748" y="62263"/>
                  </a:cubicBezTo>
                  <a:cubicBezTo>
                    <a:pt x="40478" y="62961"/>
                    <a:pt x="40384" y="63765"/>
                    <a:pt x="40530" y="64645"/>
                  </a:cubicBezTo>
                  <a:cubicBezTo>
                    <a:pt x="44126" y="87096"/>
                    <a:pt x="63877" y="103254"/>
                    <a:pt x="87219" y="100116"/>
                  </a:cubicBezTo>
                  <a:cubicBezTo>
                    <a:pt x="109668" y="96973"/>
                    <a:pt x="123133" y="74973"/>
                    <a:pt x="118647" y="52522"/>
                  </a:cubicBezTo>
                  <a:cubicBezTo>
                    <a:pt x="118576" y="52217"/>
                    <a:pt x="118471" y="51941"/>
                    <a:pt x="118342" y="51689"/>
                  </a:cubicBezTo>
                  <a:cubicBezTo>
                    <a:pt x="118383" y="49096"/>
                    <a:pt x="116096" y="46140"/>
                    <a:pt x="112812" y="46686"/>
                  </a:cubicBezTo>
                  <a:cubicBezTo>
                    <a:pt x="98895" y="48481"/>
                    <a:pt x="84978" y="50727"/>
                    <a:pt x="71062" y="52522"/>
                  </a:cubicBezTo>
                  <a:cubicBezTo>
                    <a:pt x="64329" y="53419"/>
                    <a:pt x="57596" y="54316"/>
                    <a:pt x="50858" y="55214"/>
                  </a:cubicBezTo>
                  <a:cubicBezTo>
                    <a:pt x="45469" y="56111"/>
                    <a:pt x="42331" y="55214"/>
                    <a:pt x="40085" y="60152"/>
                  </a:cubicBezTo>
                  <a:cubicBezTo>
                    <a:pt x="39188" y="60598"/>
                    <a:pt x="39188" y="60598"/>
                    <a:pt x="39633" y="61049"/>
                  </a:cubicBezTo>
                  <a:close/>
                  <a:moveTo>
                    <a:pt x="49421" y="63577"/>
                  </a:moveTo>
                  <a:cubicBezTo>
                    <a:pt x="50148" y="63472"/>
                    <a:pt x="50928" y="63372"/>
                    <a:pt x="51755" y="63302"/>
                  </a:cubicBezTo>
                  <a:cubicBezTo>
                    <a:pt x="59391" y="62856"/>
                    <a:pt x="67021" y="61507"/>
                    <a:pt x="74651" y="60609"/>
                  </a:cubicBezTo>
                  <a:lnTo>
                    <a:pt x="111222" y="55736"/>
                  </a:lnTo>
                  <a:cubicBezTo>
                    <a:pt x="111938" y="64316"/>
                    <a:pt x="111844" y="72463"/>
                    <a:pt x="106073" y="79471"/>
                  </a:cubicBezTo>
                  <a:cubicBezTo>
                    <a:pt x="101135" y="85759"/>
                    <a:pt x="93505" y="89348"/>
                    <a:pt x="86315" y="90697"/>
                  </a:cubicBezTo>
                  <a:cubicBezTo>
                    <a:pt x="67607" y="94181"/>
                    <a:pt x="53538" y="80375"/>
                    <a:pt x="49415" y="63583"/>
                  </a:cubicBezTo>
                  <a:close/>
                  <a:moveTo>
                    <a:pt x="113709" y="24240"/>
                  </a:moveTo>
                  <a:cubicBezTo>
                    <a:pt x="117304" y="22446"/>
                    <a:pt x="117750" y="17507"/>
                    <a:pt x="119544" y="14815"/>
                  </a:cubicBezTo>
                  <a:cubicBezTo>
                    <a:pt x="121339" y="12123"/>
                    <a:pt x="124482" y="10328"/>
                    <a:pt x="127625" y="9877"/>
                  </a:cubicBezTo>
                  <a:cubicBezTo>
                    <a:pt x="136153" y="8082"/>
                    <a:pt x="135261" y="20205"/>
                    <a:pt x="137050" y="24692"/>
                  </a:cubicBezTo>
                  <a:cubicBezTo>
                    <a:pt x="138399" y="27835"/>
                    <a:pt x="143782" y="30082"/>
                    <a:pt x="145577" y="26041"/>
                  </a:cubicBezTo>
                  <a:cubicBezTo>
                    <a:pt x="150515" y="14815"/>
                    <a:pt x="141091" y="0"/>
                    <a:pt x="128517" y="0"/>
                  </a:cubicBezTo>
                  <a:cubicBezTo>
                    <a:pt x="123127" y="0"/>
                    <a:pt x="117744" y="3144"/>
                    <a:pt x="114600" y="7636"/>
                  </a:cubicBezTo>
                  <a:cubicBezTo>
                    <a:pt x="111909" y="11677"/>
                    <a:pt x="106965" y="20657"/>
                    <a:pt x="111457" y="24698"/>
                  </a:cubicBezTo>
                  <a:cubicBezTo>
                    <a:pt x="112354" y="24246"/>
                    <a:pt x="112806" y="24246"/>
                    <a:pt x="113703" y="242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0" name="Google Shape;2690;p61"/>
            <p:cNvSpPr/>
            <p:nvPr/>
          </p:nvSpPr>
          <p:spPr>
            <a:xfrm>
              <a:off x="-6158794" y="502870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1" name="Google Shape;2691;p61"/>
            <p:cNvSpPr/>
            <p:nvPr/>
          </p:nvSpPr>
          <p:spPr>
            <a:xfrm>
              <a:off x="-6114643" y="5316669"/>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2" name="Google Shape;2692;p61"/>
            <p:cNvSpPr/>
            <p:nvPr/>
          </p:nvSpPr>
          <p:spPr>
            <a:xfrm>
              <a:off x="-6076810" y="554580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3" name="Google Shape;2693;p61"/>
            <p:cNvSpPr/>
            <p:nvPr/>
          </p:nvSpPr>
          <p:spPr>
            <a:xfrm>
              <a:off x="-6647205" y="4207832"/>
              <a:ext cx="859983" cy="183264"/>
            </a:xfrm>
            <a:custGeom>
              <a:rect b="b" l="l" r="r" t="t"/>
              <a:pathLst>
                <a:path extrusionOk="0" h="39138" w="183659">
                  <a:moveTo>
                    <a:pt x="25761" y="28072"/>
                  </a:moveTo>
                  <a:cubicBezTo>
                    <a:pt x="22618" y="26277"/>
                    <a:pt x="19474" y="26277"/>
                    <a:pt x="15885" y="25825"/>
                  </a:cubicBezTo>
                  <a:cubicBezTo>
                    <a:pt x="11844" y="25380"/>
                    <a:pt x="7804" y="24476"/>
                    <a:pt x="4209" y="25380"/>
                  </a:cubicBezTo>
                  <a:cubicBezTo>
                    <a:pt x="-278" y="26728"/>
                    <a:pt x="-1181" y="31667"/>
                    <a:pt x="1517" y="34805"/>
                  </a:cubicBezTo>
                  <a:cubicBezTo>
                    <a:pt x="4209" y="38400"/>
                    <a:pt x="8701" y="38400"/>
                    <a:pt x="12742" y="38846"/>
                  </a:cubicBezTo>
                  <a:cubicBezTo>
                    <a:pt x="16782" y="39291"/>
                    <a:pt x="20377" y="39291"/>
                    <a:pt x="24418" y="38400"/>
                  </a:cubicBezTo>
                  <a:cubicBezTo>
                    <a:pt x="29362" y="37051"/>
                    <a:pt x="30253" y="30318"/>
                    <a:pt x="25767" y="28072"/>
                  </a:cubicBezTo>
                  <a:close/>
                  <a:moveTo>
                    <a:pt x="179748" y="236"/>
                  </a:moveTo>
                  <a:cubicBezTo>
                    <a:pt x="175261" y="-661"/>
                    <a:pt x="171666" y="1133"/>
                    <a:pt x="167180" y="3380"/>
                  </a:cubicBezTo>
                  <a:cubicBezTo>
                    <a:pt x="163585" y="5174"/>
                    <a:pt x="158653" y="5626"/>
                    <a:pt x="156852" y="9667"/>
                  </a:cubicBezTo>
                  <a:cubicBezTo>
                    <a:pt x="155955" y="11462"/>
                    <a:pt x="155955" y="14605"/>
                    <a:pt x="157749" y="16400"/>
                  </a:cubicBezTo>
                  <a:cubicBezTo>
                    <a:pt x="161790" y="19544"/>
                    <a:pt x="166277" y="18646"/>
                    <a:pt x="170769" y="16846"/>
                  </a:cubicBezTo>
                  <a:cubicBezTo>
                    <a:pt x="174364" y="15051"/>
                    <a:pt x="179296" y="13251"/>
                    <a:pt x="181994" y="10113"/>
                  </a:cubicBezTo>
                  <a:cubicBezTo>
                    <a:pt x="184685" y="6975"/>
                    <a:pt x="184240" y="1133"/>
                    <a:pt x="179748" y="2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4" name="Google Shape;2694;p61"/>
            <p:cNvSpPr/>
            <p:nvPr/>
          </p:nvSpPr>
          <p:spPr>
            <a:xfrm>
              <a:off x="-6494757" y="3691763"/>
              <a:ext cx="382663" cy="283989"/>
            </a:xfrm>
            <a:custGeom>
              <a:rect b="b" l="l" r="r" t="t"/>
              <a:pathLst>
                <a:path extrusionOk="0" h="60649" w="81722">
                  <a:moveTo>
                    <a:pt x="81640" y="21569"/>
                  </a:moveTo>
                  <a:cubicBezTo>
                    <a:pt x="80291" y="14836"/>
                    <a:pt x="80291" y="8103"/>
                    <a:pt x="78496" y="1810"/>
                  </a:cubicBezTo>
                  <a:cubicBezTo>
                    <a:pt x="77599" y="-882"/>
                    <a:pt x="73559" y="-436"/>
                    <a:pt x="74010" y="2256"/>
                  </a:cubicBezTo>
                  <a:cubicBezTo>
                    <a:pt x="74456" y="8091"/>
                    <a:pt x="74907" y="13933"/>
                    <a:pt x="75805" y="19763"/>
                  </a:cubicBezTo>
                  <a:cubicBezTo>
                    <a:pt x="69518" y="20209"/>
                    <a:pt x="63683" y="19317"/>
                    <a:pt x="58745" y="14825"/>
                  </a:cubicBezTo>
                  <a:cubicBezTo>
                    <a:pt x="56498" y="13030"/>
                    <a:pt x="53807" y="14379"/>
                    <a:pt x="53355" y="17071"/>
                  </a:cubicBezTo>
                  <a:cubicBezTo>
                    <a:pt x="51560" y="30988"/>
                    <a:pt x="60088" y="41763"/>
                    <a:pt x="67723" y="52543"/>
                  </a:cubicBezTo>
                  <a:cubicBezTo>
                    <a:pt x="49314" y="51194"/>
                    <a:pt x="23727" y="42666"/>
                    <a:pt x="19686" y="24255"/>
                  </a:cubicBezTo>
                  <a:cubicBezTo>
                    <a:pt x="19241" y="22461"/>
                    <a:pt x="17892" y="21563"/>
                    <a:pt x="16091" y="21563"/>
                  </a:cubicBezTo>
                  <a:cubicBezTo>
                    <a:pt x="15646" y="21563"/>
                    <a:pt x="15194" y="21563"/>
                    <a:pt x="14743" y="21563"/>
                  </a:cubicBezTo>
                  <a:cubicBezTo>
                    <a:pt x="13394" y="21563"/>
                    <a:pt x="12051" y="22461"/>
                    <a:pt x="11599" y="23358"/>
                  </a:cubicBezTo>
                  <a:cubicBezTo>
                    <a:pt x="10250" y="25604"/>
                    <a:pt x="8456" y="27399"/>
                    <a:pt x="7113" y="29646"/>
                  </a:cubicBezTo>
                  <a:cubicBezTo>
                    <a:pt x="6215" y="22461"/>
                    <a:pt x="7113" y="14830"/>
                    <a:pt x="11599" y="8543"/>
                  </a:cubicBezTo>
                  <a:cubicBezTo>
                    <a:pt x="12045" y="7646"/>
                    <a:pt x="11153" y="6748"/>
                    <a:pt x="10250" y="7194"/>
                  </a:cubicBezTo>
                  <a:cubicBezTo>
                    <a:pt x="-2769" y="11235"/>
                    <a:pt x="-523" y="29194"/>
                    <a:pt x="1723" y="39968"/>
                  </a:cubicBezTo>
                  <a:cubicBezTo>
                    <a:pt x="2620" y="43563"/>
                    <a:pt x="7113" y="43112"/>
                    <a:pt x="8456" y="39968"/>
                  </a:cubicBezTo>
                  <a:cubicBezTo>
                    <a:pt x="9805" y="36373"/>
                    <a:pt x="12051" y="34132"/>
                    <a:pt x="14743" y="31886"/>
                  </a:cubicBezTo>
                  <a:cubicBezTo>
                    <a:pt x="15188" y="32332"/>
                    <a:pt x="15640" y="32783"/>
                    <a:pt x="15640" y="33681"/>
                  </a:cubicBezTo>
                  <a:cubicBezTo>
                    <a:pt x="18783" y="39968"/>
                    <a:pt x="24619" y="44455"/>
                    <a:pt x="30008" y="48050"/>
                  </a:cubicBezTo>
                  <a:cubicBezTo>
                    <a:pt x="42576" y="56578"/>
                    <a:pt x="59190" y="61070"/>
                    <a:pt x="74456" y="60619"/>
                  </a:cubicBezTo>
                  <a:cubicBezTo>
                    <a:pt x="77148" y="60619"/>
                    <a:pt x="78942" y="57475"/>
                    <a:pt x="77599" y="55229"/>
                  </a:cubicBezTo>
                  <a:cubicBezTo>
                    <a:pt x="70867" y="45352"/>
                    <a:pt x="63231" y="35921"/>
                    <a:pt x="60539" y="24250"/>
                  </a:cubicBezTo>
                  <a:cubicBezTo>
                    <a:pt x="66374" y="26942"/>
                    <a:pt x="72661" y="27393"/>
                    <a:pt x="79394" y="26496"/>
                  </a:cubicBezTo>
                  <a:cubicBezTo>
                    <a:pt x="80737" y="25159"/>
                    <a:pt x="82086" y="23810"/>
                    <a:pt x="81634" y="2156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5" name="Google Shape;2695;p61"/>
            <p:cNvSpPr/>
            <p:nvPr/>
          </p:nvSpPr>
          <p:spPr>
            <a:xfrm>
              <a:off x="-6698946" y="4465357"/>
              <a:ext cx="227045" cy="206025"/>
            </a:xfrm>
            <a:custGeom>
              <a:rect b="b" l="l" r="r" t="t"/>
              <a:pathLst>
                <a:path extrusionOk="0" h="43999" w="48488">
                  <a:moveTo>
                    <a:pt x="13019" y="5390"/>
                  </a:moveTo>
                  <a:lnTo>
                    <a:pt x="13019" y="5390"/>
                  </a:lnTo>
                  <a:cubicBezTo>
                    <a:pt x="12122" y="2246"/>
                    <a:pt x="9424" y="0"/>
                    <a:pt x="6733" y="0"/>
                  </a:cubicBezTo>
                  <a:cubicBezTo>
                    <a:pt x="4041" y="0"/>
                    <a:pt x="1343" y="1795"/>
                    <a:pt x="446" y="4938"/>
                  </a:cubicBezTo>
                  <a:lnTo>
                    <a:pt x="446" y="5384"/>
                  </a:lnTo>
                  <a:cubicBezTo>
                    <a:pt x="0" y="6733"/>
                    <a:pt x="0" y="8076"/>
                    <a:pt x="0" y="9425"/>
                  </a:cubicBezTo>
                  <a:lnTo>
                    <a:pt x="0" y="9871"/>
                  </a:lnTo>
                  <a:cubicBezTo>
                    <a:pt x="446" y="11220"/>
                    <a:pt x="1349" y="12563"/>
                    <a:pt x="2246" y="13466"/>
                  </a:cubicBezTo>
                  <a:cubicBezTo>
                    <a:pt x="2692" y="13466"/>
                    <a:pt x="2692" y="13912"/>
                    <a:pt x="3143" y="13912"/>
                  </a:cubicBezTo>
                  <a:lnTo>
                    <a:pt x="3143" y="13912"/>
                  </a:lnTo>
                  <a:cubicBezTo>
                    <a:pt x="3589" y="14358"/>
                    <a:pt x="4041" y="14358"/>
                    <a:pt x="4492" y="14358"/>
                  </a:cubicBezTo>
                  <a:cubicBezTo>
                    <a:pt x="4938" y="14358"/>
                    <a:pt x="4938" y="14358"/>
                    <a:pt x="5390" y="14358"/>
                  </a:cubicBezTo>
                  <a:lnTo>
                    <a:pt x="5835" y="14358"/>
                  </a:lnTo>
                  <a:cubicBezTo>
                    <a:pt x="6281" y="14358"/>
                    <a:pt x="6281" y="14358"/>
                    <a:pt x="6733" y="14358"/>
                  </a:cubicBezTo>
                  <a:cubicBezTo>
                    <a:pt x="7178" y="14358"/>
                    <a:pt x="7178" y="14358"/>
                    <a:pt x="7630" y="14358"/>
                  </a:cubicBezTo>
                  <a:lnTo>
                    <a:pt x="8076" y="14358"/>
                  </a:lnTo>
                  <a:cubicBezTo>
                    <a:pt x="8521" y="14358"/>
                    <a:pt x="8521" y="14358"/>
                    <a:pt x="8973" y="14358"/>
                  </a:cubicBezTo>
                  <a:cubicBezTo>
                    <a:pt x="9419" y="14358"/>
                    <a:pt x="9870" y="13912"/>
                    <a:pt x="10322" y="13912"/>
                  </a:cubicBezTo>
                  <a:lnTo>
                    <a:pt x="10322" y="13912"/>
                  </a:lnTo>
                  <a:cubicBezTo>
                    <a:pt x="10767" y="13912"/>
                    <a:pt x="10767" y="13466"/>
                    <a:pt x="11219" y="13466"/>
                  </a:cubicBezTo>
                  <a:cubicBezTo>
                    <a:pt x="12116" y="12569"/>
                    <a:pt x="13014" y="11220"/>
                    <a:pt x="13465" y="9871"/>
                  </a:cubicBezTo>
                  <a:lnTo>
                    <a:pt x="13465" y="9425"/>
                  </a:lnTo>
                  <a:cubicBezTo>
                    <a:pt x="13465" y="8076"/>
                    <a:pt x="13465" y="6733"/>
                    <a:pt x="13019" y="5384"/>
                  </a:cubicBezTo>
                  <a:close/>
                  <a:moveTo>
                    <a:pt x="35469" y="17959"/>
                  </a:moveTo>
                  <a:cubicBezTo>
                    <a:pt x="28285" y="17959"/>
                    <a:pt x="22450" y="23795"/>
                    <a:pt x="22450" y="30979"/>
                  </a:cubicBezTo>
                  <a:cubicBezTo>
                    <a:pt x="22450" y="38164"/>
                    <a:pt x="28285" y="44000"/>
                    <a:pt x="35469" y="44000"/>
                  </a:cubicBezTo>
                  <a:cubicBezTo>
                    <a:pt x="42653" y="44000"/>
                    <a:pt x="48489" y="38164"/>
                    <a:pt x="48489" y="30979"/>
                  </a:cubicBezTo>
                  <a:cubicBezTo>
                    <a:pt x="48037" y="24246"/>
                    <a:pt x="42202" y="17959"/>
                    <a:pt x="35469" y="179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6" name="Google Shape;2696;p61"/>
            <p:cNvSpPr/>
            <p:nvPr/>
          </p:nvSpPr>
          <p:spPr>
            <a:xfrm>
              <a:off x="-5977525" y="3794335"/>
              <a:ext cx="190788" cy="208690"/>
            </a:xfrm>
            <a:custGeom>
              <a:rect b="b" l="l" r="r" t="t"/>
              <a:pathLst>
                <a:path extrusionOk="0" h="44568" w="40745">
                  <a:moveTo>
                    <a:pt x="20091" y="2358"/>
                  </a:moveTo>
                  <a:cubicBezTo>
                    <a:pt x="18742" y="-786"/>
                    <a:pt x="13358" y="-786"/>
                    <a:pt x="12009" y="2358"/>
                  </a:cubicBezTo>
                  <a:cubicBezTo>
                    <a:pt x="11563" y="3707"/>
                    <a:pt x="11112" y="4604"/>
                    <a:pt x="11112" y="5953"/>
                  </a:cubicBezTo>
                  <a:cubicBezTo>
                    <a:pt x="11112" y="8645"/>
                    <a:pt x="13804" y="10891"/>
                    <a:pt x="16050" y="10891"/>
                  </a:cubicBezTo>
                  <a:cubicBezTo>
                    <a:pt x="18742" y="10891"/>
                    <a:pt x="21439" y="8645"/>
                    <a:pt x="20988" y="5953"/>
                  </a:cubicBezTo>
                  <a:cubicBezTo>
                    <a:pt x="20988" y="4604"/>
                    <a:pt x="20536" y="3261"/>
                    <a:pt x="20091" y="2358"/>
                  </a:cubicBezTo>
                  <a:close/>
                  <a:moveTo>
                    <a:pt x="29069" y="21214"/>
                  </a:moveTo>
                  <a:cubicBezTo>
                    <a:pt x="22782" y="21214"/>
                    <a:pt x="17393" y="26604"/>
                    <a:pt x="17393" y="32891"/>
                  </a:cubicBezTo>
                  <a:cubicBezTo>
                    <a:pt x="17393" y="39178"/>
                    <a:pt x="22782" y="44568"/>
                    <a:pt x="29069" y="44568"/>
                  </a:cubicBezTo>
                  <a:cubicBezTo>
                    <a:pt x="35356" y="44568"/>
                    <a:pt x="40746" y="39178"/>
                    <a:pt x="40746" y="32891"/>
                  </a:cubicBezTo>
                  <a:cubicBezTo>
                    <a:pt x="40746" y="26604"/>
                    <a:pt x="35356" y="21214"/>
                    <a:pt x="29069" y="21214"/>
                  </a:cubicBezTo>
                  <a:close/>
                  <a:moveTo>
                    <a:pt x="3031" y="19865"/>
                  </a:moveTo>
                  <a:cubicBezTo>
                    <a:pt x="-1010" y="19865"/>
                    <a:pt x="-1010" y="25701"/>
                    <a:pt x="3031" y="25701"/>
                  </a:cubicBezTo>
                  <a:cubicBezTo>
                    <a:pt x="6626" y="25701"/>
                    <a:pt x="6626" y="19865"/>
                    <a:pt x="3031" y="198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7" name="Google Shape;2697;p61"/>
            <p:cNvSpPr/>
            <p:nvPr/>
          </p:nvSpPr>
          <p:spPr>
            <a:xfrm>
              <a:off x="-5531186" y="4696577"/>
              <a:ext cx="303515" cy="285225"/>
            </a:xfrm>
            <a:custGeom>
              <a:rect b="b" l="l" r="r" t="t"/>
              <a:pathLst>
                <a:path extrusionOk="0" h="60913" w="64819">
                  <a:moveTo>
                    <a:pt x="41479" y="0"/>
                  </a:moveTo>
                  <a:cubicBezTo>
                    <a:pt x="29802" y="0"/>
                    <a:pt x="29802" y="17959"/>
                    <a:pt x="41479" y="17959"/>
                  </a:cubicBezTo>
                  <a:cubicBezTo>
                    <a:pt x="53149" y="17959"/>
                    <a:pt x="53149" y="0"/>
                    <a:pt x="41479" y="0"/>
                  </a:cubicBezTo>
                  <a:close/>
                  <a:moveTo>
                    <a:pt x="52252" y="27390"/>
                  </a:moveTo>
                  <a:cubicBezTo>
                    <a:pt x="45519" y="27390"/>
                    <a:pt x="39684" y="33225"/>
                    <a:pt x="39684" y="39959"/>
                  </a:cubicBezTo>
                  <a:cubicBezTo>
                    <a:pt x="39684" y="46692"/>
                    <a:pt x="45519" y="52527"/>
                    <a:pt x="52252" y="52527"/>
                  </a:cubicBezTo>
                  <a:cubicBezTo>
                    <a:pt x="58984" y="52527"/>
                    <a:pt x="64820" y="46692"/>
                    <a:pt x="64820" y="39959"/>
                  </a:cubicBezTo>
                  <a:cubicBezTo>
                    <a:pt x="64374" y="32780"/>
                    <a:pt x="58984" y="27390"/>
                    <a:pt x="52252" y="27390"/>
                  </a:cubicBezTo>
                  <a:close/>
                  <a:moveTo>
                    <a:pt x="17686" y="48046"/>
                  </a:moveTo>
                  <a:cubicBezTo>
                    <a:pt x="16789" y="46252"/>
                    <a:pt x="14543" y="44451"/>
                    <a:pt x="12748" y="44005"/>
                  </a:cubicBezTo>
                  <a:cubicBezTo>
                    <a:pt x="11851" y="44005"/>
                    <a:pt x="10953" y="43560"/>
                    <a:pt x="10056" y="43560"/>
                  </a:cubicBezTo>
                  <a:cubicBezTo>
                    <a:pt x="8262" y="43560"/>
                    <a:pt x="6913" y="44005"/>
                    <a:pt x="5118" y="44909"/>
                  </a:cubicBezTo>
                  <a:cubicBezTo>
                    <a:pt x="3323" y="45806"/>
                    <a:pt x="1975" y="47601"/>
                    <a:pt x="1077" y="48950"/>
                  </a:cubicBezTo>
                  <a:cubicBezTo>
                    <a:pt x="-717" y="52093"/>
                    <a:pt x="-271" y="56134"/>
                    <a:pt x="2426" y="58375"/>
                  </a:cubicBezTo>
                  <a:cubicBezTo>
                    <a:pt x="3323" y="59272"/>
                    <a:pt x="4672" y="60170"/>
                    <a:pt x="6021" y="60621"/>
                  </a:cubicBezTo>
                  <a:cubicBezTo>
                    <a:pt x="7816" y="61067"/>
                    <a:pt x="9165" y="61067"/>
                    <a:pt x="10508" y="60175"/>
                  </a:cubicBezTo>
                  <a:lnTo>
                    <a:pt x="10508" y="60175"/>
                  </a:lnTo>
                  <a:lnTo>
                    <a:pt x="10062" y="60175"/>
                  </a:lnTo>
                  <a:cubicBezTo>
                    <a:pt x="10062" y="60175"/>
                    <a:pt x="10508" y="60175"/>
                    <a:pt x="10508" y="60175"/>
                  </a:cubicBezTo>
                  <a:cubicBezTo>
                    <a:pt x="10953" y="60175"/>
                    <a:pt x="11856" y="60175"/>
                    <a:pt x="12302" y="59730"/>
                  </a:cubicBezTo>
                  <a:cubicBezTo>
                    <a:pt x="15897" y="58832"/>
                    <a:pt x="18589" y="55243"/>
                    <a:pt x="18589" y="51648"/>
                  </a:cubicBezTo>
                  <a:cubicBezTo>
                    <a:pt x="19041" y="50750"/>
                    <a:pt x="18589" y="49401"/>
                    <a:pt x="17692" y="480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8" name="Google Shape;2698;p61"/>
            <p:cNvSpPr/>
            <p:nvPr/>
          </p:nvSpPr>
          <p:spPr>
            <a:xfrm>
              <a:off x="-6872844" y="5117795"/>
              <a:ext cx="226652" cy="240905"/>
            </a:xfrm>
            <a:custGeom>
              <a:rect b="b" l="l" r="r" t="t"/>
              <a:pathLst>
                <a:path extrusionOk="0" h="51448" w="48404">
                  <a:moveTo>
                    <a:pt x="34003" y="7455"/>
                  </a:moveTo>
                  <a:cubicBezTo>
                    <a:pt x="34003" y="4763"/>
                    <a:pt x="32654" y="2968"/>
                    <a:pt x="30408" y="1168"/>
                  </a:cubicBezTo>
                  <a:cubicBezTo>
                    <a:pt x="28613" y="-181"/>
                    <a:pt x="25922" y="-181"/>
                    <a:pt x="23675" y="270"/>
                  </a:cubicBezTo>
                  <a:cubicBezTo>
                    <a:pt x="22327" y="716"/>
                    <a:pt x="20984" y="1619"/>
                    <a:pt x="20080" y="2517"/>
                  </a:cubicBezTo>
                  <a:cubicBezTo>
                    <a:pt x="18732" y="3414"/>
                    <a:pt x="18286" y="5209"/>
                    <a:pt x="17834" y="6112"/>
                  </a:cubicBezTo>
                  <a:cubicBezTo>
                    <a:pt x="16937" y="7907"/>
                    <a:pt x="17834" y="10599"/>
                    <a:pt x="18732" y="11948"/>
                  </a:cubicBezTo>
                  <a:cubicBezTo>
                    <a:pt x="20080" y="14194"/>
                    <a:pt x="22772" y="15989"/>
                    <a:pt x="25464" y="15989"/>
                  </a:cubicBezTo>
                  <a:cubicBezTo>
                    <a:pt x="27710" y="15989"/>
                    <a:pt x="29505" y="15091"/>
                    <a:pt x="30854" y="13742"/>
                  </a:cubicBezTo>
                  <a:cubicBezTo>
                    <a:pt x="31751" y="12845"/>
                    <a:pt x="32203" y="12393"/>
                    <a:pt x="32203" y="11496"/>
                  </a:cubicBezTo>
                  <a:cubicBezTo>
                    <a:pt x="33106" y="10593"/>
                    <a:pt x="34003" y="9250"/>
                    <a:pt x="34003" y="7455"/>
                  </a:cubicBezTo>
                  <a:close/>
                  <a:moveTo>
                    <a:pt x="40290" y="23619"/>
                  </a:moveTo>
                  <a:cubicBezTo>
                    <a:pt x="35803" y="23619"/>
                    <a:pt x="31763" y="27660"/>
                    <a:pt x="31763" y="32147"/>
                  </a:cubicBezTo>
                  <a:cubicBezTo>
                    <a:pt x="31763" y="34839"/>
                    <a:pt x="32660" y="36634"/>
                    <a:pt x="34455" y="38434"/>
                  </a:cubicBezTo>
                  <a:cubicBezTo>
                    <a:pt x="37598" y="41578"/>
                    <a:pt x="42536" y="41578"/>
                    <a:pt x="45679" y="38434"/>
                  </a:cubicBezTo>
                  <a:cubicBezTo>
                    <a:pt x="47474" y="36639"/>
                    <a:pt x="48371" y="34393"/>
                    <a:pt x="48371" y="32147"/>
                  </a:cubicBezTo>
                  <a:cubicBezTo>
                    <a:pt x="48817" y="27209"/>
                    <a:pt x="44776" y="23619"/>
                    <a:pt x="40290" y="23619"/>
                  </a:cubicBezTo>
                  <a:close/>
                  <a:moveTo>
                    <a:pt x="20984" y="35291"/>
                  </a:moveTo>
                  <a:cubicBezTo>
                    <a:pt x="19635" y="31695"/>
                    <a:pt x="15148" y="29455"/>
                    <a:pt x="11108" y="29455"/>
                  </a:cubicBezTo>
                  <a:cubicBezTo>
                    <a:pt x="6170" y="29455"/>
                    <a:pt x="1683" y="33050"/>
                    <a:pt x="334" y="37983"/>
                  </a:cubicBezTo>
                  <a:cubicBezTo>
                    <a:pt x="-111" y="39777"/>
                    <a:pt x="-111" y="42024"/>
                    <a:pt x="334" y="43818"/>
                  </a:cubicBezTo>
                  <a:cubicBezTo>
                    <a:pt x="1232" y="46510"/>
                    <a:pt x="2580" y="48305"/>
                    <a:pt x="4821" y="49654"/>
                  </a:cubicBezTo>
                  <a:cubicBezTo>
                    <a:pt x="4375" y="49208"/>
                    <a:pt x="3923" y="49208"/>
                    <a:pt x="3472" y="48757"/>
                  </a:cubicBezTo>
                  <a:lnTo>
                    <a:pt x="3472" y="48757"/>
                  </a:lnTo>
                  <a:cubicBezTo>
                    <a:pt x="3918" y="49202"/>
                    <a:pt x="4369" y="49202"/>
                    <a:pt x="4821" y="49654"/>
                  </a:cubicBezTo>
                  <a:cubicBezTo>
                    <a:pt x="4821" y="49654"/>
                    <a:pt x="5266" y="50100"/>
                    <a:pt x="5266" y="50100"/>
                  </a:cubicBezTo>
                  <a:lnTo>
                    <a:pt x="5266" y="50100"/>
                  </a:lnTo>
                  <a:lnTo>
                    <a:pt x="5266" y="50100"/>
                  </a:lnTo>
                  <a:cubicBezTo>
                    <a:pt x="7061" y="50997"/>
                    <a:pt x="8861" y="51449"/>
                    <a:pt x="10656" y="51449"/>
                  </a:cubicBezTo>
                  <a:cubicBezTo>
                    <a:pt x="11553" y="51449"/>
                    <a:pt x="12451" y="51003"/>
                    <a:pt x="13348" y="51003"/>
                  </a:cubicBezTo>
                  <a:cubicBezTo>
                    <a:pt x="15142" y="50557"/>
                    <a:pt x="16491" y="49654"/>
                    <a:pt x="17834" y="48311"/>
                  </a:cubicBezTo>
                  <a:lnTo>
                    <a:pt x="18280" y="47865"/>
                  </a:lnTo>
                  <a:cubicBezTo>
                    <a:pt x="19629" y="46516"/>
                    <a:pt x="20526" y="44722"/>
                    <a:pt x="20972" y="42927"/>
                  </a:cubicBezTo>
                  <a:cubicBezTo>
                    <a:pt x="20972" y="42030"/>
                    <a:pt x="21418" y="41132"/>
                    <a:pt x="21418" y="39783"/>
                  </a:cubicBezTo>
                  <a:cubicBezTo>
                    <a:pt x="22321" y="38886"/>
                    <a:pt x="21869" y="37091"/>
                    <a:pt x="20972" y="352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9" name="Google Shape;2699;p61"/>
            <p:cNvSpPr/>
            <p:nvPr/>
          </p:nvSpPr>
          <p:spPr>
            <a:xfrm>
              <a:off x="-5697164" y="5785363"/>
              <a:ext cx="305580" cy="197620"/>
            </a:xfrm>
            <a:custGeom>
              <a:rect b="b" l="l" r="r" t="t"/>
              <a:pathLst>
                <a:path extrusionOk="0" h="42204" w="65260">
                  <a:moveTo>
                    <a:pt x="21260" y="6287"/>
                  </a:moveTo>
                  <a:cubicBezTo>
                    <a:pt x="21260" y="5842"/>
                    <a:pt x="20814" y="5842"/>
                    <a:pt x="20814" y="5390"/>
                  </a:cubicBezTo>
                  <a:cubicBezTo>
                    <a:pt x="18568" y="2246"/>
                    <a:pt x="15425" y="0"/>
                    <a:pt x="11390" y="0"/>
                  </a:cubicBezTo>
                  <a:cubicBezTo>
                    <a:pt x="7349" y="0"/>
                    <a:pt x="4206" y="2246"/>
                    <a:pt x="1966" y="5390"/>
                  </a:cubicBezTo>
                  <a:cubicBezTo>
                    <a:pt x="1966" y="5836"/>
                    <a:pt x="1520" y="5836"/>
                    <a:pt x="1520" y="6287"/>
                  </a:cubicBezTo>
                  <a:cubicBezTo>
                    <a:pt x="-726" y="9883"/>
                    <a:pt x="-275" y="14369"/>
                    <a:pt x="1520" y="17965"/>
                  </a:cubicBezTo>
                  <a:cubicBezTo>
                    <a:pt x="3766" y="21560"/>
                    <a:pt x="7355" y="23800"/>
                    <a:pt x="11396" y="23800"/>
                  </a:cubicBezTo>
                  <a:cubicBezTo>
                    <a:pt x="15437" y="23800"/>
                    <a:pt x="19032" y="21554"/>
                    <a:pt x="21272" y="17965"/>
                  </a:cubicBezTo>
                  <a:cubicBezTo>
                    <a:pt x="23512" y="14369"/>
                    <a:pt x="23512" y="9431"/>
                    <a:pt x="21266" y="6287"/>
                  </a:cubicBezTo>
                  <a:close/>
                  <a:moveTo>
                    <a:pt x="45504" y="30082"/>
                  </a:moveTo>
                  <a:cubicBezTo>
                    <a:pt x="37869" y="30082"/>
                    <a:pt x="37869" y="42205"/>
                    <a:pt x="45504" y="42205"/>
                  </a:cubicBezTo>
                  <a:cubicBezTo>
                    <a:pt x="53586" y="42205"/>
                    <a:pt x="53586" y="30082"/>
                    <a:pt x="45504" y="30082"/>
                  </a:cubicBezTo>
                  <a:close/>
                  <a:moveTo>
                    <a:pt x="59873" y="11226"/>
                  </a:moveTo>
                  <a:cubicBezTo>
                    <a:pt x="52688" y="11226"/>
                    <a:pt x="52688" y="22452"/>
                    <a:pt x="59873" y="22452"/>
                  </a:cubicBezTo>
                  <a:cubicBezTo>
                    <a:pt x="67057" y="22452"/>
                    <a:pt x="67057" y="11226"/>
                    <a:pt x="59873" y="112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0" name="Google Shape;2700;p61"/>
            <p:cNvSpPr/>
            <p:nvPr/>
          </p:nvSpPr>
          <p:spPr>
            <a:xfrm>
              <a:off x="-5042467" y="6162666"/>
              <a:ext cx="81991" cy="84126"/>
            </a:xfrm>
            <a:custGeom>
              <a:rect b="b" l="l" r="r" t="t"/>
              <a:pathLst>
                <a:path extrusionOk="0" h="17966" w="17510">
                  <a:moveTo>
                    <a:pt x="8757" y="0"/>
                  </a:moveTo>
                  <a:cubicBezTo>
                    <a:pt x="-2919" y="0"/>
                    <a:pt x="-2919" y="17959"/>
                    <a:pt x="8757" y="17959"/>
                  </a:cubicBezTo>
                  <a:cubicBezTo>
                    <a:pt x="20428" y="18404"/>
                    <a:pt x="20428" y="0"/>
                    <a:pt x="875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1" name="Google Shape;2701;p61"/>
            <p:cNvSpPr/>
            <p:nvPr/>
          </p:nvSpPr>
          <p:spPr>
            <a:xfrm>
              <a:off x="-6742553" y="6350608"/>
              <a:ext cx="270667" cy="109510"/>
            </a:xfrm>
            <a:custGeom>
              <a:rect b="b" l="l" r="r" t="t"/>
              <a:pathLst>
                <a:path extrusionOk="0" h="23387" w="57804">
                  <a:moveTo>
                    <a:pt x="8419" y="6327"/>
                  </a:moveTo>
                  <a:cubicBezTo>
                    <a:pt x="-2806" y="6327"/>
                    <a:pt x="-2806" y="23388"/>
                    <a:pt x="8419" y="23388"/>
                  </a:cubicBezTo>
                  <a:cubicBezTo>
                    <a:pt x="19643" y="23388"/>
                    <a:pt x="19643" y="6327"/>
                    <a:pt x="8419" y="6327"/>
                  </a:cubicBezTo>
                  <a:close/>
                  <a:moveTo>
                    <a:pt x="50169" y="936"/>
                  </a:moveTo>
                  <a:cubicBezTo>
                    <a:pt x="49723" y="936"/>
                    <a:pt x="49723" y="936"/>
                    <a:pt x="49271" y="491"/>
                  </a:cubicBezTo>
                  <a:cubicBezTo>
                    <a:pt x="42539" y="-1756"/>
                    <a:pt x="35806" y="4086"/>
                    <a:pt x="35806" y="10367"/>
                  </a:cubicBezTo>
                  <a:cubicBezTo>
                    <a:pt x="35806" y="17100"/>
                    <a:pt x="42539" y="22490"/>
                    <a:pt x="49271" y="20244"/>
                  </a:cubicBezTo>
                  <a:cubicBezTo>
                    <a:pt x="49717" y="20244"/>
                    <a:pt x="49717" y="20244"/>
                    <a:pt x="50169" y="19798"/>
                  </a:cubicBezTo>
                  <a:cubicBezTo>
                    <a:pt x="54655" y="18450"/>
                    <a:pt x="57804" y="14860"/>
                    <a:pt x="57804" y="9922"/>
                  </a:cubicBezTo>
                  <a:cubicBezTo>
                    <a:pt x="57804" y="5881"/>
                    <a:pt x="54661" y="2285"/>
                    <a:pt x="50169" y="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2" name="Google Shape;2702;p61"/>
            <p:cNvSpPr/>
            <p:nvPr/>
          </p:nvSpPr>
          <p:spPr>
            <a:xfrm>
              <a:off x="-6360557" y="5932507"/>
              <a:ext cx="88256" cy="88265"/>
            </a:xfrm>
            <a:custGeom>
              <a:rect b="b" l="l" r="r" t="t"/>
              <a:pathLst>
                <a:path extrusionOk="0" h="18850" w="18848">
                  <a:moveTo>
                    <a:pt x="9424" y="0"/>
                  </a:moveTo>
                  <a:cubicBezTo>
                    <a:pt x="4486" y="0"/>
                    <a:pt x="0" y="4487"/>
                    <a:pt x="0" y="9425"/>
                  </a:cubicBezTo>
                  <a:cubicBezTo>
                    <a:pt x="0" y="14363"/>
                    <a:pt x="4486" y="18850"/>
                    <a:pt x="9424" y="18850"/>
                  </a:cubicBezTo>
                  <a:cubicBezTo>
                    <a:pt x="14362" y="18850"/>
                    <a:pt x="18849" y="14363"/>
                    <a:pt x="18849" y="9425"/>
                  </a:cubicBezTo>
                  <a:cubicBezTo>
                    <a:pt x="18849" y="4487"/>
                    <a:pt x="14362" y="0"/>
                    <a:pt x="94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3" name="Google Shape;2703;p61"/>
            <p:cNvSpPr/>
            <p:nvPr/>
          </p:nvSpPr>
          <p:spPr>
            <a:xfrm>
              <a:off x="-6757576" y="6048130"/>
              <a:ext cx="701916" cy="313269"/>
            </a:xfrm>
            <a:custGeom>
              <a:rect b="b" l="l" r="r" t="t"/>
              <a:pathLst>
                <a:path extrusionOk="0" h="66902" w="149902">
                  <a:moveTo>
                    <a:pt x="15668" y="11671"/>
                  </a:moveTo>
                  <a:cubicBezTo>
                    <a:pt x="18811" y="11671"/>
                    <a:pt x="21503" y="8979"/>
                    <a:pt x="21503" y="5836"/>
                  </a:cubicBezTo>
                  <a:cubicBezTo>
                    <a:pt x="21503" y="2692"/>
                    <a:pt x="18811" y="0"/>
                    <a:pt x="15668" y="0"/>
                  </a:cubicBezTo>
                  <a:cubicBezTo>
                    <a:pt x="12524" y="0"/>
                    <a:pt x="9832" y="2692"/>
                    <a:pt x="9832" y="5836"/>
                  </a:cubicBezTo>
                  <a:cubicBezTo>
                    <a:pt x="9832" y="8979"/>
                    <a:pt x="12524" y="11671"/>
                    <a:pt x="15668" y="11671"/>
                  </a:cubicBezTo>
                  <a:close/>
                  <a:moveTo>
                    <a:pt x="1299" y="30979"/>
                  </a:moveTo>
                  <a:cubicBezTo>
                    <a:pt x="14764" y="50738"/>
                    <a:pt x="41706" y="59266"/>
                    <a:pt x="64150" y="63307"/>
                  </a:cubicBezTo>
                  <a:cubicBezTo>
                    <a:pt x="77615" y="65999"/>
                    <a:pt x="91086" y="66902"/>
                    <a:pt x="104557" y="66902"/>
                  </a:cubicBezTo>
                  <a:cubicBezTo>
                    <a:pt x="114433" y="66902"/>
                    <a:pt x="129247" y="66902"/>
                    <a:pt x="137780" y="61067"/>
                  </a:cubicBezTo>
                  <a:cubicBezTo>
                    <a:pt x="144513" y="56580"/>
                    <a:pt x="142266" y="45348"/>
                    <a:pt x="133739" y="45800"/>
                  </a:cubicBezTo>
                  <a:cubicBezTo>
                    <a:pt x="124761" y="45800"/>
                    <a:pt x="116234" y="48944"/>
                    <a:pt x="107249" y="49396"/>
                  </a:cubicBezTo>
                  <a:cubicBezTo>
                    <a:pt x="95573" y="49841"/>
                    <a:pt x="83456" y="48950"/>
                    <a:pt x="71780" y="46703"/>
                  </a:cubicBezTo>
                  <a:cubicBezTo>
                    <a:pt x="51576" y="43108"/>
                    <a:pt x="28229" y="37278"/>
                    <a:pt x="12970" y="22457"/>
                  </a:cubicBezTo>
                  <a:cubicBezTo>
                    <a:pt x="6683" y="16621"/>
                    <a:pt x="-3639" y="24252"/>
                    <a:pt x="1293" y="30985"/>
                  </a:cubicBezTo>
                  <a:close/>
                  <a:moveTo>
                    <a:pt x="144964" y="33671"/>
                  </a:moveTo>
                  <a:cubicBezTo>
                    <a:pt x="147656" y="33671"/>
                    <a:pt x="149902" y="31425"/>
                    <a:pt x="149902" y="28733"/>
                  </a:cubicBezTo>
                  <a:cubicBezTo>
                    <a:pt x="149902" y="26041"/>
                    <a:pt x="147656" y="23794"/>
                    <a:pt x="144964" y="23794"/>
                  </a:cubicBezTo>
                  <a:cubicBezTo>
                    <a:pt x="142272" y="23794"/>
                    <a:pt x="140026" y="26041"/>
                    <a:pt x="140026" y="28733"/>
                  </a:cubicBezTo>
                  <a:cubicBezTo>
                    <a:pt x="140026" y="31425"/>
                    <a:pt x="142272" y="33671"/>
                    <a:pt x="144964" y="33671"/>
                  </a:cubicBezTo>
                  <a:close/>
                  <a:moveTo>
                    <a:pt x="128801" y="35466"/>
                  </a:moveTo>
                  <a:cubicBezTo>
                    <a:pt x="131945" y="35466"/>
                    <a:pt x="134637" y="32774"/>
                    <a:pt x="134637" y="29630"/>
                  </a:cubicBezTo>
                  <a:cubicBezTo>
                    <a:pt x="134637" y="26487"/>
                    <a:pt x="131945" y="23794"/>
                    <a:pt x="128801" y="23794"/>
                  </a:cubicBezTo>
                  <a:cubicBezTo>
                    <a:pt x="125658" y="23794"/>
                    <a:pt x="122966" y="26487"/>
                    <a:pt x="122966" y="29630"/>
                  </a:cubicBezTo>
                  <a:cubicBezTo>
                    <a:pt x="123412" y="33225"/>
                    <a:pt x="125658" y="35466"/>
                    <a:pt x="128801" y="35466"/>
                  </a:cubicBezTo>
                  <a:close/>
                  <a:moveTo>
                    <a:pt x="113536" y="27384"/>
                  </a:moveTo>
                  <a:cubicBezTo>
                    <a:pt x="114433" y="29630"/>
                    <a:pt x="114885" y="30076"/>
                    <a:pt x="114885" y="29179"/>
                  </a:cubicBezTo>
                  <a:cubicBezTo>
                    <a:pt x="114885" y="28733"/>
                    <a:pt x="113987" y="27830"/>
                    <a:pt x="113536" y="27384"/>
                  </a:cubicBezTo>
                  <a:cubicBezTo>
                    <a:pt x="113981" y="28281"/>
                    <a:pt x="114433" y="29179"/>
                    <a:pt x="114885" y="30527"/>
                  </a:cubicBezTo>
                  <a:lnTo>
                    <a:pt x="114885" y="30527"/>
                  </a:lnTo>
                  <a:cubicBezTo>
                    <a:pt x="114885" y="28733"/>
                    <a:pt x="113987" y="26932"/>
                    <a:pt x="112193" y="26041"/>
                  </a:cubicBezTo>
                  <a:cubicBezTo>
                    <a:pt x="110398" y="24692"/>
                    <a:pt x="107706" y="25144"/>
                    <a:pt x="105906" y="26938"/>
                  </a:cubicBezTo>
                  <a:lnTo>
                    <a:pt x="105906" y="26938"/>
                  </a:lnTo>
                  <a:cubicBezTo>
                    <a:pt x="107255" y="26492"/>
                    <a:pt x="108152" y="26041"/>
                    <a:pt x="109501" y="25589"/>
                  </a:cubicBezTo>
                  <a:cubicBezTo>
                    <a:pt x="105015" y="26035"/>
                    <a:pt x="102768" y="30076"/>
                    <a:pt x="105015" y="34117"/>
                  </a:cubicBezTo>
                  <a:cubicBezTo>
                    <a:pt x="106363" y="36809"/>
                    <a:pt x="109953" y="37261"/>
                    <a:pt x="112199" y="35912"/>
                  </a:cubicBezTo>
                  <a:cubicBezTo>
                    <a:pt x="115336" y="34117"/>
                    <a:pt x="116239" y="30076"/>
                    <a:pt x="113548" y="27378"/>
                  </a:cubicBezTo>
                  <a:close/>
                  <a:moveTo>
                    <a:pt x="96476" y="28733"/>
                  </a:moveTo>
                  <a:cubicBezTo>
                    <a:pt x="96030" y="27835"/>
                    <a:pt x="96030" y="28287"/>
                    <a:pt x="96476" y="30979"/>
                  </a:cubicBezTo>
                  <a:cubicBezTo>
                    <a:pt x="96030" y="31877"/>
                    <a:pt x="95578" y="32328"/>
                    <a:pt x="95127" y="33225"/>
                  </a:cubicBezTo>
                  <a:cubicBezTo>
                    <a:pt x="94681" y="33671"/>
                    <a:pt x="94681" y="33671"/>
                    <a:pt x="94230" y="34123"/>
                  </a:cubicBezTo>
                  <a:cubicBezTo>
                    <a:pt x="96476" y="33225"/>
                    <a:pt x="97373" y="30527"/>
                    <a:pt x="96476" y="28287"/>
                  </a:cubicBezTo>
                  <a:cubicBezTo>
                    <a:pt x="96030" y="26041"/>
                    <a:pt x="93784" y="24692"/>
                    <a:pt x="91538" y="24246"/>
                  </a:cubicBezTo>
                  <a:cubicBezTo>
                    <a:pt x="88846" y="24246"/>
                    <a:pt x="86600" y="26041"/>
                    <a:pt x="86148" y="28733"/>
                  </a:cubicBezTo>
                  <a:cubicBezTo>
                    <a:pt x="85251" y="32328"/>
                    <a:pt x="87943" y="35466"/>
                    <a:pt x="91538" y="35466"/>
                  </a:cubicBezTo>
                  <a:cubicBezTo>
                    <a:pt x="94681" y="35466"/>
                    <a:pt x="97373" y="32322"/>
                    <a:pt x="96476" y="28733"/>
                  </a:cubicBezTo>
                  <a:close/>
                  <a:moveTo>
                    <a:pt x="71780" y="32774"/>
                  </a:moveTo>
                  <a:cubicBezTo>
                    <a:pt x="74026" y="32774"/>
                    <a:pt x="76266" y="30527"/>
                    <a:pt x="76266" y="28287"/>
                  </a:cubicBezTo>
                  <a:cubicBezTo>
                    <a:pt x="76266" y="26041"/>
                    <a:pt x="74020" y="23800"/>
                    <a:pt x="71780" y="23800"/>
                  </a:cubicBezTo>
                  <a:cubicBezTo>
                    <a:pt x="69534" y="23800"/>
                    <a:pt x="67294" y="26047"/>
                    <a:pt x="67294" y="28287"/>
                  </a:cubicBezTo>
                  <a:cubicBezTo>
                    <a:pt x="67294" y="30527"/>
                    <a:pt x="69088" y="32774"/>
                    <a:pt x="71780" y="32774"/>
                  </a:cubicBezTo>
                  <a:close/>
                  <a:moveTo>
                    <a:pt x="55171" y="25138"/>
                  </a:moveTo>
                  <a:lnTo>
                    <a:pt x="55171" y="25138"/>
                  </a:lnTo>
                  <a:cubicBezTo>
                    <a:pt x="57418" y="22891"/>
                    <a:pt x="57418" y="19302"/>
                    <a:pt x="55171" y="17501"/>
                  </a:cubicBezTo>
                  <a:lnTo>
                    <a:pt x="55171" y="17501"/>
                  </a:lnTo>
                  <a:cubicBezTo>
                    <a:pt x="51576" y="14358"/>
                    <a:pt x="45747" y="16604"/>
                    <a:pt x="45747" y="21542"/>
                  </a:cubicBezTo>
                  <a:cubicBezTo>
                    <a:pt x="45747" y="26481"/>
                    <a:pt x="51582" y="28275"/>
                    <a:pt x="55171" y="25138"/>
                  </a:cubicBezTo>
                  <a:close/>
                  <a:moveTo>
                    <a:pt x="29578" y="19748"/>
                  </a:moveTo>
                  <a:cubicBezTo>
                    <a:pt x="31373" y="20193"/>
                    <a:pt x="32722" y="20193"/>
                    <a:pt x="34065" y="19302"/>
                  </a:cubicBezTo>
                  <a:cubicBezTo>
                    <a:pt x="34962" y="18856"/>
                    <a:pt x="35859" y="17953"/>
                    <a:pt x="36311" y="17056"/>
                  </a:cubicBezTo>
                  <a:cubicBezTo>
                    <a:pt x="37208" y="15706"/>
                    <a:pt x="37208" y="13460"/>
                    <a:pt x="36311" y="12117"/>
                  </a:cubicBezTo>
                  <a:cubicBezTo>
                    <a:pt x="35865" y="11220"/>
                    <a:pt x="34962" y="10323"/>
                    <a:pt x="34065" y="9871"/>
                  </a:cubicBezTo>
                  <a:cubicBezTo>
                    <a:pt x="32716" y="8973"/>
                    <a:pt x="31373" y="8973"/>
                    <a:pt x="29578" y="9425"/>
                  </a:cubicBezTo>
                  <a:cubicBezTo>
                    <a:pt x="24640" y="10768"/>
                    <a:pt x="24640" y="18850"/>
                    <a:pt x="29578" y="1974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4" name="Google Shape;2704;p61"/>
            <p:cNvSpPr/>
            <p:nvPr/>
          </p:nvSpPr>
          <p:spPr>
            <a:xfrm>
              <a:off x="-5734223" y="5871526"/>
              <a:ext cx="691900" cy="442075"/>
            </a:xfrm>
            <a:custGeom>
              <a:rect b="b" l="l" r="r" t="t"/>
              <a:pathLst>
                <a:path extrusionOk="0" h="94410" w="147763">
                  <a:moveTo>
                    <a:pt x="122113" y="10780"/>
                  </a:moveTo>
                  <a:cubicBezTo>
                    <a:pt x="124804" y="10780"/>
                    <a:pt x="127502" y="8534"/>
                    <a:pt x="127502" y="5390"/>
                  </a:cubicBezTo>
                  <a:cubicBezTo>
                    <a:pt x="127502" y="2698"/>
                    <a:pt x="125256" y="0"/>
                    <a:pt x="122113" y="0"/>
                  </a:cubicBezTo>
                  <a:cubicBezTo>
                    <a:pt x="119421" y="0"/>
                    <a:pt x="116723" y="2246"/>
                    <a:pt x="116723" y="5390"/>
                  </a:cubicBezTo>
                  <a:cubicBezTo>
                    <a:pt x="116723" y="8534"/>
                    <a:pt x="118969" y="10780"/>
                    <a:pt x="122113" y="10780"/>
                  </a:cubicBezTo>
                  <a:close/>
                  <a:moveTo>
                    <a:pt x="145008" y="14821"/>
                  </a:moveTo>
                  <a:cubicBezTo>
                    <a:pt x="135132" y="13472"/>
                    <a:pt x="126153" y="23800"/>
                    <a:pt x="118517" y="29190"/>
                  </a:cubicBezTo>
                  <a:cubicBezTo>
                    <a:pt x="109093" y="36375"/>
                    <a:pt x="99211" y="43560"/>
                    <a:pt x="89335" y="50293"/>
                  </a:cubicBezTo>
                  <a:cubicBezTo>
                    <a:pt x="69132" y="63759"/>
                    <a:pt x="45785" y="76334"/>
                    <a:pt x="20643" y="76785"/>
                  </a:cubicBezTo>
                  <a:cubicBezTo>
                    <a:pt x="8076" y="76785"/>
                    <a:pt x="10316" y="96093"/>
                    <a:pt x="22890" y="94292"/>
                  </a:cubicBezTo>
                  <a:cubicBezTo>
                    <a:pt x="49826" y="89805"/>
                    <a:pt x="72275" y="81723"/>
                    <a:pt x="95171" y="66457"/>
                  </a:cubicBezTo>
                  <a:cubicBezTo>
                    <a:pt x="105498" y="59272"/>
                    <a:pt x="115374" y="51190"/>
                    <a:pt x="124799" y="43108"/>
                  </a:cubicBezTo>
                  <a:cubicBezTo>
                    <a:pt x="132434" y="36821"/>
                    <a:pt x="146345" y="29190"/>
                    <a:pt x="147694" y="18862"/>
                  </a:cubicBezTo>
                  <a:cubicBezTo>
                    <a:pt x="148139" y="16621"/>
                    <a:pt x="146345" y="14821"/>
                    <a:pt x="145002" y="14821"/>
                  </a:cubicBezTo>
                  <a:close/>
                  <a:moveTo>
                    <a:pt x="5835" y="69149"/>
                  </a:moveTo>
                  <a:cubicBezTo>
                    <a:pt x="8979" y="69149"/>
                    <a:pt x="11670" y="66457"/>
                    <a:pt x="11670" y="63313"/>
                  </a:cubicBezTo>
                  <a:cubicBezTo>
                    <a:pt x="11670" y="60169"/>
                    <a:pt x="8979" y="57477"/>
                    <a:pt x="5835" y="57477"/>
                  </a:cubicBezTo>
                  <a:cubicBezTo>
                    <a:pt x="2692" y="57477"/>
                    <a:pt x="0" y="60169"/>
                    <a:pt x="0" y="63313"/>
                  </a:cubicBezTo>
                  <a:cubicBezTo>
                    <a:pt x="0" y="66457"/>
                    <a:pt x="2692" y="69149"/>
                    <a:pt x="5835" y="69149"/>
                  </a:cubicBezTo>
                  <a:close/>
                  <a:moveTo>
                    <a:pt x="29628" y="55683"/>
                  </a:moveTo>
                  <a:lnTo>
                    <a:pt x="29628" y="55683"/>
                  </a:lnTo>
                  <a:cubicBezTo>
                    <a:pt x="28731" y="52990"/>
                    <a:pt x="26936" y="51196"/>
                    <a:pt x="24238" y="51196"/>
                  </a:cubicBezTo>
                  <a:cubicBezTo>
                    <a:pt x="21547" y="51196"/>
                    <a:pt x="19752" y="52990"/>
                    <a:pt x="18849" y="55237"/>
                  </a:cubicBezTo>
                  <a:lnTo>
                    <a:pt x="18849" y="55683"/>
                  </a:lnTo>
                  <a:cubicBezTo>
                    <a:pt x="17500" y="59278"/>
                    <a:pt x="20643" y="62867"/>
                    <a:pt x="24238" y="62867"/>
                  </a:cubicBezTo>
                  <a:cubicBezTo>
                    <a:pt x="27382" y="62867"/>
                    <a:pt x="30525" y="59272"/>
                    <a:pt x="29628" y="55683"/>
                  </a:cubicBezTo>
                  <a:close/>
                  <a:moveTo>
                    <a:pt x="46236" y="52539"/>
                  </a:moveTo>
                  <a:cubicBezTo>
                    <a:pt x="49380" y="52539"/>
                    <a:pt x="51626" y="50293"/>
                    <a:pt x="51626" y="47149"/>
                  </a:cubicBezTo>
                  <a:cubicBezTo>
                    <a:pt x="51626" y="44005"/>
                    <a:pt x="49380" y="41759"/>
                    <a:pt x="46236" y="41759"/>
                  </a:cubicBezTo>
                  <a:cubicBezTo>
                    <a:pt x="43093" y="41759"/>
                    <a:pt x="40847" y="44005"/>
                    <a:pt x="40847" y="47149"/>
                  </a:cubicBezTo>
                  <a:cubicBezTo>
                    <a:pt x="40847" y="49841"/>
                    <a:pt x="43539" y="52539"/>
                    <a:pt x="46236" y="52539"/>
                  </a:cubicBezTo>
                  <a:close/>
                  <a:moveTo>
                    <a:pt x="72275" y="38169"/>
                  </a:moveTo>
                  <a:cubicBezTo>
                    <a:pt x="72275" y="38169"/>
                    <a:pt x="72275" y="37724"/>
                    <a:pt x="72275" y="37724"/>
                  </a:cubicBezTo>
                  <a:cubicBezTo>
                    <a:pt x="73173" y="34580"/>
                    <a:pt x="70481" y="31436"/>
                    <a:pt x="67337" y="31436"/>
                  </a:cubicBezTo>
                  <a:cubicBezTo>
                    <a:pt x="64194" y="31436"/>
                    <a:pt x="61502" y="34580"/>
                    <a:pt x="62399" y="37724"/>
                  </a:cubicBezTo>
                  <a:cubicBezTo>
                    <a:pt x="62399" y="37724"/>
                    <a:pt x="62399" y="38169"/>
                    <a:pt x="62399" y="38169"/>
                  </a:cubicBezTo>
                  <a:cubicBezTo>
                    <a:pt x="64194" y="43108"/>
                    <a:pt x="70932" y="43108"/>
                    <a:pt x="72275" y="38169"/>
                  </a:cubicBezTo>
                  <a:close/>
                  <a:moveTo>
                    <a:pt x="88438" y="20657"/>
                  </a:moveTo>
                  <a:lnTo>
                    <a:pt x="88438" y="20657"/>
                  </a:lnTo>
                  <a:cubicBezTo>
                    <a:pt x="89335" y="21102"/>
                    <a:pt x="89787" y="22006"/>
                    <a:pt x="90684" y="22451"/>
                  </a:cubicBezTo>
                  <a:cubicBezTo>
                    <a:pt x="89787" y="20657"/>
                    <a:pt x="87992" y="19308"/>
                    <a:pt x="85746" y="19308"/>
                  </a:cubicBezTo>
                  <a:cubicBezTo>
                    <a:pt x="83054" y="19308"/>
                    <a:pt x="80357" y="21554"/>
                    <a:pt x="80357" y="24698"/>
                  </a:cubicBezTo>
                  <a:cubicBezTo>
                    <a:pt x="80357" y="26944"/>
                    <a:pt x="82151" y="29184"/>
                    <a:pt x="84397" y="29636"/>
                  </a:cubicBezTo>
                  <a:cubicBezTo>
                    <a:pt x="86643" y="30082"/>
                    <a:pt x="89335" y="29190"/>
                    <a:pt x="90684" y="26944"/>
                  </a:cubicBezTo>
                  <a:cubicBezTo>
                    <a:pt x="89787" y="27841"/>
                    <a:pt x="88890" y="28293"/>
                    <a:pt x="87992" y="29190"/>
                  </a:cubicBezTo>
                  <a:lnTo>
                    <a:pt x="87992" y="29190"/>
                  </a:lnTo>
                  <a:cubicBezTo>
                    <a:pt x="92485" y="28293"/>
                    <a:pt x="92485" y="21560"/>
                    <a:pt x="88444" y="20663"/>
                  </a:cubicBezTo>
                  <a:close/>
                  <a:moveTo>
                    <a:pt x="108196" y="10780"/>
                  </a:moveTo>
                  <a:cubicBezTo>
                    <a:pt x="107750" y="10334"/>
                    <a:pt x="108196" y="10780"/>
                    <a:pt x="108642" y="11677"/>
                  </a:cubicBezTo>
                  <a:cubicBezTo>
                    <a:pt x="109087" y="12575"/>
                    <a:pt x="109087" y="13472"/>
                    <a:pt x="109539" y="14369"/>
                  </a:cubicBezTo>
                  <a:lnTo>
                    <a:pt x="109539" y="14369"/>
                  </a:lnTo>
                  <a:cubicBezTo>
                    <a:pt x="109539" y="12575"/>
                    <a:pt x="108190" y="10774"/>
                    <a:pt x="106847" y="9882"/>
                  </a:cubicBezTo>
                  <a:cubicBezTo>
                    <a:pt x="105052" y="8985"/>
                    <a:pt x="103252" y="8985"/>
                    <a:pt x="101457" y="9882"/>
                  </a:cubicBezTo>
                  <a:cubicBezTo>
                    <a:pt x="97417" y="12129"/>
                    <a:pt x="98314" y="18410"/>
                    <a:pt x="102806" y="19759"/>
                  </a:cubicBezTo>
                  <a:cubicBezTo>
                    <a:pt x="105052" y="20205"/>
                    <a:pt x="106847" y="19313"/>
                    <a:pt x="108196" y="18410"/>
                  </a:cubicBezTo>
                  <a:cubicBezTo>
                    <a:pt x="109990" y="16164"/>
                    <a:pt x="109990" y="12123"/>
                    <a:pt x="108196" y="107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5" name="Google Shape;2705;p61"/>
            <p:cNvSpPr/>
            <p:nvPr/>
          </p:nvSpPr>
          <p:spPr>
            <a:xfrm>
              <a:off x="-5155833" y="4593934"/>
              <a:ext cx="203515" cy="531347"/>
            </a:xfrm>
            <a:custGeom>
              <a:rect b="b" l="l" r="r" t="t"/>
              <a:pathLst>
                <a:path extrusionOk="0" h="113475" w="43463">
                  <a:moveTo>
                    <a:pt x="8440" y="4863"/>
                  </a:moveTo>
                  <a:cubicBezTo>
                    <a:pt x="7995" y="4863"/>
                    <a:pt x="7995" y="4863"/>
                    <a:pt x="7543" y="4863"/>
                  </a:cubicBezTo>
                  <a:cubicBezTo>
                    <a:pt x="8440" y="5309"/>
                    <a:pt x="9789" y="5760"/>
                    <a:pt x="10686" y="6212"/>
                  </a:cubicBezTo>
                  <a:cubicBezTo>
                    <a:pt x="9789" y="5315"/>
                    <a:pt x="8440" y="4417"/>
                    <a:pt x="7092" y="4863"/>
                  </a:cubicBezTo>
                  <a:cubicBezTo>
                    <a:pt x="5297" y="4863"/>
                    <a:pt x="3948" y="5760"/>
                    <a:pt x="3051" y="7109"/>
                  </a:cubicBezTo>
                  <a:cubicBezTo>
                    <a:pt x="2153" y="8904"/>
                    <a:pt x="2153" y="11150"/>
                    <a:pt x="3948" y="12945"/>
                  </a:cubicBezTo>
                  <a:cubicBezTo>
                    <a:pt x="5297" y="14294"/>
                    <a:pt x="7092" y="14740"/>
                    <a:pt x="8435" y="14294"/>
                  </a:cubicBezTo>
                  <a:cubicBezTo>
                    <a:pt x="10681" y="13848"/>
                    <a:pt x="11578" y="12048"/>
                    <a:pt x="12029" y="9807"/>
                  </a:cubicBezTo>
                  <a:cubicBezTo>
                    <a:pt x="12029" y="10253"/>
                    <a:pt x="12029" y="10253"/>
                    <a:pt x="12029" y="10705"/>
                  </a:cubicBezTo>
                  <a:cubicBezTo>
                    <a:pt x="11132" y="11602"/>
                    <a:pt x="10235" y="12499"/>
                    <a:pt x="8886" y="13848"/>
                  </a:cubicBezTo>
                  <a:cubicBezTo>
                    <a:pt x="9783" y="13848"/>
                    <a:pt x="7537" y="13848"/>
                    <a:pt x="8440" y="13848"/>
                  </a:cubicBezTo>
                  <a:cubicBezTo>
                    <a:pt x="10686" y="13403"/>
                    <a:pt x="12481" y="12054"/>
                    <a:pt x="12481" y="9807"/>
                  </a:cubicBezTo>
                  <a:cubicBezTo>
                    <a:pt x="12481" y="6218"/>
                    <a:pt x="10686" y="4869"/>
                    <a:pt x="8440" y="4869"/>
                  </a:cubicBezTo>
                  <a:close/>
                  <a:moveTo>
                    <a:pt x="25952" y="2617"/>
                  </a:moveTo>
                  <a:cubicBezTo>
                    <a:pt x="26398" y="11145"/>
                    <a:pt x="28644" y="19678"/>
                    <a:pt x="29095" y="28658"/>
                  </a:cubicBezTo>
                  <a:cubicBezTo>
                    <a:pt x="29541" y="37637"/>
                    <a:pt x="28650" y="47068"/>
                    <a:pt x="28198" y="56047"/>
                  </a:cubicBezTo>
                  <a:cubicBezTo>
                    <a:pt x="27752" y="65473"/>
                    <a:pt x="25952" y="74904"/>
                    <a:pt x="24157" y="84335"/>
                  </a:cubicBezTo>
                  <a:cubicBezTo>
                    <a:pt x="22809" y="91971"/>
                    <a:pt x="19219" y="100499"/>
                    <a:pt x="21911" y="108129"/>
                  </a:cubicBezTo>
                  <a:cubicBezTo>
                    <a:pt x="23706" y="113519"/>
                    <a:pt x="29993" y="115314"/>
                    <a:pt x="34033" y="111273"/>
                  </a:cubicBezTo>
                  <a:cubicBezTo>
                    <a:pt x="40320" y="105437"/>
                    <a:pt x="40766" y="95109"/>
                    <a:pt x="41669" y="86581"/>
                  </a:cubicBezTo>
                  <a:cubicBezTo>
                    <a:pt x="43018" y="76252"/>
                    <a:pt x="43464" y="66376"/>
                    <a:pt x="43464" y="56047"/>
                  </a:cubicBezTo>
                  <a:cubicBezTo>
                    <a:pt x="43464" y="38986"/>
                    <a:pt x="40320" y="15637"/>
                    <a:pt x="31342" y="1274"/>
                  </a:cubicBezTo>
                  <a:cubicBezTo>
                    <a:pt x="29541" y="-973"/>
                    <a:pt x="25500" y="-75"/>
                    <a:pt x="25952" y="2617"/>
                  </a:cubicBezTo>
                  <a:close/>
                  <a:moveTo>
                    <a:pt x="5749" y="87924"/>
                  </a:moveTo>
                  <a:cubicBezTo>
                    <a:pt x="8440" y="87924"/>
                    <a:pt x="10686" y="85678"/>
                    <a:pt x="10686" y="82986"/>
                  </a:cubicBezTo>
                  <a:cubicBezTo>
                    <a:pt x="10686" y="80294"/>
                    <a:pt x="8440" y="78047"/>
                    <a:pt x="5749" y="78047"/>
                  </a:cubicBezTo>
                  <a:cubicBezTo>
                    <a:pt x="3057" y="78047"/>
                    <a:pt x="811" y="80294"/>
                    <a:pt x="811" y="82986"/>
                  </a:cubicBezTo>
                  <a:cubicBezTo>
                    <a:pt x="1256" y="85678"/>
                    <a:pt x="3502" y="87924"/>
                    <a:pt x="5749" y="87924"/>
                  </a:cubicBezTo>
                  <a:close/>
                  <a:moveTo>
                    <a:pt x="10686" y="104985"/>
                  </a:moveTo>
                  <a:cubicBezTo>
                    <a:pt x="10686" y="103636"/>
                    <a:pt x="10241" y="102739"/>
                    <a:pt x="9789" y="101842"/>
                  </a:cubicBezTo>
                  <a:cubicBezTo>
                    <a:pt x="9343" y="101396"/>
                    <a:pt x="9343" y="100944"/>
                    <a:pt x="8892" y="100493"/>
                  </a:cubicBezTo>
                  <a:cubicBezTo>
                    <a:pt x="8446" y="100047"/>
                    <a:pt x="7995" y="100047"/>
                    <a:pt x="7995" y="99595"/>
                  </a:cubicBezTo>
                  <a:cubicBezTo>
                    <a:pt x="6646" y="99150"/>
                    <a:pt x="6200" y="98698"/>
                    <a:pt x="7549" y="99595"/>
                  </a:cubicBezTo>
                  <a:cubicBezTo>
                    <a:pt x="6200" y="98698"/>
                    <a:pt x="4406" y="98698"/>
                    <a:pt x="3062" y="99595"/>
                  </a:cubicBezTo>
                  <a:cubicBezTo>
                    <a:pt x="371" y="100944"/>
                    <a:pt x="-978" y="104985"/>
                    <a:pt x="816" y="107677"/>
                  </a:cubicBezTo>
                  <a:cubicBezTo>
                    <a:pt x="2165" y="109472"/>
                    <a:pt x="4411" y="110821"/>
                    <a:pt x="6652" y="109924"/>
                  </a:cubicBezTo>
                  <a:cubicBezTo>
                    <a:pt x="8898" y="109472"/>
                    <a:pt x="10692" y="107232"/>
                    <a:pt x="10692" y="104985"/>
                  </a:cubicBezTo>
                  <a:close/>
                  <a:moveTo>
                    <a:pt x="13378" y="61883"/>
                  </a:moveTo>
                  <a:lnTo>
                    <a:pt x="13378" y="61883"/>
                  </a:lnTo>
                  <a:cubicBezTo>
                    <a:pt x="12029" y="60534"/>
                    <a:pt x="11132" y="59191"/>
                    <a:pt x="8892" y="59191"/>
                  </a:cubicBezTo>
                  <a:cubicBezTo>
                    <a:pt x="7097" y="59191"/>
                    <a:pt x="5749" y="60088"/>
                    <a:pt x="4406" y="61437"/>
                  </a:cubicBezTo>
                  <a:lnTo>
                    <a:pt x="4406" y="61437"/>
                  </a:lnTo>
                  <a:cubicBezTo>
                    <a:pt x="3508" y="62786"/>
                    <a:pt x="3508" y="65033"/>
                    <a:pt x="4406" y="66376"/>
                  </a:cubicBezTo>
                  <a:cubicBezTo>
                    <a:pt x="5303" y="67725"/>
                    <a:pt x="7097" y="69068"/>
                    <a:pt x="8892" y="69068"/>
                  </a:cubicBezTo>
                  <a:cubicBezTo>
                    <a:pt x="10686" y="69068"/>
                    <a:pt x="12487" y="68171"/>
                    <a:pt x="13378" y="66376"/>
                  </a:cubicBezTo>
                  <a:cubicBezTo>
                    <a:pt x="14276" y="65478"/>
                    <a:pt x="14727" y="63232"/>
                    <a:pt x="13378" y="61889"/>
                  </a:cubicBezTo>
                  <a:close/>
                  <a:moveTo>
                    <a:pt x="8440" y="48863"/>
                  </a:moveTo>
                  <a:cubicBezTo>
                    <a:pt x="11584" y="48863"/>
                    <a:pt x="13830" y="46616"/>
                    <a:pt x="13830" y="43473"/>
                  </a:cubicBezTo>
                  <a:cubicBezTo>
                    <a:pt x="13830" y="40329"/>
                    <a:pt x="11584" y="38083"/>
                    <a:pt x="8440" y="38083"/>
                  </a:cubicBezTo>
                  <a:cubicBezTo>
                    <a:pt x="5297" y="38083"/>
                    <a:pt x="3051" y="40329"/>
                    <a:pt x="3051" y="43473"/>
                  </a:cubicBezTo>
                  <a:cubicBezTo>
                    <a:pt x="3051" y="46616"/>
                    <a:pt x="5743" y="48863"/>
                    <a:pt x="8440" y="48863"/>
                  </a:cubicBezTo>
                  <a:close/>
                  <a:moveTo>
                    <a:pt x="8440" y="31801"/>
                  </a:moveTo>
                  <a:cubicBezTo>
                    <a:pt x="15173" y="31801"/>
                    <a:pt x="15173" y="21027"/>
                    <a:pt x="8440" y="21027"/>
                  </a:cubicBezTo>
                  <a:cubicBezTo>
                    <a:pt x="1708" y="21027"/>
                    <a:pt x="1708" y="31801"/>
                    <a:pt x="8440" y="3180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6" name="Google Shape;2706;p61"/>
            <p:cNvSpPr/>
            <p:nvPr/>
          </p:nvSpPr>
          <p:spPr>
            <a:xfrm>
              <a:off x="-6123074" y="5068620"/>
              <a:ext cx="86200" cy="71483"/>
            </a:xfrm>
            <a:custGeom>
              <a:rect b="b" l="l" r="r" t="t"/>
              <a:pathLst>
                <a:path extrusionOk="0" h="15266" w="18409">
                  <a:moveTo>
                    <a:pt x="4041" y="8082"/>
                  </a:moveTo>
                  <a:cubicBezTo>
                    <a:pt x="6287" y="8082"/>
                    <a:pt x="8081" y="6287"/>
                    <a:pt x="8081" y="4041"/>
                  </a:cubicBezTo>
                  <a:cubicBezTo>
                    <a:pt x="8081" y="1795"/>
                    <a:pt x="6287" y="0"/>
                    <a:pt x="4041" y="0"/>
                  </a:cubicBezTo>
                  <a:cubicBezTo>
                    <a:pt x="1795" y="0"/>
                    <a:pt x="0" y="1795"/>
                    <a:pt x="0" y="4041"/>
                  </a:cubicBezTo>
                  <a:cubicBezTo>
                    <a:pt x="452" y="6287"/>
                    <a:pt x="2246" y="8082"/>
                    <a:pt x="4041" y="8082"/>
                  </a:cubicBezTo>
                  <a:close/>
                  <a:moveTo>
                    <a:pt x="14368" y="15267"/>
                  </a:moveTo>
                  <a:cubicBezTo>
                    <a:pt x="16614" y="15267"/>
                    <a:pt x="18409" y="13472"/>
                    <a:pt x="18409" y="11226"/>
                  </a:cubicBezTo>
                  <a:cubicBezTo>
                    <a:pt x="18409" y="8979"/>
                    <a:pt x="16614" y="7185"/>
                    <a:pt x="14368" y="7185"/>
                  </a:cubicBezTo>
                  <a:cubicBezTo>
                    <a:pt x="12122" y="7185"/>
                    <a:pt x="10328" y="8979"/>
                    <a:pt x="10328" y="11226"/>
                  </a:cubicBezTo>
                  <a:cubicBezTo>
                    <a:pt x="10328" y="13472"/>
                    <a:pt x="12122" y="15267"/>
                    <a:pt x="14368" y="152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7" name="Google Shape;2707;p61"/>
            <p:cNvSpPr/>
            <p:nvPr/>
          </p:nvSpPr>
          <p:spPr>
            <a:xfrm>
              <a:off x="-6083154" y="5362853"/>
              <a:ext cx="94629" cy="67311"/>
            </a:xfrm>
            <a:custGeom>
              <a:rect b="b" l="l" r="r" t="t"/>
              <a:pathLst>
                <a:path extrusionOk="0" h="14375" w="20209">
                  <a:moveTo>
                    <a:pt x="3595" y="7191"/>
                  </a:moveTo>
                  <a:cubicBezTo>
                    <a:pt x="5390" y="7191"/>
                    <a:pt x="7190" y="5396"/>
                    <a:pt x="7190" y="3595"/>
                  </a:cubicBezTo>
                  <a:cubicBezTo>
                    <a:pt x="7190" y="1801"/>
                    <a:pt x="5395" y="0"/>
                    <a:pt x="3595" y="0"/>
                  </a:cubicBezTo>
                  <a:cubicBezTo>
                    <a:pt x="1800" y="0"/>
                    <a:pt x="0" y="1795"/>
                    <a:pt x="0" y="3595"/>
                  </a:cubicBezTo>
                  <a:cubicBezTo>
                    <a:pt x="0" y="5396"/>
                    <a:pt x="1349" y="7191"/>
                    <a:pt x="3595" y="7191"/>
                  </a:cubicBezTo>
                  <a:close/>
                  <a:moveTo>
                    <a:pt x="16169" y="14375"/>
                  </a:moveTo>
                  <a:cubicBezTo>
                    <a:pt x="18415" y="14375"/>
                    <a:pt x="20209" y="12581"/>
                    <a:pt x="20209" y="10334"/>
                  </a:cubicBezTo>
                  <a:cubicBezTo>
                    <a:pt x="20209" y="8088"/>
                    <a:pt x="18415" y="6293"/>
                    <a:pt x="16169" y="6293"/>
                  </a:cubicBezTo>
                  <a:cubicBezTo>
                    <a:pt x="13923" y="6293"/>
                    <a:pt x="12128" y="8088"/>
                    <a:pt x="12128" y="10334"/>
                  </a:cubicBezTo>
                  <a:cubicBezTo>
                    <a:pt x="11676" y="12129"/>
                    <a:pt x="13923" y="14375"/>
                    <a:pt x="16169" y="143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8" name="Google Shape;2708;p61"/>
            <p:cNvSpPr/>
            <p:nvPr/>
          </p:nvSpPr>
          <p:spPr>
            <a:xfrm>
              <a:off x="-6018320" y="5573066"/>
              <a:ext cx="46591" cy="103038"/>
            </a:xfrm>
            <a:custGeom>
              <a:rect b="b" l="l" r="r" t="t"/>
              <a:pathLst>
                <a:path extrusionOk="0" h="22005" w="9950">
                  <a:moveTo>
                    <a:pt x="3663" y="7636"/>
                  </a:moveTo>
                  <a:cubicBezTo>
                    <a:pt x="5909" y="7636"/>
                    <a:pt x="7258" y="5842"/>
                    <a:pt x="7258" y="4041"/>
                  </a:cubicBezTo>
                  <a:cubicBezTo>
                    <a:pt x="7258" y="1795"/>
                    <a:pt x="5464" y="0"/>
                    <a:pt x="3663" y="0"/>
                  </a:cubicBezTo>
                  <a:cubicBezTo>
                    <a:pt x="1869" y="0"/>
                    <a:pt x="68" y="1795"/>
                    <a:pt x="68" y="4041"/>
                  </a:cubicBezTo>
                  <a:cubicBezTo>
                    <a:pt x="-377" y="5836"/>
                    <a:pt x="1417" y="7636"/>
                    <a:pt x="3663" y="7636"/>
                  </a:cubicBezTo>
                  <a:close/>
                  <a:moveTo>
                    <a:pt x="5909" y="22006"/>
                  </a:moveTo>
                  <a:cubicBezTo>
                    <a:pt x="8156" y="22006"/>
                    <a:pt x="9950" y="20211"/>
                    <a:pt x="9950" y="17965"/>
                  </a:cubicBezTo>
                  <a:cubicBezTo>
                    <a:pt x="9950" y="15718"/>
                    <a:pt x="8156" y="13924"/>
                    <a:pt x="5909" y="13924"/>
                  </a:cubicBezTo>
                  <a:cubicBezTo>
                    <a:pt x="3663" y="13924"/>
                    <a:pt x="1869" y="15718"/>
                    <a:pt x="1869" y="17965"/>
                  </a:cubicBezTo>
                  <a:cubicBezTo>
                    <a:pt x="1869" y="19759"/>
                    <a:pt x="3663" y="22006"/>
                    <a:pt x="5909" y="2200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9" name="Google Shape;2709;p61"/>
            <p:cNvSpPr/>
            <p:nvPr/>
          </p:nvSpPr>
          <p:spPr>
            <a:xfrm>
              <a:off x="-6027940" y="4464125"/>
              <a:ext cx="61453" cy="61458"/>
            </a:xfrm>
            <a:custGeom>
              <a:rect b="b" l="l" r="r" t="t"/>
              <a:pathLst>
                <a:path extrusionOk="0" h="13125" w="13124">
                  <a:moveTo>
                    <a:pt x="6562" y="0"/>
                  </a:moveTo>
                  <a:cubicBezTo>
                    <a:pt x="3126" y="0"/>
                    <a:pt x="0" y="3126"/>
                    <a:pt x="0" y="6563"/>
                  </a:cubicBezTo>
                  <a:cubicBezTo>
                    <a:pt x="0" y="10000"/>
                    <a:pt x="3126" y="13126"/>
                    <a:pt x="6562" y="13126"/>
                  </a:cubicBezTo>
                  <a:cubicBezTo>
                    <a:pt x="10005" y="13126"/>
                    <a:pt x="13125" y="10000"/>
                    <a:pt x="13125" y="6563"/>
                  </a:cubicBezTo>
                  <a:cubicBezTo>
                    <a:pt x="13125" y="3126"/>
                    <a:pt x="9999" y="0"/>
                    <a:pt x="65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0" name="Google Shape;2710;p61"/>
            <p:cNvSpPr/>
            <p:nvPr/>
          </p:nvSpPr>
          <p:spPr>
            <a:xfrm>
              <a:off x="-7220544" y="5091742"/>
              <a:ext cx="407350" cy="488781"/>
            </a:xfrm>
            <a:custGeom>
              <a:rect b="b" l="l" r="r" t="t"/>
              <a:pathLst>
                <a:path extrusionOk="0" h="1261370" w="1051225">
                  <a:moveTo>
                    <a:pt x="998382" y="921665"/>
                  </a:moveTo>
                  <a:cubicBezTo>
                    <a:pt x="1068840" y="921665"/>
                    <a:pt x="1068840" y="1030086"/>
                    <a:pt x="998382" y="1030086"/>
                  </a:cubicBezTo>
                  <a:cubicBezTo>
                    <a:pt x="933297" y="1030086"/>
                    <a:pt x="933297" y="921665"/>
                    <a:pt x="998382" y="921665"/>
                  </a:cubicBezTo>
                  <a:close/>
                  <a:moveTo>
                    <a:pt x="835851" y="732002"/>
                  </a:moveTo>
                  <a:cubicBezTo>
                    <a:pt x="862912" y="732002"/>
                    <a:pt x="890032" y="753676"/>
                    <a:pt x="890032" y="786182"/>
                  </a:cubicBezTo>
                  <a:cubicBezTo>
                    <a:pt x="890032" y="813231"/>
                    <a:pt x="868357" y="840363"/>
                    <a:pt x="835851" y="840363"/>
                  </a:cubicBezTo>
                  <a:cubicBezTo>
                    <a:pt x="808803" y="840363"/>
                    <a:pt x="781683" y="813303"/>
                    <a:pt x="781683" y="786182"/>
                  </a:cubicBezTo>
                  <a:cubicBezTo>
                    <a:pt x="781683" y="759134"/>
                    <a:pt x="803357" y="732002"/>
                    <a:pt x="835851" y="732002"/>
                  </a:cubicBezTo>
                  <a:close/>
                  <a:moveTo>
                    <a:pt x="662134" y="526952"/>
                  </a:moveTo>
                  <a:cubicBezTo>
                    <a:pt x="695622" y="526952"/>
                    <a:pt x="722770" y="554100"/>
                    <a:pt x="722770" y="587588"/>
                  </a:cubicBezTo>
                  <a:cubicBezTo>
                    <a:pt x="722770" y="621076"/>
                    <a:pt x="695622" y="648224"/>
                    <a:pt x="662134" y="648224"/>
                  </a:cubicBezTo>
                  <a:cubicBezTo>
                    <a:pt x="653762" y="648224"/>
                    <a:pt x="645786" y="646527"/>
                    <a:pt x="638532" y="643459"/>
                  </a:cubicBezTo>
                  <a:lnTo>
                    <a:pt x="634965" y="641054"/>
                  </a:lnTo>
                  <a:lnTo>
                    <a:pt x="633510" y="640843"/>
                  </a:lnTo>
                  <a:lnTo>
                    <a:pt x="630097" y="637772"/>
                  </a:lnTo>
                  <a:lnTo>
                    <a:pt x="619258" y="630464"/>
                  </a:lnTo>
                  <a:lnTo>
                    <a:pt x="615066" y="624246"/>
                  </a:lnTo>
                  <a:lnTo>
                    <a:pt x="608260" y="618122"/>
                  </a:lnTo>
                  <a:lnTo>
                    <a:pt x="607573" y="613133"/>
                  </a:lnTo>
                  <a:lnTo>
                    <a:pt x="606263" y="611190"/>
                  </a:lnTo>
                  <a:lnTo>
                    <a:pt x="603181" y="595923"/>
                  </a:lnTo>
                  <a:lnTo>
                    <a:pt x="600064" y="585541"/>
                  </a:lnTo>
                  <a:lnTo>
                    <a:pt x="605730" y="566629"/>
                  </a:lnTo>
                  <a:lnTo>
                    <a:pt x="606263" y="563986"/>
                  </a:lnTo>
                  <a:lnTo>
                    <a:pt x="606728" y="563297"/>
                  </a:lnTo>
                  <a:lnTo>
                    <a:pt x="608188" y="558423"/>
                  </a:lnTo>
                  <a:lnTo>
                    <a:pt x="612806" y="554282"/>
                  </a:lnTo>
                  <a:lnTo>
                    <a:pt x="619258" y="544712"/>
                  </a:lnTo>
                  <a:cubicBezTo>
                    <a:pt x="630231" y="533739"/>
                    <a:pt x="645390" y="526952"/>
                    <a:pt x="662134" y="526952"/>
                  </a:cubicBezTo>
                  <a:close/>
                  <a:moveTo>
                    <a:pt x="509867" y="321399"/>
                  </a:moveTo>
                  <a:cubicBezTo>
                    <a:pt x="543355" y="321399"/>
                    <a:pt x="570503" y="348547"/>
                    <a:pt x="570503" y="382035"/>
                  </a:cubicBezTo>
                  <a:cubicBezTo>
                    <a:pt x="570503" y="398779"/>
                    <a:pt x="563716" y="413938"/>
                    <a:pt x="552743" y="424911"/>
                  </a:cubicBezTo>
                  <a:lnTo>
                    <a:pt x="546849" y="428885"/>
                  </a:lnTo>
                  <a:lnTo>
                    <a:pt x="541777" y="437092"/>
                  </a:lnTo>
                  <a:cubicBezTo>
                    <a:pt x="536359" y="441836"/>
                    <a:pt x="529579" y="444543"/>
                    <a:pt x="521441" y="444543"/>
                  </a:cubicBezTo>
                  <a:cubicBezTo>
                    <a:pt x="501100" y="448637"/>
                    <a:pt x="480753" y="443561"/>
                    <a:pt x="469584" y="429325"/>
                  </a:cubicBezTo>
                  <a:lnTo>
                    <a:pt x="467865" y="425500"/>
                  </a:lnTo>
                  <a:lnTo>
                    <a:pt x="466991" y="424911"/>
                  </a:lnTo>
                  <a:cubicBezTo>
                    <a:pt x="456018" y="413938"/>
                    <a:pt x="449231" y="398779"/>
                    <a:pt x="449231" y="382035"/>
                  </a:cubicBezTo>
                  <a:cubicBezTo>
                    <a:pt x="449231" y="348547"/>
                    <a:pt x="476379" y="321399"/>
                    <a:pt x="509867" y="321399"/>
                  </a:cubicBezTo>
                  <a:close/>
                  <a:moveTo>
                    <a:pt x="387231" y="178934"/>
                  </a:moveTo>
                  <a:cubicBezTo>
                    <a:pt x="400783" y="180289"/>
                    <a:pt x="412982" y="187073"/>
                    <a:pt x="418404" y="200639"/>
                  </a:cubicBezTo>
                  <a:lnTo>
                    <a:pt x="418404" y="206012"/>
                  </a:lnTo>
                  <a:cubicBezTo>
                    <a:pt x="434621" y="243904"/>
                    <a:pt x="396729" y="281868"/>
                    <a:pt x="353319" y="260193"/>
                  </a:cubicBezTo>
                  <a:lnTo>
                    <a:pt x="353392" y="260265"/>
                  </a:lnTo>
                  <a:cubicBezTo>
                    <a:pt x="326271" y="249434"/>
                    <a:pt x="326271" y="211470"/>
                    <a:pt x="347934" y="189795"/>
                  </a:cubicBezTo>
                  <a:cubicBezTo>
                    <a:pt x="358771" y="181651"/>
                    <a:pt x="373678" y="177579"/>
                    <a:pt x="387231" y="178934"/>
                  </a:cubicBezTo>
                  <a:close/>
                  <a:moveTo>
                    <a:pt x="70717" y="114303"/>
                  </a:moveTo>
                  <a:cubicBezTo>
                    <a:pt x="89029" y="109482"/>
                    <a:pt x="113436" y="120660"/>
                    <a:pt x="125644" y="141000"/>
                  </a:cubicBezTo>
                  <a:cubicBezTo>
                    <a:pt x="179825" y="222301"/>
                    <a:pt x="185210" y="325350"/>
                    <a:pt x="228620" y="412110"/>
                  </a:cubicBezTo>
                  <a:cubicBezTo>
                    <a:pt x="282789" y="515146"/>
                    <a:pt x="353247" y="607291"/>
                    <a:pt x="429163" y="694038"/>
                  </a:cubicBezTo>
                  <a:cubicBezTo>
                    <a:pt x="570091" y="840436"/>
                    <a:pt x="732754" y="959689"/>
                    <a:pt x="884502" y="1095244"/>
                  </a:cubicBezTo>
                  <a:cubicBezTo>
                    <a:pt x="965803" y="1165714"/>
                    <a:pt x="857454" y="1306642"/>
                    <a:pt x="765248" y="1247015"/>
                  </a:cubicBezTo>
                  <a:cubicBezTo>
                    <a:pt x="553874" y="1106014"/>
                    <a:pt x="353247" y="921665"/>
                    <a:pt x="201487" y="721098"/>
                  </a:cubicBezTo>
                  <a:cubicBezTo>
                    <a:pt x="87620" y="580098"/>
                    <a:pt x="-91260" y="298229"/>
                    <a:pt x="55113" y="124711"/>
                  </a:cubicBezTo>
                  <a:cubicBezTo>
                    <a:pt x="59186" y="119295"/>
                    <a:pt x="64613" y="115910"/>
                    <a:pt x="70717" y="114303"/>
                  </a:cubicBezTo>
                  <a:close/>
                  <a:moveTo>
                    <a:pt x="288235" y="0"/>
                  </a:moveTo>
                  <a:cubicBezTo>
                    <a:pt x="358705" y="0"/>
                    <a:pt x="358705" y="108422"/>
                    <a:pt x="288235" y="108422"/>
                  </a:cubicBezTo>
                  <a:cubicBezTo>
                    <a:pt x="217777" y="108422"/>
                    <a:pt x="217777" y="0"/>
                    <a:pt x="28823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711" name="Google Shape;2711;p61"/>
            <p:cNvSpPr/>
            <p:nvPr/>
          </p:nvSpPr>
          <p:spPr>
            <a:xfrm>
              <a:off x="-6766766" y="4559904"/>
              <a:ext cx="1169834" cy="554640"/>
            </a:xfrm>
            <a:custGeom>
              <a:rect b="b" l="l" r="r" t="t"/>
              <a:pathLst>
                <a:path extrusionOk="0" h="1431328" w="3018926">
                  <a:moveTo>
                    <a:pt x="1264502" y="1317521"/>
                  </a:moveTo>
                  <a:cubicBezTo>
                    <a:pt x="1334960" y="1317521"/>
                    <a:pt x="1334960" y="1431328"/>
                    <a:pt x="1264502" y="1431328"/>
                  </a:cubicBezTo>
                  <a:cubicBezTo>
                    <a:pt x="1188587" y="1431328"/>
                    <a:pt x="1188587" y="1322894"/>
                    <a:pt x="1264502" y="1317521"/>
                  </a:cubicBezTo>
                  <a:close/>
                  <a:moveTo>
                    <a:pt x="1020550" y="1247051"/>
                  </a:moveTo>
                  <a:cubicBezTo>
                    <a:pt x="1096466" y="1247051"/>
                    <a:pt x="1096466" y="1360858"/>
                    <a:pt x="1020550" y="1360858"/>
                  </a:cubicBezTo>
                  <a:cubicBezTo>
                    <a:pt x="944634" y="1360858"/>
                    <a:pt x="944634" y="1247051"/>
                    <a:pt x="1020550" y="1247051"/>
                  </a:cubicBezTo>
                  <a:close/>
                  <a:moveTo>
                    <a:pt x="1465057" y="1165677"/>
                  </a:moveTo>
                  <a:cubicBezTo>
                    <a:pt x="1497551" y="1165677"/>
                    <a:pt x="1524684" y="1192798"/>
                    <a:pt x="1524684" y="1225304"/>
                  </a:cubicBezTo>
                  <a:cubicBezTo>
                    <a:pt x="1524684" y="1257810"/>
                    <a:pt x="1497551" y="1284943"/>
                    <a:pt x="1465057" y="1284943"/>
                  </a:cubicBezTo>
                  <a:cubicBezTo>
                    <a:pt x="1432551" y="1284943"/>
                    <a:pt x="1405431" y="1252437"/>
                    <a:pt x="1405431" y="1225304"/>
                  </a:cubicBezTo>
                  <a:cubicBezTo>
                    <a:pt x="1405431" y="1192798"/>
                    <a:pt x="1432551" y="1165677"/>
                    <a:pt x="1465057" y="1165677"/>
                  </a:cubicBezTo>
                  <a:close/>
                  <a:moveTo>
                    <a:pt x="2142685" y="1138629"/>
                  </a:moveTo>
                  <a:cubicBezTo>
                    <a:pt x="2207770" y="1138629"/>
                    <a:pt x="2207770" y="1241593"/>
                    <a:pt x="2142685" y="1241593"/>
                  </a:cubicBezTo>
                  <a:cubicBezTo>
                    <a:pt x="2077601" y="1241593"/>
                    <a:pt x="2077601" y="1138629"/>
                    <a:pt x="2142685" y="1138629"/>
                  </a:cubicBezTo>
                  <a:close/>
                  <a:moveTo>
                    <a:pt x="814550" y="1095207"/>
                  </a:moveTo>
                  <a:cubicBezTo>
                    <a:pt x="847044" y="1095207"/>
                    <a:pt x="874164" y="1122340"/>
                    <a:pt x="874164" y="1154846"/>
                  </a:cubicBezTo>
                  <a:cubicBezTo>
                    <a:pt x="874164" y="1187352"/>
                    <a:pt x="847044" y="1214473"/>
                    <a:pt x="814550" y="1214473"/>
                  </a:cubicBezTo>
                  <a:cubicBezTo>
                    <a:pt x="782043" y="1214473"/>
                    <a:pt x="754923" y="1181967"/>
                    <a:pt x="754923" y="1154846"/>
                  </a:cubicBezTo>
                  <a:cubicBezTo>
                    <a:pt x="754923" y="1122340"/>
                    <a:pt x="782043" y="1095207"/>
                    <a:pt x="814550" y="1095207"/>
                  </a:cubicBezTo>
                  <a:close/>
                  <a:moveTo>
                    <a:pt x="1936685" y="1035508"/>
                  </a:moveTo>
                  <a:cubicBezTo>
                    <a:pt x="1974637" y="1035508"/>
                    <a:pt x="2001757" y="1068087"/>
                    <a:pt x="2001757" y="1100593"/>
                  </a:cubicBezTo>
                  <a:cubicBezTo>
                    <a:pt x="2001757" y="1138557"/>
                    <a:pt x="1969191" y="1165677"/>
                    <a:pt x="1936685" y="1165677"/>
                  </a:cubicBezTo>
                  <a:cubicBezTo>
                    <a:pt x="1904106" y="1165677"/>
                    <a:pt x="1871600" y="1133099"/>
                    <a:pt x="1871600" y="1100593"/>
                  </a:cubicBezTo>
                  <a:cubicBezTo>
                    <a:pt x="1871600" y="1062629"/>
                    <a:pt x="1904179" y="1035508"/>
                    <a:pt x="1936685" y="1035508"/>
                  </a:cubicBezTo>
                  <a:close/>
                  <a:moveTo>
                    <a:pt x="2316879" y="1007894"/>
                  </a:moveTo>
                  <a:lnTo>
                    <a:pt x="2316835" y="1007982"/>
                  </a:lnTo>
                  <a:lnTo>
                    <a:pt x="2316252" y="1008521"/>
                  </a:lnTo>
                  <a:close/>
                  <a:moveTo>
                    <a:pt x="1572800" y="998268"/>
                  </a:moveTo>
                  <a:lnTo>
                    <a:pt x="1593967" y="1007918"/>
                  </a:lnTo>
                  <a:lnTo>
                    <a:pt x="1606014" y="1021980"/>
                  </a:lnTo>
                  <a:cubicBezTo>
                    <a:pt x="1611431" y="1028762"/>
                    <a:pt x="1616847" y="1035545"/>
                    <a:pt x="1622262" y="1040966"/>
                  </a:cubicBezTo>
                  <a:cubicBezTo>
                    <a:pt x="1618190" y="1028768"/>
                    <a:pt x="1611073" y="1018941"/>
                    <a:pt x="1602350" y="1011740"/>
                  </a:cubicBezTo>
                  <a:lnTo>
                    <a:pt x="1593967" y="1007918"/>
                  </a:lnTo>
                  <a:lnTo>
                    <a:pt x="1589756" y="1003002"/>
                  </a:lnTo>
                  <a:lnTo>
                    <a:pt x="1589829" y="1003002"/>
                  </a:lnTo>
                  <a:cubicBezTo>
                    <a:pt x="1643997" y="1013834"/>
                    <a:pt x="1643997" y="1095135"/>
                    <a:pt x="1589829" y="1105978"/>
                  </a:cubicBezTo>
                  <a:cubicBezTo>
                    <a:pt x="1584371" y="1105978"/>
                    <a:pt x="1584371" y="1105978"/>
                    <a:pt x="1595214" y="1100593"/>
                  </a:cubicBezTo>
                  <a:cubicBezTo>
                    <a:pt x="1546419" y="1133099"/>
                    <a:pt x="1492178" y="1073472"/>
                    <a:pt x="1519298" y="1024677"/>
                  </a:cubicBezTo>
                  <a:cubicBezTo>
                    <a:pt x="1530136" y="1003003"/>
                    <a:pt x="1551804" y="994876"/>
                    <a:pt x="1572800" y="998268"/>
                  </a:cubicBezTo>
                  <a:close/>
                  <a:moveTo>
                    <a:pt x="2337927" y="986858"/>
                  </a:moveTo>
                  <a:cubicBezTo>
                    <a:pt x="2335234" y="989551"/>
                    <a:pt x="2331162" y="993623"/>
                    <a:pt x="2327090" y="997694"/>
                  </a:cubicBezTo>
                  <a:lnTo>
                    <a:pt x="2316879" y="1007894"/>
                  </a:lnTo>
                  <a:lnTo>
                    <a:pt x="2317585" y="1006516"/>
                  </a:lnTo>
                  <a:cubicBezTo>
                    <a:pt x="2323002" y="999054"/>
                    <a:pt x="2329782" y="992274"/>
                    <a:pt x="2337927" y="986858"/>
                  </a:cubicBezTo>
                  <a:close/>
                  <a:moveTo>
                    <a:pt x="2402927" y="986786"/>
                  </a:moveTo>
                  <a:cubicBezTo>
                    <a:pt x="2419144" y="997689"/>
                    <a:pt x="2430048" y="1008521"/>
                    <a:pt x="2435433" y="1030195"/>
                  </a:cubicBezTo>
                  <a:cubicBezTo>
                    <a:pt x="2424602" y="1008460"/>
                    <a:pt x="2413770" y="997617"/>
                    <a:pt x="2402927" y="986786"/>
                  </a:cubicBezTo>
                  <a:close/>
                  <a:moveTo>
                    <a:pt x="2377189" y="980069"/>
                  </a:moveTo>
                  <a:cubicBezTo>
                    <a:pt x="2400222" y="984141"/>
                    <a:pt x="2421909" y="1000412"/>
                    <a:pt x="2430048" y="1024810"/>
                  </a:cubicBezTo>
                  <a:lnTo>
                    <a:pt x="2435433" y="1030195"/>
                  </a:lnTo>
                  <a:lnTo>
                    <a:pt x="2435578" y="1030195"/>
                  </a:lnTo>
                  <a:cubicBezTo>
                    <a:pt x="2446409" y="1068159"/>
                    <a:pt x="2413843" y="1111569"/>
                    <a:pt x="2370493" y="1111569"/>
                  </a:cubicBezTo>
                  <a:cubicBezTo>
                    <a:pt x="2327084" y="1111569"/>
                    <a:pt x="2289132" y="1073678"/>
                    <a:pt x="2305421" y="1030268"/>
                  </a:cubicBezTo>
                  <a:lnTo>
                    <a:pt x="2316835" y="1007982"/>
                  </a:lnTo>
                  <a:lnTo>
                    <a:pt x="2343155" y="983619"/>
                  </a:lnTo>
                  <a:cubicBezTo>
                    <a:pt x="2353819" y="979046"/>
                    <a:pt x="2365672" y="978033"/>
                    <a:pt x="2377189" y="980069"/>
                  </a:cubicBezTo>
                  <a:close/>
                  <a:moveTo>
                    <a:pt x="635670" y="976015"/>
                  </a:moveTo>
                  <a:cubicBezTo>
                    <a:pt x="662718" y="976015"/>
                    <a:pt x="689838" y="997689"/>
                    <a:pt x="689838" y="1030195"/>
                  </a:cubicBezTo>
                  <a:cubicBezTo>
                    <a:pt x="689838" y="1057256"/>
                    <a:pt x="668164" y="1084376"/>
                    <a:pt x="635670" y="1084376"/>
                  </a:cubicBezTo>
                  <a:cubicBezTo>
                    <a:pt x="603164" y="1084376"/>
                    <a:pt x="576043" y="1057328"/>
                    <a:pt x="581489" y="1030195"/>
                  </a:cubicBezTo>
                  <a:cubicBezTo>
                    <a:pt x="581489" y="1003147"/>
                    <a:pt x="603164" y="976015"/>
                    <a:pt x="635670" y="976015"/>
                  </a:cubicBezTo>
                  <a:close/>
                  <a:moveTo>
                    <a:pt x="1806600" y="948749"/>
                  </a:moveTo>
                  <a:cubicBezTo>
                    <a:pt x="1887890" y="948749"/>
                    <a:pt x="1887890" y="1073472"/>
                    <a:pt x="1806600" y="1073472"/>
                  </a:cubicBezTo>
                  <a:cubicBezTo>
                    <a:pt x="1725299" y="1073472"/>
                    <a:pt x="1725299" y="948749"/>
                    <a:pt x="1806600" y="948749"/>
                  </a:cubicBezTo>
                  <a:close/>
                  <a:moveTo>
                    <a:pt x="2543903" y="883805"/>
                  </a:moveTo>
                  <a:lnTo>
                    <a:pt x="2543927" y="883810"/>
                  </a:lnTo>
                  <a:lnTo>
                    <a:pt x="2543855" y="883810"/>
                  </a:lnTo>
                  <a:close/>
                  <a:moveTo>
                    <a:pt x="2543708" y="883765"/>
                  </a:moveTo>
                  <a:lnTo>
                    <a:pt x="2543879" y="883800"/>
                  </a:lnTo>
                  <a:lnTo>
                    <a:pt x="2543855" y="883810"/>
                  </a:lnTo>
                  <a:close/>
                  <a:moveTo>
                    <a:pt x="2540622" y="882832"/>
                  </a:moveTo>
                  <a:lnTo>
                    <a:pt x="2543708" y="883765"/>
                  </a:lnTo>
                  <a:lnTo>
                    <a:pt x="2540156" y="883044"/>
                  </a:lnTo>
                  <a:close/>
                  <a:moveTo>
                    <a:pt x="2537610" y="882527"/>
                  </a:moveTo>
                  <a:lnTo>
                    <a:pt x="2540156" y="883044"/>
                  </a:lnTo>
                  <a:lnTo>
                    <a:pt x="2538470" y="883810"/>
                  </a:lnTo>
                  <a:close/>
                  <a:moveTo>
                    <a:pt x="2583750" y="867739"/>
                  </a:moveTo>
                  <a:lnTo>
                    <a:pt x="2566885" y="881421"/>
                  </a:lnTo>
                  <a:lnTo>
                    <a:pt x="2543903" y="883805"/>
                  </a:lnTo>
                  <a:lnTo>
                    <a:pt x="2543879" y="883800"/>
                  </a:lnTo>
                  <a:close/>
                  <a:moveTo>
                    <a:pt x="2586519" y="865493"/>
                  </a:moveTo>
                  <a:lnTo>
                    <a:pt x="2585858" y="866890"/>
                  </a:lnTo>
                  <a:lnTo>
                    <a:pt x="2583750" y="867739"/>
                  </a:lnTo>
                  <a:close/>
                  <a:moveTo>
                    <a:pt x="1685549" y="856358"/>
                  </a:moveTo>
                  <a:cubicBezTo>
                    <a:pt x="1704591" y="859909"/>
                    <a:pt x="1719853" y="874159"/>
                    <a:pt x="1719853" y="894508"/>
                  </a:cubicBezTo>
                  <a:cubicBezTo>
                    <a:pt x="1719853" y="927087"/>
                    <a:pt x="1692793" y="943303"/>
                    <a:pt x="1665672" y="937918"/>
                  </a:cubicBezTo>
                  <a:cubicBezTo>
                    <a:pt x="1665672" y="937918"/>
                    <a:pt x="1660287" y="937918"/>
                    <a:pt x="1660287" y="937918"/>
                  </a:cubicBezTo>
                  <a:cubicBezTo>
                    <a:pt x="1616877" y="932532"/>
                    <a:pt x="1616877" y="867448"/>
                    <a:pt x="1660287" y="856617"/>
                  </a:cubicBezTo>
                  <a:cubicBezTo>
                    <a:pt x="1660287" y="856617"/>
                    <a:pt x="1665672" y="856617"/>
                    <a:pt x="1665672" y="856617"/>
                  </a:cubicBezTo>
                  <a:lnTo>
                    <a:pt x="1665672" y="856544"/>
                  </a:lnTo>
                  <a:cubicBezTo>
                    <a:pt x="1672434" y="855180"/>
                    <a:pt x="1679202" y="855174"/>
                    <a:pt x="1685549" y="856358"/>
                  </a:cubicBezTo>
                  <a:close/>
                  <a:moveTo>
                    <a:pt x="436490" y="837698"/>
                  </a:moveTo>
                  <a:cubicBezTo>
                    <a:pt x="455459" y="840415"/>
                    <a:pt x="473073" y="851267"/>
                    <a:pt x="483910" y="867520"/>
                  </a:cubicBezTo>
                  <a:cubicBezTo>
                    <a:pt x="489296" y="878364"/>
                    <a:pt x="489296" y="889195"/>
                    <a:pt x="489296" y="900026"/>
                  </a:cubicBezTo>
                  <a:cubicBezTo>
                    <a:pt x="489296" y="905484"/>
                    <a:pt x="489296" y="910942"/>
                    <a:pt x="489296" y="916316"/>
                  </a:cubicBezTo>
                  <a:lnTo>
                    <a:pt x="489356" y="916316"/>
                  </a:lnTo>
                  <a:cubicBezTo>
                    <a:pt x="478452" y="954280"/>
                    <a:pt x="435115" y="975954"/>
                    <a:pt x="391778" y="959665"/>
                  </a:cubicBezTo>
                  <a:cubicBezTo>
                    <a:pt x="359271" y="937990"/>
                    <a:pt x="353814" y="883810"/>
                    <a:pt x="380946" y="856689"/>
                  </a:cubicBezTo>
                  <a:cubicBezTo>
                    <a:pt x="397199" y="840400"/>
                    <a:pt x="417522" y="834981"/>
                    <a:pt x="436490" y="837698"/>
                  </a:cubicBezTo>
                  <a:close/>
                  <a:moveTo>
                    <a:pt x="2603482" y="829629"/>
                  </a:moveTo>
                  <a:cubicBezTo>
                    <a:pt x="2603482" y="839777"/>
                    <a:pt x="2599668" y="850690"/>
                    <a:pt x="2593187" y="860084"/>
                  </a:cubicBezTo>
                  <a:lnTo>
                    <a:pt x="2586519" y="865493"/>
                  </a:lnTo>
                  <a:close/>
                  <a:moveTo>
                    <a:pt x="2484301" y="829629"/>
                  </a:moveTo>
                  <a:cubicBezTo>
                    <a:pt x="2484301" y="845882"/>
                    <a:pt x="2491081" y="858081"/>
                    <a:pt x="2501242" y="866890"/>
                  </a:cubicBezTo>
                  <a:lnTo>
                    <a:pt x="2507046" y="869527"/>
                  </a:lnTo>
                  <a:lnTo>
                    <a:pt x="2521026" y="879160"/>
                  </a:lnTo>
                  <a:lnTo>
                    <a:pt x="2534063" y="881807"/>
                  </a:lnTo>
                  <a:lnTo>
                    <a:pt x="2538470" y="883810"/>
                  </a:lnTo>
                  <a:cubicBezTo>
                    <a:pt x="2511421" y="889268"/>
                    <a:pt x="2484301" y="856762"/>
                    <a:pt x="2484301" y="829629"/>
                  </a:cubicBezTo>
                  <a:close/>
                  <a:moveTo>
                    <a:pt x="2540546" y="776403"/>
                  </a:moveTo>
                  <a:lnTo>
                    <a:pt x="2575703" y="792370"/>
                  </a:lnTo>
                  <a:cubicBezTo>
                    <a:pt x="2585867" y="801177"/>
                    <a:pt x="2592650" y="813376"/>
                    <a:pt x="2592650" y="829629"/>
                  </a:cubicBezTo>
                  <a:cubicBezTo>
                    <a:pt x="2592650" y="845882"/>
                    <a:pt x="2585885" y="858081"/>
                    <a:pt x="2575730" y="866890"/>
                  </a:cubicBezTo>
                  <a:lnTo>
                    <a:pt x="2540622" y="882832"/>
                  </a:lnTo>
                  <a:lnTo>
                    <a:pt x="2537101" y="881768"/>
                  </a:lnTo>
                  <a:lnTo>
                    <a:pt x="2537610" y="882527"/>
                  </a:lnTo>
                  <a:lnTo>
                    <a:pt x="2534063" y="881807"/>
                  </a:lnTo>
                  <a:lnTo>
                    <a:pt x="2507046" y="869527"/>
                  </a:lnTo>
                  <a:lnTo>
                    <a:pt x="2503224" y="866894"/>
                  </a:lnTo>
                  <a:cubicBezTo>
                    <a:pt x="2493735" y="856741"/>
                    <a:pt x="2489680" y="843195"/>
                    <a:pt x="2495132" y="829629"/>
                  </a:cubicBezTo>
                  <a:cubicBezTo>
                    <a:pt x="2495132" y="816105"/>
                    <a:pt x="2500551" y="801216"/>
                    <a:pt x="2510031" y="790382"/>
                  </a:cubicBezTo>
                  <a:lnTo>
                    <a:pt x="2517244" y="785094"/>
                  </a:lnTo>
                  <a:lnTo>
                    <a:pt x="2535100" y="776990"/>
                  </a:lnTo>
                  <a:close/>
                  <a:moveTo>
                    <a:pt x="2549301" y="775460"/>
                  </a:moveTo>
                  <a:cubicBezTo>
                    <a:pt x="2576361" y="770002"/>
                    <a:pt x="2603482" y="802508"/>
                    <a:pt x="2603482" y="829629"/>
                  </a:cubicBezTo>
                  <a:cubicBezTo>
                    <a:pt x="2603482" y="797123"/>
                    <a:pt x="2576361" y="775460"/>
                    <a:pt x="2549301" y="775460"/>
                  </a:cubicBezTo>
                  <a:close/>
                  <a:moveTo>
                    <a:pt x="2538470" y="775460"/>
                  </a:moveTo>
                  <a:lnTo>
                    <a:pt x="2535100" y="776990"/>
                  </a:lnTo>
                  <a:lnTo>
                    <a:pt x="2527129" y="777848"/>
                  </a:lnTo>
                  <a:lnTo>
                    <a:pt x="2517244" y="785094"/>
                  </a:lnTo>
                  <a:lnTo>
                    <a:pt x="2501215" y="792370"/>
                  </a:lnTo>
                  <a:cubicBezTo>
                    <a:pt x="2491063" y="801177"/>
                    <a:pt x="2484301" y="813376"/>
                    <a:pt x="2484301" y="829629"/>
                  </a:cubicBezTo>
                  <a:cubicBezTo>
                    <a:pt x="2484301" y="802581"/>
                    <a:pt x="2511349" y="770075"/>
                    <a:pt x="2538470" y="775460"/>
                  </a:cubicBezTo>
                  <a:close/>
                  <a:moveTo>
                    <a:pt x="2538470" y="775460"/>
                  </a:moveTo>
                  <a:cubicBezTo>
                    <a:pt x="2543927" y="775460"/>
                    <a:pt x="2543927" y="775460"/>
                    <a:pt x="2549301" y="775460"/>
                  </a:cubicBezTo>
                  <a:lnTo>
                    <a:pt x="2540546" y="776403"/>
                  </a:lnTo>
                  <a:close/>
                  <a:moveTo>
                    <a:pt x="257088" y="744634"/>
                  </a:moveTo>
                  <a:cubicBezTo>
                    <a:pt x="290576" y="744634"/>
                    <a:pt x="317724" y="771782"/>
                    <a:pt x="317724" y="805270"/>
                  </a:cubicBezTo>
                  <a:lnTo>
                    <a:pt x="311545" y="820189"/>
                  </a:lnTo>
                  <a:lnTo>
                    <a:pt x="311655" y="820844"/>
                  </a:lnTo>
                  <a:lnTo>
                    <a:pt x="309186" y="825883"/>
                  </a:lnTo>
                  <a:lnTo>
                    <a:pt x="299964" y="848146"/>
                  </a:lnTo>
                  <a:lnTo>
                    <a:pt x="297444" y="849846"/>
                  </a:lnTo>
                  <a:lnTo>
                    <a:pt x="294054" y="856762"/>
                  </a:lnTo>
                  <a:cubicBezTo>
                    <a:pt x="256163" y="894653"/>
                    <a:pt x="191090" y="867520"/>
                    <a:pt x="191090" y="813340"/>
                  </a:cubicBezTo>
                  <a:cubicBezTo>
                    <a:pt x="191090" y="803170"/>
                    <a:pt x="193380" y="792999"/>
                    <a:pt x="197674" y="783975"/>
                  </a:cubicBezTo>
                  <a:lnTo>
                    <a:pt x="212895" y="765575"/>
                  </a:lnTo>
                  <a:lnTo>
                    <a:pt x="214212" y="762394"/>
                  </a:lnTo>
                  <a:cubicBezTo>
                    <a:pt x="225185" y="751421"/>
                    <a:pt x="240344" y="744634"/>
                    <a:pt x="257088" y="744634"/>
                  </a:cubicBezTo>
                  <a:close/>
                  <a:moveTo>
                    <a:pt x="126077" y="735030"/>
                  </a:moveTo>
                  <a:lnTo>
                    <a:pt x="126077" y="742809"/>
                  </a:lnTo>
                  <a:lnTo>
                    <a:pt x="126073" y="735043"/>
                  </a:lnTo>
                  <a:close/>
                  <a:moveTo>
                    <a:pt x="126077" y="713047"/>
                  </a:moveTo>
                  <a:lnTo>
                    <a:pt x="128794" y="726555"/>
                  </a:lnTo>
                  <a:lnTo>
                    <a:pt x="126077" y="735030"/>
                  </a:lnTo>
                  <a:close/>
                  <a:moveTo>
                    <a:pt x="125275" y="709059"/>
                  </a:moveTo>
                  <a:lnTo>
                    <a:pt x="126077" y="710303"/>
                  </a:lnTo>
                  <a:lnTo>
                    <a:pt x="126077" y="713047"/>
                  </a:lnTo>
                  <a:lnTo>
                    <a:pt x="126062" y="712970"/>
                  </a:lnTo>
                  <a:lnTo>
                    <a:pt x="126061" y="710948"/>
                  </a:lnTo>
                  <a:lnTo>
                    <a:pt x="125443" y="709893"/>
                  </a:lnTo>
                  <a:close/>
                  <a:moveTo>
                    <a:pt x="98957" y="672340"/>
                  </a:moveTo>
                  <a:cubicBezTo>
                    <a:pt x="109809" y="677758"/>
                    <a:pt x="117608" y="685890"/>
                    <a:pt x="122523" y="695378"/>
                  </a:cubicBezTo>
                  <a:lnTo>
                    <a:pt x="125275" y="709059"/>
                  </a:lnTo>
                  <a:lnTo>
                    <a:pt x="121770" y="703624"/>
                  </a:lnTo>
                  <a:lnTo>
                    <a:pt x="109788" y="683171"/>
                  </a:lnTo>
                  <a:lnTo>
                    <a:pt x="104702" y="679515"/>
                  </a:lnTo>
                  <a:close/>
                  <a:moveTo>
                    <a:pt x="73877" y="665570"/>
                  </a:moveTo>
                  <a:cubicBezTo>
                    <a:pt x="80318" y="666247"/>
                    <a:pt x="86588" y="667939"/>
                    <a:pt x="92601" y="670816"/>
                  </a:cubicBezTo>
                  <a:lnTo>
                    <a:pt x="104702" y="679515"/>
                  </a:lnTo>
                  <a:lnTo>
                    <a:pt x="112517" y="689275"/>
                  </a:lnTo>
                  <a:lnTo>
                    <a:pt x="121770" y="703624"/>
                  </a:lnTo>
                  <a:lnTo>
                    <a:pt x="125443" y="709893"/>
                  </a:lnTo>
                  <a:lnTo>
                    <a:pt x="126062" y="712970"/>
                  </a:lnTo>
                  <a:lnTo>
                    <a:pt x="126073" y="735043"/>
                  </a:lnTo>
                  <a:lnTo>
                    <a:pt x="118800" y="757730"/>
                  </a:lnTo>
                  <a:cubicBezTo>
                    <a:pt x="112873" y="767216"/>
                    <a:pt x="104406" y="775346"/>
                    <a:pt x="93571" y="780761"/>
                  </a:cubicBezTo>
                  <a:cubicBezTo>
                    <a:pt x="60993" y="802436"/>
                    <a:pt x="12210" y="780761"/>
                    <a:pt x="1366" y="742809"/>
                  </a:cubicBezTo>
                  <a:cubicBezTo>
                    <a:pt x="-4079" y="715749"/>
                    <a:pt x="6752" y="683171"/>
                    <a:pt x="33872" y="672340"/>
                  </a:cubicBezTo>
                  <a:cubicBezTo>
                    <a:pt x="47433" y="666924"/>
                    <a:pt x="60996" y="664216"/>
                    <a:pt x="73877" y="665570"/>
                  </a:cubicBezTo>
                  <a:close/>
                  <a:moveTo>
                    <a:pt x="1488963" y="619845"/>
                  </a:moveTo>
                  <a:lnTo>
                    <a:pt x="1485818" y="628073"/>
                  </a:lnTo>
                  <a:lnTo>
                    <a:pt x="1217261" y="663427"/>
                  </a:lnTo>
                  <a:cubicBezTo>
                    <a:pt x="1116731" y="672714"/>
                    <a:pt x="1015485" y="677797"/>
                    <a:pt x="912201" y="677797"/>
                  </a:cubicBezTo>
                  <a:cubicBezTo>
                    <a:pt x="869992" y="677797"/>
                    <a:pt x="828460" y="677797"/>
                    <a:pt x="787132" y="677080"/>
                  </a:cubicBezTo>
                  <a:lnTo>
                    <a:pt x="665912" y="672168"/>
                  </a:lnTo>
                  <a:lnTo>
                    <a:pt x="652937" y="662209"/>
                  </a:lnTo>
                  <a:cubicBezTo>
                    <a:pt x="656487" y="665469"/>
                    <a:pt x="659953" y="668802"/>
                    <a:pt x="663285" y="672062"/>
                  </a:cubicBezTo>
                  <a:lnTo>
                    <a:pt x="665912" y="672168"/>
                  </a:lnTo>
                  <a:lnTo>
                    <a:pt x="755859" y="741210"/>
                  </a:lnTo>
                  <a:cubicBezTo>
                    <a:pt x="857781" y="822382"/>
                    <a:pt x="959010" y="906807"/>
                    <a:pt x="1080310" y="965183"/>
                  </a:cubicBezTo>
                  <a:cubicBezTo>
                    <a:pt x="1120945" y="985524"/>
                    <a:pt x="1164644" y="1014993"/>
                    <a:pt x="1209140" y="1035328"/>
                  </a:cubicBezTo>
                  <a:lnTo>
                    <a:pt x="1252851" y="1051584"/>
                  </a:lnTo>
                  <a:lnTo>
                    <a:pt x="1251500" y="1054980"/>
                  </a:lnTo>
                  <a:cubicBezTo>
                    <a:pt x="1250757" y="1066177"/>
                    <a:pt x="1266024" y="1056027"/>
                    <a:pt x="1253816" y="1051943"/>
                  </a:cubicBezTo>
                  <a:lnTo>
                    <a:pt x="1252851" y="1051584"/>
                  </a:lnTo>
                  <a:lnTo>
                    <a:pt x="1259189" y="1035653"/>
                  </a:lnTo>
                  <a:cubicBezTo>
                    <a:pt x="1275479" y="1013979"/>
                    <a:pt x="1286322" y="992304"/>
                    <a:pt x="1297153" y="970569"/>
                  </a:cubicBezTo>
                  <a:cubicBezTo>
                    <a:pt x="1342453" y="886907"/>
                    <a:pt x="1412374" y="794327"/>
                    <a:pt x="1459440" y="697097"/>
                  </a:cubicBezTo>
                  <a:lnTo>
                    <a:pt x="1485818" y="628073"/>
                  </a:lnTo>
                  <a:lnTo>
                    <a:pt x="1492032" y="627255"/>
                  </a:lnTo>
                  <a:close/>
                  <a:moveTo>
                    <a:pt x="2728638" y="548448"/>
                  </a:moveTo>
                  <a:lnTo>
                    <a:pt x="2733566" y="553147"/>
                  </a:lnTo>
                  <a:lnTo>
                    <a:pt x="2734974" y="558807"/>
                  </a:lnTo>
                  <a:close/>
                  <a:moveTo>
                    <a:pt x="2728181" y="547701"/>
                  </a:moveTo>
                  <a:lnTo>
                    <a:pt x="2728638" y="548448"/>
                  </a:lnTo>
                  <a:lnTo>
                    <a:pt x="2728479" y="548296"/>
                  </a:lnTo>
                  <a:close/>
                  <a:moveTo>
                    <a:pt x="2684005" y="521880"/>
                  </a:moveTo>
                  <a:cubicBezTo>
                    <a:pt x="2691032" y="521797"/>
                    <a:pt x="2697979" y="522983"/>
                    <a:pt x="2704419" y="525355"/>
                  </a:cubicBezTo>
                  <a:lnTo>
                    <a:pt x="2728479" y="548296"/>
                  </a:lnTo>
                  <a:lnTo>
                    <a:pt x="2730874" y="553085"/>
                  </a:lnTo>
                  <a:cubicBezTo>
                    <a:pt x="2732220" y="554439"/>
                    <a:pt x="2733566" y="555803"/>
                    <a:pt x="2733566" y="558532"/>
                  </a:cubicBezTo>
                  <a:cubicBezTo>
                    <a:pt x="2733566" y="574821"/>
                    <a:pt x="2738952" y="591038"/>
                    <a:pt x="2738952" y="607327"/>
                  </a:cubicBezTo>
                  <a:cubicBezTo>
                    <a:pt x="2741645" y="599183"/>
                    <a:pt x="2741645" y="589692"/>
                    <a:pt x="2740298" y="580210"/>
                  </a:cubicBezTo>
                  <a:lnTo>
                    <a:pt x="2734974" y="558807"/>
                  </a:lnTo>
                  <a:lnTo>
                    <a:pt x="2742590" y="571259"/>
                  </a:lnTo>
                  <a:cubicBezTo>
                    <a:pt x="2751231" y="597187"/>
                    <a:pt x="2743076" y="627689"/>
                    <a:pt x="2722735" y="639906"/>
                  </a:cubicBezTo>
                  <a:cubicBezTo>
                    <a:pt x="2706446" y="645364"/>
                    <a:pt x="2695614" y="650737"/>
                    <a:pt x="2684771" y="650737"/>
                  </a:cubicBezTo>
                  <a:cubicBezTo>
                    <a:pt x="2652205" y="650737"/>
                    <a:pt x="2614313" y="618159"/>
                    <a:pt x="2619698" y="585653"/>
                  </a:cubicBezTo>
                  <a:cubicBezTo>
                    <a:pt x="2619698" y="558532"/>
                    <a:pt x="2635988" y="531412"/>
                    <a:pt x="2663108" y="526026"/>
                  </a:cubicBezTo>
                  <a:cubicBezTo>
                    <a:pt x="2669870" y="523318"/>
                    <a:pt x="2676978" y="521964"/>
                    <a:pt x="2684005" y="521880"/>
                  </a:cubicBezTo>
                  <a:close/>
                  <a:moveTo>
                    <a:pt x="282118" y="506096"/>
                  </a:moveTo>
                  <a:lnTo>
                    <a:pt x="274961" y="509075"/>
                  </a:lnTo>
                  <a:lnTo>
                    <a:pt x="274244" y="511405"/>
                  </a:lnTo>
                  <a:close/>
                  <a:moveTo>
                    <a:pt x="2814940" y="330918"/>
                  </a:moveTo>
                  <a:cubicBezTo>
                    <a:pt x="2890844" y="330918"/>
                    <a:pt x="2890844" y="444725"/>
                    <a:pt x="2814940" y="444725"/>
                  </a:cubicBezTo>
                  <a:cubicBezTo>
                    <a:pt x="2744470" y="444725"/>
                    <a:pt x="2744470" y="330918"/>
                    <a:pt x="2814940" y="330918"/>
                  </a:cubicBezTo>
                  <a:close/>
                  <a:moveTo>
                    <a:pt x="2512144" y="321567"/>
                  </a:moveTo>
                  <a:lnTo>
                    <a:pt x="2310806" y="412291"/>
                  </a:lnTo>
                  <a:cubicBezTo>
                    <a:pt x="2211024" y="451240"/>
                    <a:pt x="2112341" y="486897"/>
                    <a:pt x="2012782" y="518784"/>
                  </a:cubicBezTo>
                  <a:lnTo>
                    <a:pt x="1751721" y="590980"/>
                  </a:lnTo>
                  <a:lnTo>
                    <a:pt x="1750102" y="589224"/>
                  </a:lnTo>
                  <a:lnTo>
                    <a:pt x="1749071" y="591712"/>
                  </a:lnTo>
                  <a:lnTo>
                    <a:pt x="1751721" y="590980"/>
                  </a:lnTo>
                  <a:lnTo>
                    <a:pt x="1799967" y="643293"/>
                  </a:lnTo>
                  <a:cubicBezTo>
                    <a:pt x="1883087" y="718687"/>
                    <a:pt x="1987174" y="780115"/>
                    <a:pt x="2066842" y="845918"/>
                  </a:cubicBezTo>
                  <a:cubicBezTo>
                    <a:pt x="2079059" y="854051"/>
                    <a:pt x="2100398" y="874409"/>
                    <a:pt x="2119443" y="886347"/>
                  </a:cubicBezTo>
                  <a:lnTo>
                    <a:pt x="2127410" y="890080"/>
                  </a:lnTo>
                  <a:lnTo>
                    <a:pt x="2126870" y="891159"/>
                  </a:lnTo>
                  <a:cubicBezTo>
                    <a:pt x="2127466" y="893359"/>
                    <a:pt x="2130520" y="894713"/>
                    <a:pt x="2137300" y="894713"/>
                  </a:cubicBezTo>
                  <a:lnTo>
                    <a:pt x="2127410" y="890080"/>
                  </a:lnTo>
                  <a:lnTo>
                    <a:pt x="2131185" y="882527"/>
                  </a:lnTo>
                  <a:cubicBezTo>
                    <a:pt x="2137285" y="875756"/>
                    <a:pt x="2148137" y="867629"/>
                    <a:pt x="2153589" y="862207"/>
                  </a:cubicBezTo>
                  <a:cubicBezTo>
                    <a:pt x="2202384" y="802581"/>
                    <a:pt x="2262011" y="748328"/>
                    <a:pt x="2299963" y="683316"/>
                  </a:cubicBezTo>
                  <a:cubicBezTo>
                    <a:pt x="2342063" y="618020"/>
                    <a:pt x="2379489" y="550388"/>
                    <a:pt x="2416721" y="483436"/>
                  </a:cubicBezTo>
                  <a:lnTo>
                    <a:pt x="2512201" y="321705"/>
                  </a:lnTo>
                  <a:close/>
                  <a:moveTo>
                    <a:pt x="2978160" y="276079"/>
                  </a:moveTo>
                  <a:lnTo>
                    <a:pt x="2977591" y="276447"/>
                  </a:lnTo>
                  <a:lnTo>
                    <a:pt x="2977854" y="276185"/>
                  </a:lnTo>
                  <a:close/>
                  <a:moveTo>
                    <a:pt x="3000265" y="261758"/>
                  </a:moveTo>
                  <a:lnTo>
                    <a:pt x="2994605" y="270370"/>
                  </a:lnTo>
                  <a:lnTo>
                    <a:pt x="2978160" y="276079"/>
                  </a:lnTo>
                  <a:close/>
                  <a:moveTo>
                    <a:pt x="3014026" y="240822"/>
                  </a:moveTo>
                  <a:lnTo>
                    <a:pt x="3008152" y="256649"/>
                  </a:lnTo>
                  <a:lnTo>
                    <a:pt x="3000265" y="261758"/>
                  </a:lnTo>
                  <a:close/>
                  <a:moveTo>
                    <a:pt x="3015555" y="238495"/>
                  </a:moveTo>
                  <a:lnTo>
                    <a:pt x="3014026" y="240822"/>
                  </a:lnTo>
                  <a:lnTo>
                    <a:pt x="3014497" y="239554"/>
                  </a:lnTo>
                  <a:close/>
                  <a:moveTo>
                    <a:pt x="2991672" y="185220"/>
                  </a:moveTo>
                  <a:lnTo>
                    <a:pt x="2994551" y="187132"/>
                  </a:lnTo>
                  <a:lnTo>
                    <a:pt x="2994796" y="187480"/>
                  </a:lnTo>
                  <a:close/>
                  <a:moveTo>
                    <a:pt x="2982977" y="178929"/>
                  </a:moveTo>
                  <a:lnTo>
                    <a:pt x="2991672" y="185220"/>
                  </a:lnTo>
                  <a:lnTo>
                    <a:pt x="2984349" y="180356"/>
                  </a:lnTo>
                  <a:lnTo>
                    <a:pt x="2983049" y="179001"/>
                  </a:lnTo>
                  <a:close/>
                  <a:moveTo>
                    <a:pt x="2961374" y="173555"/>
                  </a:moveTo>
                  <a:cubicBezTo>
                    <a:pt x="2968139" y="173555"/>
                    <a:pt x="2974231" y="174914"/>
                    <a:pt x="2979733" y="177290"/>
                  </a:cubicBezTo>
                  <a:lnTo>
                    <a:pt x="2984349" y="180356"/>
                  </a:lnTo>
                  <a:lnTo>
                    <a:pt x="2999302" y="195941"/>
                  </a:lnTo>
                  <a:cubicBezTo>
                    <a:pt x="3004721" y="202040"/>
                    <a:pt x="3010140" y="208821"/>
                    <a:pt x="3015555" y="216965"/>
                  </a:cubicBezTo>
                  <a:lnTo>
                    <a:pt x="2994796" y="187480"/>
                  </a:lnTo>
                  <a:lnTo>
                    <a:pt x="3010340" y="198727"/>
                  </a:lnTo>
                  <a:cubicBezTo>
                    <a:pt x="3016355" y="207362"/>
                    <a:pt x="3019237" y="217525"/>
                    <a:pt x="3018900" y="227688"/>
                  </a:cubicBezTo>
                  <a:lnTo>
                    <a:pt x="3014497" y="239554"/>
                  </a:lnTo>
                  <a:lnTo>
                    <a:pt x="2998620" y="255429"/>
                  </a:lnTo>
                  <a:lnTo>
                    <a:pt x="2977854" y="276185"/>
                  </a:lnTo>
                  <a:lnTo>
                    <a:pt x="2961374" y="281905"/>
                  </a:lnTo>
                  <a:cubicBezTo>
                    <a:pt x="2934326" y="281905"/>
                    <a:pt x="2907206" y="260230"/>
                    <a:pt x="2907206" y="227724"/>
                  </a:cubicBezTo>
                  <a:cubicBezTo>
                    <a:pt x="2907206" y="200676"/>
                    <a:pt x="2928880" y="173555"/>
                    <a:pt x="2961374" y="173555"/>
                  </a:cubicBezTo>
                  <a:close/>
                  <a:moveTo>
                    <a:pt x="2795101" y="19586"/>
                  </a:moveTo>
                  <a:cubicBezTo>
                    <a:pt x="2786745" y="24755"/>
                    <a:pt x="2778534" y="30068"/>
                    <a:pt x="2770468" y="35526"/>
                  </a:cubicBezTo>
                  <a:cubicBezTo>
                    <a:pt x="2772520" y="36298"/>
                    <a:pt x="2774501" y="37216"/>
                    <a:pt x="2776481" y="38146"/>
                  </a:cubicBezTo>
                  <a:lnTo>
                    <a:pt x="2776481" y="38073"/>
                  </a:lnTo>
                  <a:cubicBezTo>
                    <a:pt x="2781722" y="31058"/>
                    <a:pt x="2788025" y="24755"/>
                    <a:pt x="2795101" y="19586"/>
                  </a:cubicBezTo>
                  <a:close/>
                  <a:moveTo>
                    <a:pt x="2844579" y="122"/>
                  </a:moveTo>
                  <a:cubicBezTo>
                    <a:pt x="2921953" y="-4525"/>
                    <a:pt x="2964040" y="124119"/>
                    <a:pt x="2869181" y="157326"/>
                  </a:cubicBezTo>
                  <a:cubicBezTo>
                    <a:pt x="2706591" y="216965"/>
                    <a:pt x="2603554" y="460942"/>
                    <a:pt x="2516807" y="596496"/>
                  </a:cubicBezTo>
                  <a:cubicBezTo>
                    <a:pt x="2430048" y="732039"/>
                    <a:pt x="2337927" y="878424"/>
                    <a:pt x="2224047" y="992244"/>
                  </a:cubicBezTo>
                  <a:cubicBezTo>
                    <a:pt x="2131854" y="1084376"/>
                    <a:pt x="2045167" y="1013906"/>
                    <a:pt x="1958420" y="948822"/>
                  </a:cubicBezTo>
                  <a:cubicBezTo>
                    <a:pt x="1854961" y="865190"/>
                    <a:pt x="1725154" y="793307"/>
                    <a:pt x="1631331" y="694509"/>
                  </a:cubicBezTo>
                  <a:cubicBezTo>
                    <a:pt x="1580410" y="820138"/>
                    <a:pt x="1492818" y="935938"/>
                    <a:pt x="1427166" y="1051725"/>
                  </a:cubicBezTo>
                  <a:cubicBezTo>
                    <a:pt x="1383828" y="1133026"/>
                    <a:pt x="1329587" y="1236075"/>
                    <a:pt x="1215780" y="1192725"/>
                  </a:cubicBezTo>
                  <a:cubicBezTo>
                    <a:pt x="1064020" y="1133099"/>
                    <a:pt x="917646" y="1030123"/>
                    <a:pt x="787489" y="937918"/>
                  </a:cubicBezTo>
                  <a:cubicBezTo>
                    <a:pt x="651947" y="840327"/>
                    <a:pt x="456790" y="650604"/>
                    <a:pt x="277910" y="661436"/>
                  </a:cubicBezTo>
                  <a:cubicBezTo>
                    <a:pt x="183040" y="666148"/>
                    <a:pt x="179474" y="529764"/>
                    <a:pt x="259956" y="506507"/>
                  </a:cubicBezTo>
                  <a:lnTo>
                    <a:pt x="283540" y="505138"/>
                  </a:lnTo>
                  <a:lnTo>
                    <a:pt x="284783" y="504299"/>
                  </a:lnTo>
                  <a:lnTo>
                    <a:pt x="287994" y="503651"/>
                  </a:lnTo>
                  <a:lnTo>
                    <a:pt x="299572" y="498833"/>
                  </a:lnTo>
                  <a:cubicBezTo>
                    <a:pt x="397163" y="482544"/>
                    <a:pt x="500127" y="509665"/>
                    <a:pt x="597706" y="515122"/>
                  </a:cubicBezTo>
                  <a:cubicBezTo>
                    <a:pt x="700742" y="520496"/>
                    <a:pt x="809164" y="525954"/>
                    <a:pt x="912128" y="520496"/>
                  </a:cubicBezTo>
                  <a:cubicBezTo>
                    <a:pt x="1128960" y="509665"/>
                    <a:pt x="1351250" y="493375"/>
                    <a:pt x="1568094" y="460869"/>
                  </a:cubicBezTo>
                  <a:cubicBezTo>
                    <a:pt x="1573044" y="459807"/>
                    <a:pt x="1578080" y="459094"/>
                    <a:pt x="1583175" y="458889"/>
                  </a:cubicBezTo>
                  <a:cubicBezTo>
                    <a:pt x="1586931" y="457476"/>
                    <a:pt x="1590964" y="456341"/>
                    <a:pt x="1595214" y="455484"/>
                  </a:cubicBezTo>
                  <a:cubicBezTo>
                    <a:pt x="1812046" y="406689"/>
                    <a:pt x="2023505" y="336231"/>
                    <a:pt x="2229505" y="260303"/>
                  </a:cubicBezTo>
                  <a:cubicBezTo>
                    <a:pt x="2343300" y="216893"/>
                    <a:pt x="2451795" y="173555"/>
                    <a:pt x="2560217" y="119302"/>
                  </a:cubicBezTo>
                  <a:cubicBezTo>
                    <a:pt x="2636121" y="81338"/>
                    <a:pt x="2711964" y="27170"/>
                    <a:pt x="2793338" y="5495"/>
                  </a:cubicBezTo>
                  <a:cubicBezTo>
                    <a:pt x="2803819" y="3152"/>
                    <a:pt x="2814300" y="3575"/>
                    <a:pt x="2823924" y="6207"/>
                  </a:cubicBezTo>
                  <a:lnTo>
                    <a:pt x="2823852" y="6207"/>
                  </a:lnTo>
                  <a:lnTo>
                    <a:pt x="2817287" y="8552"/>
                  </a:lnTo>
                  <a:lnTo>
                    <a:pt x="2809555" y="10941"/>
                  </a:lnTo>
                  <a:lnTo>
                    <a:pt x="2807997" y="11871"/>
                  </a:lnTo>
                  <a:lnTo>
                    <a:pt x="2817287" y="85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2712" name="Google Shape;2712;p61"/>
          <p:cNvSpPr txBox="1"/>
          <p:nvPr>
            <p:ph type="title"/>
          </p:nvPr>
        </p:nvSpPr>
        <p:spPr>
          <a:xfrm>
            <a:off x="1044050" y="1056313"/>
            <a:ext cx="1923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723</a:t>
            </a:r>
            <a:endParaRPr/>
          </a:p>
        </p:txBody>
      </p:sp>
      <p:sp>
        <p:nvSpPr>
          <p:cNvPr id="2713" name="Google Shape;2713;p61"/>
          <p:cNvSpPr txBox="1"/>
          <p:nvPr>
            <p:ph idx="1" type="subTitle"/>
          </p:nvPr>
        </p:nvSpPr>
        <p:spPr>
          <a:xfrm>
            <a:off x="1044275" y="1725012"/>
            <a:ext cx="1923600" cy="62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2714" name="Google Shape;2714;p61"/>
          <p:cNvSpPr txBox="1"/>
          <p:nvPr>
            <p:ph idx="2" type="title"/>
          </p:nvPr>
        </p:nvSpPr>
        <p:spPr>
          <a:xfrm>
            <a:off x="3610303" y="2790388"/>
            <a:ext cx="1923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320</a:t>
            </a:r>
            <a:endParaRPr/>
          </a:p>
        </p:txBody>
      </p:sp>
      <p:sp>
        <p:nvSpPr>
          <p:cNvPr id="2715" name="Google Shape;2715;p61"/>
          <p:cNvSpPr txBox="1"/>
          <p:nvPr>
            <p:ph idx="3" type="subTitle"/>
          </p:nvPr>
        </p:nvSpPr>
        <p:spPr>
          <a:xfrm>
            <a:off x="3610303" y="3460449"/>
            <a:ext cx="19236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r>
              <a:rPr lang="en"/>
              <a:t> is the second planet from the Sun</a:t>
            </a:r>
            <a:endParaRPr/>
          </a:p>
        </p:txBody>
      </p:sp>
      <p:sp>
        <p:nvSpPr>
          <p:cNvPr id="2716" name="Google Shape;2716;p61"/>
          <p:cNvSpPr txBox="1"/>
          <p:nvPr>
            <p:ph idx="4" type="title"/>
          </p:nvPr>
        </p:nvSpPr>
        <p:spPr>
          <a:xfrm>
            <a:off x="6176337" y="1056313"/>
            <a:ext cx="1923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125</a:t>
            </a:r>
            <a:endParaRPr/>
          </a:p>
        </p:txBody>
      </p:sp>
      <p:sp>
        <p:nvSpPr>
          <p:cNvPr id="2717" name="Google Shape;2717;p61"/>
          <p:cNvSpPr txBox="1"/>
          <p:nvPr>
            <p:ph idx="5" type="subTitle"/>
          </p:nvPr>
        </p:nvSpPr>
        <p:spPr>
          <a:xfrm>
            <a:off x="6176337" y="1725010"/>
            <a:ext cx="1923600" cy="6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62"/>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and health risks</a:t>
            </a:r>
            <a:endParaRPr/>
          </a:p>
        </p:txBody>
      </p:sp>
      <p:sp>
        <p:nvSpPr>
          <p:cNvPr id="2723" name="Google Shape;2723;p62"/>
          <p:cNvSpPr txBox="1"/>
          <p:nvPr>
            <p:ph idx="4294967295" type="title"/>
          </p:nvPr>
        </p:nvSpPr>
        <p:spPr>
          <a:xfrm>
            <a:off x="1082307" y="3266775"/>
            <a:ext cx="2193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Mercury</a:t>
            </a:r>
            <a:endParaRPr sz="2400"/>
          </a:p>
        </p:txBody>
      </p:sp>
      <p:sp>
        <p:nvSpPr>
          <p:cNvPr id="2724" name="Google Shape;2724;p62"/>
          <p:cNvSpPr txBox="1"/>
          <p:nvPr>
            <p:ph idx="4294967295" type="subTitle"/>
          </p:nvPr>
        </p:nvSpPr>
        <p:spPr>
          <a:xfrm>
            <a:off x="1082307" y="3696325"/>
            <a:ext cx="2193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closest planet to the Sun</a:t>
            </a:r>
            <a:endParaRPr/>
          </a:p>
        </p:txBody>
      </p:sp>
      <p:sp>
        <p:nvSpPr>
          <p:cNvPr id="2725" name="Google Shape;2725;p62"/>
          <p:cNvSpPr txBox="1"/>
          <p:nvPr>
            <p:ph idx="4294967295" type="title"/>
          </p:nvPr>
        </p:nvSpPr>
        <p:spPr>
          <a:xfrm>
            <a:off x="3476934" y="3266775"/>
            <a:ext cx="2193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Venus</a:t>
            </a:r>
            <a:endParaRPr sz="2400"/>
          </a:p>
        </p:txBody>
      </p:sp>
      <p:sp>
        <p:nvSpPr>
          <p:cNvPr id="2726" name="Google Shape;2726;p62"/>
          <p:cNvSpPr txBox="1"/>
          <p:nvPr>
            <p:ph idx="4294967295" type="subTitle"/>
          </p:nvPr>
        </p:nvSpPr>
        <p:spPr>
          <a:xfrm>
            <a:off x="3476934" y="3696325"/>
            <a:ext cx="2193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is the second planet from the Sun</a:t>
            </a:r>
            <a:endParaRPr/>
          </a:p>
        </p:txBody>
      </p:sp>
      <p:sp>
        <p:nvSpPr>
          <p:cNvPr id="2727" name="Google Shape;2727;p62"/>
          <p:cNvSpPr txBox="1"/>
          <p:nvPr>
            <p:ph idx="4294967295" type="title"/>
          </p:nvPr>
        </p:nvSpPr>
        <p:spPr>
          <a:xfrm>
            <a:off x="5872932" y="3266775"/>
            <a:ext cx="2193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Mars</a:t>
            </a:r>
            <a:endParaRPr sz="2400"/>
          </a:p>
        </p:txBody>
      </p:sp>
      <p:sp>
        <p:nvSpPr>
          <p:cNvPr id="2728" name="Google Shape;2728;p62"/>
          <p:cNvSpPr txBox="1"/>
          <p:nvPr>
            <p:ph idx="4294967295" type="subTitle"/>
          </p:nvPr>
        </p:nvSpPr>
        <p:spPr>
          <a:xfrm>
            <a:off x="5872932" y="3696325"/>
            <a:ext cx="2193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very cold place</a:t>
            </a:r>
            <a:endParaRPr/>
          </a:p>
        </p:txBody>
      </p:sp>
      <p:sp>
        <p:nvSpPr>
          <p:cNvPr id="2729" name="Google Shape;2729;p62"/>
          <p:cNvSpPr/>
          <p:nvPr/>
        </p:nvSpPr>
        <p:spPr>
          <a:xfrm>
            <a:off x="1433007" y="1459600"/>
            <a:ext cx="1492200" cy="14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730" name="Google Shape;2730;p62"/>
          <p:cNvSpPr/>
          <p:nvPr/>
        </p:nvSpPr>
        <p:spPr>
          <a:xfrm>
            <a:off x="1436457" y="1462917"/>
            <a:ext cx="1485300" cy="1485300"/>
          </a:xfrm>
          <a:prstGeom prst="pie">
            <a:avLst>
              <a:gd fmla="val 16232411" name="adj1"/>
              <a:gd fmla="val 7148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1" name="Google Shape;2731;p62"/>
          <p:cNvSpPr/>
          <p:nvPr/>
        </p:nvSpPr>
        <p:spPr>
          <a:xfrm>
            <a:off x="1679907" y="1706425"/>
            <a:ext cx="998400" cy="99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7E1"/>
              </a:solidFill>
            </a:endParaRPr>
          </a:p>
        </p:txBody>
      </p:sp>
      <p:sp>
        <p:nvSpPr>
          <p:cNvPr id="2732" name="Google Shape;2732;p62"/>
          <p:cNvSpPr/>
          <p:nvPr/>
        </p:nvSpPr>
        <p:spPr>
          <a:xfrm>
            <a:off x="3827634" y="1459600"/>
            <a:ext cx="1492200" cy="14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733" name="Google Shape;2733;p62"/>
          <p:cNvSpPr/>
          <p:nvPr/>
        </p:nvSpPr>
        <p:spPr>
          <a:xfrm>
            <a:off x="3831084" y="1462917"/>
            <a:ext cx="1485300" cy="1485300"/>
          </a:xfrm>
          <a:prstGeom prst="pie">
            <a:avLst>
              <a:gd fmla="val 16232411" name="adj1"/>
              <a:gd fmla="val 5404806"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4" name="Google Shape;2734;p62"/>
          <p:cNvSpPr/>
          <p:nvPr/>
        </p:nvSpPr>
        <p:spPr>
          <a:xfrm>
            <a:off x="4074534" y="1706425"/>
            <a:ext cx="998400" cy="99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7E1"/>
              </a:solidFill>
            </a:endParaRPr>
          </a:p>
        </p:txBody>
      </p:sp>
      <p:sp>
        <p:nvSpPr>
          <p:cNvPr id="2735" name="Google Shape;2735;p62"/>
          <p:cNvSpPr/>
          <p:nvPr/>
        </p:nvSpPr>
        <p:spPr>
          <a:xfrm>
            <a:off x="6223632" y="1459600"/>
            <a:ext cx="1492200" cy="14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736" name="Google Shape;2736;p62"/>
          <p:cNvSpPr/>
          <p:nvPr/>
        </p:nvSpPr>
        <p:spPr>
          <a:xfrm>
            <a:off x="6227082" y="1462917"/>
            <a:ext cx="1485300" cy="1485300"/>
          </a:xfrm>
          <a:prstGeom prst="pie">
            <a:avLst>
              <a:gd fmla="val 16232411" name="adj1"/>
              <a:gd fmla="val 7148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7" name="Google Shape;2737;p62"/>
          <p:cNvSpPr/>
          <p:nvPr/>
        </p:nvSpPr>
        <p:spPr>
          <a:xfrm>
            <a:off x="6470532" y="1706425"/>
            <a:ext cx="998400" cy="998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7E1"/>
              </a:solidFill>
            </a:endParaRPr>
          </a:p>
        </p:txBody>
      </p:sp>
      <p:sp>
        <p:nvSpPr>
          <p:cNvPr id="2738" name="Google Shape;2738;p62"/>
          <p:cNvSpPr txBox="1"/>
          <p:nvPr>
            <p:ph type="title"/>
          </p:nvPr>
        </p:nvSpPr>
        <p:spPr>
          <a:xfrm>
            <a:off x="1557525" y="1897900"/>
            <a:ext cx="1243200" cy="6156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25%</a:t>
            </a:r>
            <a:endParaRPr sz="2500"/>
          </a:p>
        </p:txBody>
      </p:sp>
      <p:sp>
        <p:nvSpPr>
          <p:cNvPr id="2739" name="Google Shape;2739;p62"/>
          <p:cNvSpPr txBox="1"/>
          <p:nvPr>
            <p:ph idx="4294967295" type="title"/>
          </p:nvPr>
        </p:nvSpPr>
        <p:spPr>
          <a:xfrm>
            <a:off x="3952132" y="1897900"/>
            <a:ext cx="1243200" cy="6156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50%</a:t>
            </a:r>
            <a:endParaRPr sz="2500"/>
          </a:p>
        </p:txBody>
      </p:sp>
      <p:sp>
        <p:nvSpPr>
          <p:cNvPr id="2740" name="Google Shape;2740;p62"/>
          <p:cNvSpPr txBox="1"/>
          <p:nvPr>
            <p:ph idx="4294967295" type="title"/>
          </p:nvPr>
        </p:nvSpPr>
        <p:spPr>
          <a:xfrm>
            <a:off x="6348126" y="1897900"/>
            <a:ext cx="1243200" cy="6156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t>2</a:t>
            </a:r>
            <a:r>
              <a:rPr lang="en" sz="2500"/>
              <a:t>5%</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p63"/>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and answer</a:t>
            </a:r>
            <a:endParaRPr/>
          </a:p>
        </p:txBody>
      </p:sp>
      <p:sp>
        <p:nvSpPr>
          <p:cNvPr id="2746" name="Google Shape;2746;p63"/>
          <p:cNvSpPr txBox="1"/>
          <p:nvPr>
            <p:ph idx="2" type="title"/>
          </p:nvPr>
        </p:nvSpPr>
        <p:spPr>
          <a:xfrm>
            <a:off x="1976104" y="1379975"/>
            <a:ext cx="31386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747" name="Google Shape;2747;p63"/>
          <p:cNvSpPr txBox="1"/>
          <p:nvPr>
            <p:ph idx="1" type="subTitle"/>
          </p:nvPr>
        </p:nvSpPr>
        <p:spPr>
          <a:xfrm>
            <a:off x="1976104" y="1809524"/>
            <a:ext cx="3138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 in the entire Solar System</a:t>
            </a:r>
            <a:endParaRPr/>
          </a:p>
        </p:txBody>
      </p:sp>
      <p:sp>
        <p:nvSpPr>
          <p:cNvPr id="2748" name="Google Shape;2748;p63"/>
          <p:cNvSpPr txBox="1"/>
          <p:nvPr>
            <p:ph idx="3" type="title"/>
          </p:nvPr>
        </p:nvSpPr>
        <p:spPr>
          <a:xfrm>
            <a:off x="1976100" y="3050476"/>
            <a:ext cx="31386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749" name="Google Shape;2749;p63"/>
          <p:cNvSpPr txBox="1"/>
          <p:nvPr>
            <p:ph idx="4" type="subTitle"/>
          </p:nvPr>
        </p:nvSpPr>
        <p:spPr>
          <a:xfrm>
            <a:off x="1976100" y="3480025"/>
            <a:ext cx="3138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2750" name="Google Shape;2750;p63"/>
          <p:cNvSpPr/>
          <p:nvPr/>
        </p:nvSpPr>
        <p:spPr>
          <a:xfrm>
            <a:off x="834325" y="1531534"/>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3"/>
          <p:cNvSpPr/>
          <p:nvPr/>
        </p:nvSpPr>
        <p:spPr>
          <a:xfrm>
            <a:off x="834325" y="3216238"/>
            <a:ext cx="930000" cy="93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2" name="Google Shape;2752;p63"/>
          <p:cNvGrpSpPr/>
          <p:nvPr/>
        </p:nvGrpSpPr>
        <p:grpSpPr>
          <a:xfrm>
            <a:off x="1103930" y="1813470"/>
            <a:ext cx="390482" cy="366054"/>
            <a:chOff x="3865000" y="847675"/>
            <a:chExt cx="483150" cy="452925"/>
          </a:xfrm>
        </p:grpSpPr>
        <p:sp>
          <p:nvSpPr>
            <p:cNvPr id="2753" name="Google Shape;2753;p63"/>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4" name="Google Shape;2754;p63"/>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5" name="Google Shape;2755;p63"/>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6" name="Google Shape;2756;p63"/>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57" name="Google Shape;2757;p63"/>
          <p:cNvGrpSpPr/>
          <p:nvPr/>
        </p:nvGrpSpPr>
        <p:grpSpPr>
          <a:xfrm>
            <a:off x="1104047" y="3485863"/>
            <a:ext cx="390462" cy="390462"/>
            <a:chOff x="1487200" y="4993750"/>
            <a:chExt cx="483125" cy="483125"/>
          </a:xfrm>
        </p:grpSpPr>
        <p:sp>
          <p:nvSpPr>
            <p:cNvPr id="2758" name="Google Shape;2758;p63"/>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9" name="Google Shape;2759;p63"/>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760" name="Google Shape;2760;p63"/>
          <p:cNvGrpSpPr/>
          <p:nvPr/>
        </p:nvGrpSpPr>
        <p:grpSpPr>
          <a:xfrm>
            <a:off x="5382754" y="917637"/>
            <a:ext cx="2966434" cy="3369947"/>
            <a:chOff x="5382754" y="917637"/>
            <a:chExt cx="2966434" cy="3369947"/>
          </a:xfrm>
        </p:grpSpPr>
        <p:grpSp>
          <p:nvGrpSpPr>
            <p:cNvPr id="2761" name="Google Shape;2761;p63"/>
            <p:cNvGrpSpPr/>
            <p:nvPr/>
          </p:nvGrpSpPr>
          <p:grpSpPr>
            <a:xfrm>
              <a:off x="5382754" y="1379985"/>
              <a:ext cx="2966434" cy="2907599"/>
              <a:chOff x="5810841" y="805072"/>
              <a:chExt cx="3604853" cy="3533357"/>
            </a:xfrm>
          </p:grpSpPr>
          <p:grpSp>
            <p:nvGrpSpPr>
              <p:cNvPr id="2762" name="Google Shape;2762;p63"/>
              <p:cNvGrpSpPr/>
              <p:nvPr/>
            </p:nvGrpSpPr>
            <p:grpSpPr>
              <a:xfrm>
                <a:off x="5810841" y="805072"/>
                <a:ext cx="1463873" cy="3106383"/>
                <a:chOff x="7514694" y="2411401"/>
                <a:chExt cx="1463873" cy="3106383"/>
              </a:xfrm>
            </p:grpSpPr>
            <p:sp>
              <p:nvSpPr>
                <p:cNvPr id="2763" name="Google Shape;2763;p63"/>
                <p:cNvSpPr/>
                <p:nvPr/>
              </p:nvSpPr>
              <p:spPr>
                <a:xfrm rot="-626898">
                  <a:off x="7778838" y="2471583"/>
                  <a:ext cx="936741" cy="2986018"/>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4" name="Google Shape;2764;p63"/>
                <p:cNvSpPr/>
                <p:nvPr/>
              </p:nvSpPr>
              <p:spPr>
                <a:xfrm rot="-626898">
                  <a:off x="7763648" y="2473634"/>
                  <a:ext cx="933241" cy="2830920"/>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65" name="Google Shape;2765;p63"/>
              <p:cNvGrpSpPr/>
              <p:nvPr/>
            </p:nvGrpSpPr>
            <p:grpSpPr>
              <a:xfrm>
                <a:off x="7565007" y="1299977"/>
                <a:ext cx="1850687" cy="2935756"/>
                <a:chOff x="7231948" y="2581907"/>
                <a:chExt cx="1850687" cy="2935756"/>
              </a:xfrm>
            </p:grpSpPr>
            <p:sp>
              <p:nvSpPr>
                <p:cNvPr id="2766" name="Google Shape;2766;p63"/>
                <p:cNvSpPr/>
                <p:nvPr/>
              </p:nvSpPr>
              <p:spPr>
                <a:xfrm flipH="1" rot="1109808">
                  <a:off x="7647153" y="2673450"/>
                  <a:ext cx="1025322" cy="2752670"/>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767" name="Google Shape;2767;p63"/>
                <p:cNvGrpSpPr/>
                <p:nvPr/>
              </p:nvGrpSpPr>
              <p:grpSpPr>
                <a:xfrm flipH="1" rot="1109821">
                  <a:off x="7642145" y="2672904"/>
                  <a:ext cx="1017213" cy="2751549"/>
                  <a:chOff x="5740729" y="3608580"/>
                  <a:chExt cx="287959" cy="778927"/>
                </a:xfrm>
              </p:grpSpPr>
              <p:sp>
                <p:nvSpPr>
                  <p:cNvPr id="2768" name="Google Shape;2768;p63"/>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69" name="Google Shape;2769;p63"/>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0" name="Google Shape;2770;p63"/>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1" name="Google Shape;2771;p63"/>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2" name="Google Shape;2772;p63"/>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3" name="Google Shape;2773;p63"/>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4" name="Google Shape;2774;p63"/>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5" name="Google Shape;2775;p63"/>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6" name="Google Shape;2776;p63"/>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7" name="Google Shape;2777;p63"/>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8" name="Google Shape;2778;p63"/>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779" name="Google Shape;2779;p63"/>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2780" name="Google Shape;2780;p63"/>
              <p:cNvGrpSpPr/>
              <p:nvPr/>
            </p:nvGrpSpPr>
            <p:grpSpPr>
              <a:xfrm>
                <a:off x="6349744" y="1720704"/>
                <a:ext cx="2240990" cy="2617724"/>
                <a:chOff x="4294868" y="3574237"/>
                <a:chExt cx="1512139" cy="1766346"/>
              </a:xfrm>
            </p:grpSpPr>
            <p:sp>
              <p:nvSpPr>
                <p:cNvPr id="2781" name="Google Shape;2781;p63"/>
                <p:cNvSpPr/>
                <p:nvPr/>
              </p:nvSpPr>
              <p:spPr>
                <a:xfrm>
                  <a:off x="4294868" y="5154229"/>
                  <a:ext cx="1512139" cy="186354"/>
                </a:xfrm>
                <a:custGeom>
                  <a:rect b="b" l="l" r="r" t="t"/>
                  <a:pathLst>
                    <a:path extrusionOk="0" h="64650" w="524593">
                      <a:moveTo>
                        <a:pt x="67200" y="973"/>
                      </a:moveTo>
                      <a:cubicBezTo>
                        <a:pt x="36224" y="76"/>
                        <a:pt x="3001" y="10850"/>
                        <a:pt x="755" y="22973"/>
                      </a:cubicBezTo>
                      <a:cubicBezTo>
                        <a:pt x="-1491" y="35096"/>
                        <a:pt x="-143" y="47219"/>
                        <a:pt x="24999" y="52158"/>
                      </a:cubicBezTo>
                      <a:cubicBezTo>
                        <a:pt x="49689" y="57096"/>
                        <a:pt x="111197" y="51260"/>
                        <a:pt x="139030" y="57096"/>
                      </a:cubicBezTo>
                      <a:cubicBezTo>
                        <a:pt x="166418" y="62932"/>
                        <a:pt x="312329" y="67870"/>
                        <a:pt x="351381" y="62034"/>
                      </a:cubicBezTo>
                      <a:cubicBezTo>
                        <a:pt x="390439" y="56199"/>
                        <a:pt x="466761" y="52609"/>
                        <a:pt x="492354" y="49466"/>
                      </a:cubicBezTo>
                      <a:cubicBezTo>
                        <a:pt x="517941" y="45870"/>
                        <a:pt x="529166" y="34651"/>
                        <a:pt x="522885" y="27466"/>
                      </a:cubicBezTo>
                      <a:cubicBezTo>
                        <a:pt x="516598" y="20281"/>
                        <a:pt x="500435" y="1425"/>
                        <a:pt x="467664" y="76"/>
                      </a:cubicBezTo>
                      <a:cubicBezTo>
                        <a:pt x="434893" y="-1724"/>
                        <a:pt x="109848" y="29261"/>
                        <a:pt x="67200" y="9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2" name="Google Shape;2782;p63"/>
                <p:cNvSpPr/>
                <p:nvPr/>
              </p:nvSpPr>
              <p:spPr>
                <a:xfrm>
                  <a:off x="4454916" y="3701087"/>
                  <a:ext cx="1225847" cy="1490803"/>
                </a:xfrm>
                <a:custGeom>
                  <a:rect b="b" l="l" r="r" t="t"/>
                  <a:pathLst>
                    <a:path extrusionOk="0" h="517191" w="425272">
                      <a:moveTo>
                        <a:pt x="3" y="255039"/>
                      </a:moveTo>
                      <a:cubicBezTo>
                        <a:pt x="3598" y="307121"/>
                        <a:pt x="25590" y="504228"/>
                        <a:pt x="30083" y="510961"/>
                      </a:cubicBezTo>
                      <a:cubicBezTo>
                        <a:pt x="35021" y="517694"/>
                        <a:pt x="381612" y="522638"/>
                        <a:pt x="405405" y="505571"/>
                      </a:cubicBezTo>
                      <a:cubicBezTo>
                        <a:pt x="406302" y="427448"/>
                        <a:pt x="426952" y="283772"/>
                        <a:pt x="425163" y="267608"/>
                      </a:cubicBezTo>
                      <a:cubicBezTo>
                        <a:pt x="423368" y="251444"/>
                        <a:pt x="219990" y="-1785"/>
                        <a:pt x="202930" y="9"/>
                      </a:cubicBezTo>
                      <a:cubicBezTo>
                        <a:pt x="185870" y="2256"/>
                        <a:pt x="-900" y="231691"/>
                        <a:pt x="3" y="25503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3" name="Google Shape;2783;p63"/>
                <p:cNvSpPr/>
                <p:nvPr/>
              </p:nvSpPr>
              <p:spPr>
                <a:xfrm>
                  <a:off x="5598849" y="4428093"/>
                  <a:ext cx="119082" cy="744535"/>
                </a:xfrm>
                <a:custGeom>
                  <a:rect b="b" l="l" r="r" t="t"/>
                  <a:pathLst>
                    <a:path extrusionOk="0" h="258295" w="41312">
                      <a:moveTo>
                        <a:pt x="41307" y="36484"/>
                      </a:moveTo>
                      <a:cubicBezTo>
                        <a:pt x="37266" y="75545"/>
                        <a:pt x="26939" y="226851"/>
                        <a:pt x="23801" y="246159"/>
                      </a:cubicBezTo>
                      <a:cubicBezTo>
                        <a:pt x="17514" y="264570"/>
                        <a:pt x="-443" y="260077"/>
                        <a:pt x="8" y="245713"/>
                      </a:cubicBezTo>
                      <a:cubicBezTo>
                        <a:pt x="8" y="231344"/>
                        <a:pt x="11233" y="15833"/>
                        <a:pt x="14822" y="566"/>
                      </a:cubicBezTo>
                      <a:cubicBezTo>
                        <a:pt x="18411" y="-4378"/>
                        <a:pt x="41312" y="24361"/>
                        <a:pt x="41312" y="364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4" name="Google Shape;2784;p63"/>
                <p:cNvSpPr/>
                <p:nvPr/>
              </p:nvSpPr>
              <p:spPr>
                <a:xfrm>
                  <a:off x="5600141" y="4473712"/>
                  <a:ext cx="117773" cy="623831"/>
                </a:xfrm>
                <a:custGeom>
                  <a:rect b="b" l="l" r="r" t="t"/>
                  <a:pathLst>
                    <a:path extrusionOk="0" h="216420" w="40858">
                      <a:moveTo>
                        <a:pt x="31880" y="6"/>
                      </a:moveTo>
                      <a:cubicBezTo>
                        <a:pt x="36818" y="7191"/>
                        <a:pt x="40859" y="15273"/>
                        <a:pt x="40859" y="20657"/>
                      </a:cubicBezTo>
                      <a:cubicBezTo>
                        <a:pt x="40859" y="21102"/>
                        <a:pt x="40859" y="22006"/>
                        <a:pt x="40859" y="22451"/>
                      </a:cubicBezTo>
                      <a:cubicBezTo>
                        <a:pt x="34126" y="29636"/>
                        <a:pt x="24696" y="35020"/>
                        <a:pt x="9882" y="39061"/>
                      </a:cubicBezTo>
                      <a:cubicBezTo>
                        <a:pt x="10327" y="30082"/>
                        <a:pt x="11231" y="22000"/>
                        <a:pt x="11676" y="14815"/>
                      </a:cubicBezTo>
                      <a:cubicBezTo>
                        <a:pt x="17066" y="12123"/>
                        <a:pt x="25147" y="7185"/>
                        <a:pt x="31880" y="0"/>
                      </a:cubicBezTo>
                      <a:close/>
                      <a:moveTo>
                        <a:pt x="6" y="216420"/>
                      </a:moveTo>
                      <a:cubicBezTo>
                        <a:pt x="6" y="212379"/>
                        <a:pt x="452" y="206995"/>
                        <a:pt x="903" y="201605"/>
                      </a:cubicBezTo>
                      <a:cubicBezTo>
                        <a:pt x="9430" y="202051"/>
                        <a:pt x="19312" y="198010"/>
                        <a:pt x="26942" y="192626"/>
                      </a:cubicBezTo>
                      <a:cubicBezTo>
                        <a:pt x="26496" y="199359"/>
                        <a:pt x="26044" y="205195"/>
                        <a:pt x="25593" y="210585"/>
                      </a:cubicBezTo>
                      <a:cubicBezTo>
                        <a:pt x="17512" y="213277"/>
                        <a:pt x="8081" y="216420"/>
                        <a:pt x="0" y="216420"/>
                      </a:cubicBezTo>
                      <a:close/>
                      <a:moveTo>
                        <a:pt x="2697" y="158949"/>
                      </a:moveTo>
                      <a:cubicBezTo>
                        <a:pt x="11676" y="158503"/>
                        <a:pt x="22004" y="153559"/>
                        <a:pt x="30085" y="147271"/>
                      </a:cubicBezTo>
                      <a:cubicBezTo>
                        <a:pt x="29640" y="154004"/>
                        <a:pt x="29188" y="160738"/>
                        <a:pt x="28736" y="167031"/>
                      </a:cubicBezTo>
                      <a:cubicBezTo>
                        <a:pt x="21552" y="171969"/>
                        <a:pt x="11231" y="176010"/>
                        <a:pt x="1800" y="177359"/>
                      </a:cubicBezTo>
                      <a:cubicBezTo>
                        <a:pt x="2252" y="171523"/>
                        <a:pt x="2697" y="165236"/>
                        <a:pt x="2697" y="158949"/>
                      </a:cubicBezTo>
                      <a:close/>
                      <a:moveTo>
                        <a:pt x="34126" y="101477"/>
                      </a:moveTo>
                      <a:cubicBezTo>
                        <a:pt x="33680" y="110005"/>
                        <a:pt x="32777" y="118984"/>
                        <a:pt x="32331" y="127518"/>
                      </a:cubicBezTo>
                      <a:cubicBezTo>
                        <a:pt x="23353" y="132908"/>
                        <a:pt x="13025" y="136046"/>
                        <a:pt x="4498" y="137846"/>
                      </a:cubicBezTo>
                      <a:cubicBezTo>
                        <a:pt x="4944" y="129764"/>
                        <a:pt x="5395" y="121236"/>
                        <a:pt x="5847" y="113154"/>
                      </a:cubicBezTo>
                      <a:cubicBezTo>
                        <a:pt x="13928" y="111805"/>
                        <a:pt x="26050" y="108210"/>
                        <a:pt x="34132" y="101477"/>
                      </a:cubicBezTo>
                      <a:close/>
                      <a:moveTo>
                        <a:pt x="8087" y="67800"/>
                      </a:moveTo>
                      <a:cubicBezTo>
                        <a:pt x="17066" y="66005"/>
                        <a:pt x="29188" y="61067"/>
                        <a:pt x="37715" y="53882"/>
                      </a:cubicBezTo>
                      <a:cubicBezTo>
                        <a:pt x="37269" y="61067"/>
                        <a:pt x="36366" y="69149"/>
                        <a:pt x="35921" y="77231"/>
                      </a:cubicBezTo>
                      <a:cubicBezTo>
                        <a:pt x="28736" y="82169"/>
                        <a:pt x="18860" y="86656"/>
                        <a:pt x="6738" y="89354"/>
                      </a:cubicBezTo>
                      <a:cubicBezTo>
                        <a:pt x="7190" y="82175"/>
                        <a:pt x="7636" y="74991"/>
                        <a:pt x="8087" y="678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5" name="Google Shape;2785;p63"/>
                <p:cNvSpPr/>
                <p:nvPr/>
              </p:nvSpPr>
              <p:spPr>
                <a:xfrm>
                  <a:off x="4931620" y="4693592"/>
                  <a:ext cx="280320" cy="514529"/>
                </a:xfrm>
                <a:custGeom>
                  <a:rect b="b" l="l" r="r" t="t"/>
                  <a:pathLst>
                    <a:path extrusionOk="0" h="178501" w="97249">
                      <a:moveTo>
                        <a:pt x="5217" y="172012"/>
                      </a:moveTo>
                      <a:cubicBezTo>
                        <a:pt x="5663" y="145971"/>
                        <a:pt x="-2419" y="67397"/>
                        <a:pt x="730" y="40905"/>
                      </a:cubicBezTo>
                      <a:cubicBezTo>
                        <a:pt x="3422" y="14412"/>
                        <a:pt x="21831" y="946"/>
                        <a:pt x="46521" y="49"/>
                      </a:cubicBezTo>
                      <a:cubicBezTo>
                        <a:pt x="71663" y="-849"/>
                        <a:pt x="95455" y="10377"/>
                        <a:pt x="96352" y="55274"/>
                      </a:cubicBezTo>
                      <a:cubicBezTo>
                        <a:pt x="97250" y="100171"/>
                        <a:pt x="97250" y="176499"/>
                        <a:pt x="97250" y="176499"/>
                      </a:cubicBezTo>
                      <a:cubicBezTo>
                        <a:pt x="97250" y="176499"/>
                        <a:pt x="9258" y="183232"/>
                        <a:pt x="5217" y="1720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6" name="Google Shape;2786;p63"/>
                <p:cNvSpPr/>
                <p:nvPr/>
              </p:nvSpPr>
              <p:spPr>
                <a:xfrm>
                  <a:off x="5145764" y="4900995"/>
                  <a:ext cx="40499" cy="43805"/>
                </a:xfrm>
                <a:custGeom>
                  <a:rect b="b" l="l" r="r" t="t"/>
                  <a:pathLst>
                    <a:path extrusionOk="0" h="15197" w="14050">
                      <a:moveTo>
                        <a:pt x="11284" y="2626"/>
                      </a:moveTo>
                      <a:cubicBezTo>
                        <a:pt x="1408" y="-4559"/>
                        <a:pt x="-3084" y="4421"/>
                        <a:pt x="2306" y="12503"/>
                      </a:cubicBezTo>
                      <a:cubicBezTo>
                        <a:pt x="7695" y="20585"/>
                        <a:pt x="19366" y="8462"/>
                        <a:pt x="11284" y="26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7" name="Google Shape;2787;p63"/>
                <p:cNvSpPr/>
                <p:nvPr/>
              </p:nvSpPr>
              <p:spPr>
                <a:xfrm>
                  <a:off x="4564111" y="4799873"/>
                  <a:ext cx="190885" cy="195676"/>
                </a:xfrm>
                <a:custGeom>
                  <a:rect b="b" l="l" r="r" t="t"/>
                  <a:pathLst>
                    <a:path extrusionOk="0" h="67884" w="66222">
                      <a:moveTo>
                        <a:pt x="55946" y="6724"/>
                      </a:moveTo>
                      <a:cubicBezTo>
                        <a:pt x="41578" y="-6742"/>
                        <a:pt x="11950" y="1334"/>
                        <a:pt x="2520" y="19293"/>
                      </a:cubicBezTo>
                      <a:cubicBezTo>
                        <a:pt x="-6905" y="37252"/>
                        <a:pt x="11047" y="72723"/>
                        <a:pt x="40681" y="67333"/>
                      </a:cubicBezTo>
                      <a:cubicBezTo>
                        <a:pt x="70760" y="62395"/>
                        <a:pt x="72109" y="21539"/>
                        <a:pt x="55946" y="6718"/>
                      </a:cubicBezTo>
                      <a:close/>
                      <a:moveTo>
                        <a:pt x="35297" y="47580"/>
                      </a:moveTo>
                      <a:cubicBezTo>
                        <a:pt x="24970" y="48929"/>
                        <a:pt x="12847" y="35903"/>
                        <a:pt x="24072" y="25129"/>
                      </a:cubicBezTo>
                      <a:cubicBezTo>
                        <a:pt x="35297" y="14354"/>
                        <a:pt x="46968" y="24231"/>
                        <a:pt x="47865" y="34108"/>
                      </a:cubicBezTo>
                      <a:cubicBezTo>
                        <a:pt x="47865" y="39046"/>
                        <a:pt x="45619" y="46231"/>
                        <a:pt x="35291" y="475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8" name="Google Shape;2788;p63"/>
                <p:cNvSpPr/>
                <p:nvPr/>
              </p:nvSpPr>
              <p:spPr>
                <a:xfrm>
                  <a:off x="4405660" y="4423012"/>
                  <a:ext cx="145105" cy="773294"/>
                </a:xfrm>
                <a:custGeom>
                  <a:rect b="b" l="l" r="r" t="t"/>
                  <a:pathLst>
                    <a:path extrusionOk="0" h="268272" w="50340">
                      <a:moveTo>
                        <a:pt x="32" y="38699"/>
                      </a:moveTo>
                      <a:cubicBezTo>
                        <a:pt x="5867" y="79109"/>
                        <a:pt x="22030" y="236251"/>
                        <a:pt x="25619" y="256011"/>
                      </a:cubicBezTo>
                      <a:cubicBezTo>
                        <a:pt x="32803" y="275319"/>
                        <a:pt x="51206" y="269477"/>
                        <a:pt x="50309" y="254662"/>
                      </a:cubicBezTo>
                      <a:cubicBezTo>
                        <a:pt x="49411" y="239847"/>
                        <a:pt x="30551" y="16248"/>
                        <a:pt x="26064" y="535"/>
                      </a:cubicBezTo>
                      <a:cubicBezTo>
                        <a:pt x="22024" y="-4403"/>
                        <a:pt x="-871" y="26130"/>
                        <a:pt x="26" y="3869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9" name="Google Shape;2789;p63"/>
                <p:cNvSpPr/>
                <p:nvPr/>
              </p:nvSpPr>
              <p:spPr>
                <a:xfrm>
                  <a:off x="4405669" y="4472430"/>
                  <a:ext cx="141133" cy="643362"/>
                </a:xfrm>
                <a:custGeom>
                  <a:rect b="b" l="l" r="r" t="t"/>
                  <a:pathLst>
                    <a:path extrusionOk="0" h="223196" w="48962">
                      <a:moveTo>
                        <a:pt x="48963" y="223147"/>
                      </a:moveTo>
                      <a:cubicBezTo>
                        <a:pt x="48517" y="218661"/>
                        <a:pt x="48065" y="213722"/>
                        <a:pt x="47614" y="207429"/>
                      </a:cubicBezTo>
                      <a:cubicBezTo>
                        <a:pt x="38635" y="208327"/>
                        <a:pt x="28308" y="204737"/>
                        <a:pt x="20226" y="198901"/>
                      </a:cubicBezTo>
                      <a:cubicBezTo>
                        <a:pt x="21124" y="205634"/>
                        <a:pt x="21575" y="211922"/>
                        <a:pt x="22473" y="217312"/>
                      </a:cubicBezTo>
                      <a:cubicBezTo>
                        <a:pt x="30554" y="220907"/>
                        <a:pt x="40881" y="223599"/>
                        <a:pt x="48963" y="223147"/>
                      </a:cubicBezTo>
                      <a:close/>
                      <a:moveTo>
                        <a:pt x="9905" y="105512"/>
                      </a:moveTo>
                      <a:cubicBezTo>
                        <a:pt x="10802" y="114492"/>
                        <a:pt x="11699" y="123471"/>
                        <a:pt x="13048" y="132450"/>
                      </a:cubicBezTo>
                      <a:cubicBezTo>
                        <a:pt x="22473" y="137840"/>
                        <a:pt x="33252" y="140532"/>
                        <a:pt x="42676" y="142327"/>
                      </a:cubicBezTo>
                      <a:cubicBezTo>
                        <a:pt x="41779" y="133799"/>
                        <a:pt x="41327" y="125266"/>
                        <a:pt x="40430" y="116738"/>
                      </a:cubicBezTo>
                      <a:cubicBezTo>
                        <a:pt x="31005" y="114943"/>
                        <a:pt x="18432" y="111800"/>
                        <a:pt x="9899" y="105512"/>
                      </a:cubicBezTo>
                      <a:close/>
                      <a:moveTo>
                        <a:pt x="35498" y="69143"/>
                      </a:moveTo>
                      <a:cubicBezTo>
                        <a:pt x="26073" y="67348"/>
                        <a:pt x="13048" y="62856"/>
                        <a:pt x="4069" y="56123"/>
                      </a:cubicBezTo>
                      <a:cubicBezTo>
                        <a:pt x="4967" y="63759"/>
                        <a:pt x="5864" y="71841"/>
                        <a:pt x="6761" y="80369"/>
                      </a:cubicBezTo>
                      <a:cubicBezTo>
                        <a:pt x="14397" y="85307"/>
                        <a:pt x="25170" y="89348"/>
                        <a:pt x="37738" y="92046"/>
                      </a:cubicBezTo>
                      <a:cubicBezTo>
                        <a:pt x="37286" y="84410"/>
                        <a:pt x="36389" y="76779"/>
                        <a:pt x="35492" y="69149"/>
                      </a:cubicBezTo>
                      <a:close/>
                      <a:moveTo>
                        <a:pt x="8562" y="0"/>
                      </a:moveTo>
                      <a:cubicBezTo>
                        <a:pt x="3624" y="7636"/>
                        <a:pt x="-417" y="16164"/>
                        <a:pt x="35" y="21548"/>
                      </a:cubicBezTo>
                      <a:cubicBezTo>
                        <a:pt x="35" y="21994"/>
                        <a:pt x="35" y="22897"/>
                        <a:pt x="480" y="23795"/>
                      </a:cubicBezTo>
                      <a:cubicBezTo>
                        <a:pt x="7664" y="31431"/>
                        <a:pt x="17986" y="36363"/>
                        <a:pt x="33252" y="39959"/>
                      </a:cubicBezTo>
                      <a:cubicBezTo>
                        <a:pt x="32354" y="30979"/>
                        <a:pt x="31457" y="22451"/>
                        <a:pt x="30560" y="14815"/>
                      </a:cubicBezTo>
                      <a:cubicBezTo>
                        <a:pt x="24273" y="12123"/>
                        <a:pt x="15746" y="7185"/>
                        <a:pt x="8562" y="0"/>
                      </a:cubicBezTo>
                      <a:close/>
                      <a:moveTo>
                        <a:pt x="44031" y="163881"/>
                      </a:moveTo>
                      <a:cubicBezTo>
                        <a:pt x="35052" y="163881"/>
                        <a:pt x="23827" y="158943"/>
                        <a:pt x="14849" y="152655"/>
                      </a:cubicBezTo>
                      <a:cubicBezTo>
                        <a:pt x="15746" y="159840"/>
                        <a:pt x="16197" y="166573"/>
                        <a:pt x="17095" y="173306"/>
                      </a:cubicBezTo>
                      <a:cubicBezTo>
                        <a:pt x="24731" y="178245"/>
                        <a:pt x="35504" y="181834"/>
                        <a:pt x="45380" y="182731"/>
                      </a:cubicBezTo>
                      <a:cubicBezTo>
                        <a:pt x="45380" y="176896"/>
                        <a:pt x="44934" y="170608"/>
                        <a:pt x="44031" y="1638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0" name="Google Shape;2790;p63"/>
                <p:cNvSpPr/>
                <p:nvPr/>
              </p:nvSpPr>
              <p:spPr>
                <a:xfrm>
                  <a:off x="4328756" y="3596887"/>
                  <a:ext cx="1435938" cy="967534"/>
                </a:xfrm>
                <a:custGeom>
                  <a:rect b="b" l="l" r="r" t="t"/>
                  <a:pathLst>
                    <a:path extrusionOk="0" h="335658" w="498157">
                      <a:moveTo>
                        <a:pt x="6064" y="291191"/>
                      </a:moveTo>
                      <a:cubicBezTo>
                        <a:pt x="-9653" y="323068"/>
                        <a:pt x="8310" y="347765"/>
                        <a:pt x="24473" y="329355"/>
                      </a:cubicBezTo>
                      <a:cubicBezTo>
                        <a:pt x="40635" y="310944"/>
                        <a:pt x="72510" y="272781"/>
                        <a:pt x="98103" y="244945"/>
                      </a:cubicBezTo>
                      <a:cubicBezTo>
                        <a:pt x="123690" y="217555"/>
                        <a:pt x="185198" y="139433"/>
                        <a:pt x="199114" y="112495"/>
                      </a:cubicBezTo>
                      <a:cubicBezTo>
                        <a:pt x="213483" y="85557"/>
                        <a:pt x="246706" y="48742"/>
                        <a:pt x="257925" y="56372"/>
                      </a:cubicBezTo>
                      <a:cubicBezTo>
                        <a:pt x="269149" y="64008"/>
                        <a:pt x="299675" y="89598"/>
                        <a:pt x="318084" y="125069"/>
                      </a:cubicBezTo>
                      <a:cubicBezTo>
                        <a:pt x="336492" y="160541"/>
                        <a:pt x="402487" y="241356"/>
                        <a:pt x="419998" y="262910"/>
                      </a:cubicBezTo>
                      <a:cubicBezTo>
                        <a:pt x="437504" y="284910"/>
                        <a:pt x="472973" y="337443"/>
                        <a:pt x="492279" y="325320"/>
                      </a:cubicBezTo>
                      <a:cubicBezTo>
                        <a:pt x="511586" y="313197"/>
                        <a:pt x="478814" y="266505"/>
                        <a:pt x="459057" y="240910"/>
                      </a:cubicBezTo>
                      <a:cubicBezTo>
                        <a:pt x="439299" y="215315"/>
                        <a:pt x="359839" y="123275"/>
                        <a:pt x="345923" y="100823"/>
                      </a:cubicBezTo>
                      <a:cubicBezTo>
                        <a:pt x="331554" y="78372"/>
                        <a:pt x="274991" y="-5141"/>
                        <a:pt x="251192" y="249"/>
                      </a:cubicBezTo>
                      <a:cubicBezTo>
                        <a:pt x="226948" y="6085"/>
                        <a:pt x="159159" y="89598"/>
                        <a:pt x="133566" y="130453"/>
                      </a:cubicBezTo>
                      <a:cubicBezTo>
                        <a:pt x="107973" y="172664"/>
                        <a:pt x="25364" y="254382"/>
                        <a:pt x="6064" y="2911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1" name="Google Shape;2791;p63"/>
                <p:cNvSpPr/>
                <p:nvPr/>
              </p:nvSpPr>
              <p:spPr>
                <a:xfrm>
                  <a:off x="4307695" y="3574237"/>
                  <a:ext cx="1478884" cy="945051"/>
                </a:xfrm>
                <a:custGeom>
                  <a:rect b="b" l="l" r="r" t="t"/>
                  <a:pathLst>
                    <a:path extrusionOk="0" h="327858" w="513056">
                      <a:moveTo>
                        <a:pt x="7529" y="291413"/>
                      </a:moveTo>
                      <a:cubicBezTo>
                        <a:pt x="-9977" y="323290"/>
                        <a:pt x="6632" y="330926"/>
                        <a:pt x="20994" y="325981"/>
                      </a:cubicBezTo>
                      <a:cubicBezTo>
                        <a:pt x="35363" y="321043"/>
                        <a:pt x="38054" y="299941"/>
                        <a:pt x="40301" y="286469"/>
                      </a:cubicBezTo>
                      <a:cubicBezTo>
                        <a:pt x="42547" y="273003"/>
                        <a:pt x="54669" y="277489"/>
                        <a:pt x="62298" y="277941"/>
                      </a:cubicBezTo>
                      <a:cubicBezTo>
                        <a:pt x="69934" y="278838"/>
                        <a:pt x="84748" y="270305"/>
                        <a:pt x="84748" y="253249"/>
                      </a:cubicBezTo>
                      <a:cubicBezTo>
                        <a:pt x="84748" y="236188"/>
                        <a:pt x="90583" y="229900"/>
                        <a:pt x="102254" y="226311"/>
                      </a:cubicBezTo>
                      <a:cubicBezTo>
                        <a:pt x="114376" y="222716"/>
                        <a:pt x="124704" y="220024"/>
                        <a:pt x="126944" y="202962"/>
                      </a:cubicBezTo>
                      <a:cubicBezTo>
                        <a:pt x="129190" y="185901"/>
                        <a:pt x="129636" y="175572"/>
                        <a:pt x="141758" y="167490"/>
                      </a:cubicBezTo>
                      <a:cubicBezTo>
                        <a:pt x="153880" y="159854"/>
                        <a:pt x="165105" y="154922"/>
                        <a:pt x="168694" y="134717"/>
                      </a:cubicBezTo>
                      <a:cubicBezTo>
                        <a:pt x="172289" y="114957"/>
                        <a:pt x="175878" y="108676"/>
                        <a:pt x="186200" y="105086"/>
                      </a:cubicBezTo>
                      <a:cubicBezTo>
                        <a:pt x="196973" y="101491"/>
                        <a:pt x="217177" y="102394"/>
                        <a:pt x="213587" y="85327"/>
                      </a:cubicBezTo>
                      <a:cubicBezTo>
                        <a:pt x="209993" y="68265"/>
                        <a:pt x="216279" y="57937"/>
                        <a:pt x="229304" y="54793"/>
                      </a:cubicBezTo>
                      <a:cubicBezTo>
                        <a:pt x="241872" y="52101"/>
                        <a:pt x="248611" y="30102"/>
                        <a:pt x="257589" y="35486"/>
                      </a:cubicBezTo>
                      <a:cubicBezTo>
                        <a:pt x="266568" y="41321"/>
                        <a:pt x="271958" y="57937"/>
                        <a:pt x="285874" y="61527"/>
                      </a:cubicBezTo>
                      <a:cubicBezTo>
                        <a:pt x="300243" y="65122"/>
                        <a:pt x="310564" y="65568"/>
                        <a:pt x="311913" y="79034"/>
                      </a:cubicBezTo>
                      <a:cubicBezTo>
                        <a:pt x="313262" y="92500"/>
                        <a:pt x="316851" y="110013"/>
                        <a:pt x="328076" y="118095"/>
                      </a:cubicBezTo>
                      <a:cubicBezTo>
                        <a:pt x="339301" y="125731"/>
                        <a:pt x="343793" y="129321"/>
                        <a:pt x="347834" y="144136"/>
                      </a:cubicBezTo>
                      <a:cubicBezTo>
                        <a:pt x="351874" y="158951"/>
                        <a:pt x="356361" y="167484"/>
                        <a:pt x="373873" y="167484"/>
                      </a:cubicBezTo>
                      <a:cubicBezTo>
                        <a:pt x="391379" y="167484"/>
                        <a:pt x="395871" y="177361"/>
                        <a:pt x="400809" y="193525"/>
                      </a:cubicBezTo>
                      <a:cubicBezTo>
                        <a:pt x="405747" y="209689"/>
                        <a:pt x="413376" y="220915"/>
                        <a:pt x="424155" y="221812"/>
                      </a:cubicBezTo>
                      <a:cubicBezTo>
                        <a:pt x="434929" y="222710"/>
                        <a:pt x="438524" y="231689"/>
                        <a:pt x="437621" y="247402"/>
                      </a:cubicBezTo>
                      <a:cubicBezTo>
                        <a:pt x="436723" y="263120"/>
                        <a:pt x="444805" y="278381"/>
                        <a:pt x="457378" y="281525"/>
                      </a:cubicBezTo>
                      <a:cubicBezTo>
                        <a:pt x="469946" y="284217"/>
                        <a:pt x="484315" y="297689"/>
                        <a:pt x="485664" y="312504"/>
                      </a:cubicBezTo>
                      <a:cubicBezTo>
                        <a:pt x="487012" y="327319"/>
                        <a:pt x="517092" y="339442"/>
                        <a:pt x="512599" y="308908"/>
                      </a:cubicBezTo>
                      <a:cubicBezTo>
                        <a:pt x="508559" y="281519"/>
                        <a:pt x="463214" y="237519"/>
                        <a:pt x="449749" y="220458"/>
                      </a:cubicBezTo>
                      <a:cubicBezTo>
                        <a:pt x="436284" y="203396"/>
                        <a:pt x="367592" y="115843"/>
                        <a:pt x="350080" y="90254"/>
                      </a:cubicBezTo>
                      <a:cubicBezTo>
                        <a:pt x="332574" y="64664"/>
                        <a:pt x="282737" y="-8971"/>
                        <a:pt x="255349" y="905"/>
                      </a:cubicBezTo>
                      <a:cubicBezTo>
                        <a:pt x="227961" y="10782"/>
                        <a:pt x="162419" y="90705"/>
                        <a:pt x="132785" y="137397"/>
                      </a:cubicBezTo>
                      <a:cubicBezTo>
                        <a:pt x="104048" y="185437"/>
                        <a:pt x="24583" y="260416"/>
                        <a:pt x="7523" y="2913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2" name="Google Shape;2792;p63"/>
                <p:cNvSpPr/>
                <p:nvPr/>
              </p:nvSpPr>
              <p:spPr>
                <a:xfrm>
                  <a:off x="4564417" y="4799865"/>
                  <a:ext cx="188141" cy="195399"/>
                </a:xfrm>
                <a:custGeom>
                  <a:rect b="b" l="l" r="r" t="t"/>
                  <a:pathLst>
                    <a:path extrusionOk="0" h="67788" w="65270">
                      <a:moveTo>
                        <a:pt x="49108" y="2240"/>
                      </a:moveTo>
                      <a:cubicBezTo>
                        <a:pt x="42375" y="4487"/>
                        <a:pt x="36088" y="10768"/>
                        <a:pt x="37431" y="21097"/>
                      </a:cubicBezTo>
                      <a:cubicBezTo>
                        <a:pt x="40123" y="21994"/>
                        <a:pt x="42821" y="24240"/>
                        <a:pt x="44164" y="26487"/>
                      </a:cubicBezTo>
                      <a:cubicBezTo>
                        <a:pt x="49553" y="17959"/>
                        <a:pt x="56731" y="15712"/>
                        <a:pt x="63018" y="18850"/>
                      </a:cubicBezTo>
                      <a:cubicBezTo>
                        <a:pt x="61224" y="13912"/>
                        <a:pt x="58532" y="9871"/>
                        <a:pt x="55382" y="6727"/>
                      </a:cubicBezTo>
                      <a:cubicBezTo>
                        <a:pt x="54034" y="4932"/>
                        <a:pt x="51788" y="3132"/>
                        <a:pt x="49096" y="2240"/>
                      </a:cubicBezTo>
                      <a:close/>
                      <a:moveTo>
                        <a:pt x="47313" y="33671"/>
                      </a:moveTo>
                      <a:cubicBezTo>
                        <a:pt x="47313" y="33671"/>
                        <a:pt x="47313" y="33671"/>
                        <a:pt x="47313" y="33671"/>
                      </a:cubicBezTo>
                      <a:cubicBezTo>
                        <a:pt x="47758" y="36815"/>
                        <a:pt x="46867" y="39959"/>
                        <a:pt x="45067" y="42651"/>
                      </a:cubicBezTo>
                      <a:cubicBezTo>
                        <a:pt x="50456" y="45794"/>
                        <a:pt x="54943" y="52527"/>
                        <a:pt x="56292" y="59712"/>
                      </a:cubicBezTo>
                      <a:cubicBezTo>
                        <a:pt x="60778" y="55225"/>
                        <a:pt x="63927" y="48938"/>
                        <a:pt x="65270" y="42651"/>
                      </a:cubicBezTo>
                      <a:cubicBezTo>
                        <a:pt x="61675" y="35918"/>
                        <a:pt x="52696" y="32322"/>
                        <a:pt x="47313" y="33671"/>
                      </a:cubicBezTo>
                      <a:close/>
                      <a:moveTo>
                        <a:pt x="26658" y="45794"/>
                      </a:moveTo>
                      <a:cubicBezTo>
                        <a:pt x="25761" y="51630"/>
                        <a:pt x="23063" y="58815"/>
                        <a:pt x="18576" y="63301"/>
                      </a:cubicBezTo>
                      <a:cubicBezTo>
                        <a:pt x="23063" y="65993"/>
                        <a:pt x="28452" y="67788"/>
                        <a:pt x="34739" y="67788"/>
                      </a:cubicBezTo>
                      <a:cubicBezTo>
                        <a:pt x="39226" y="61952"/>
                        <a:pt x="39677" y="53870"/>
                        <a:pt x="36088" y="47137"/>
                      </a:cubicBezTo>
                      <a:cubicBezTo>
                        <a:pt x="35642" y="47137"/>
                        <a:pt x="35642" y="47137"/>
                        <a:pt x="35191" y="47137"/>
                      </a:cubicBezTo>
                      <a:cubicBezTo>
                        <a:pt x="32499" y="48035"/>
                        <a:pt x="29355" y="47137"/>
                        <a:pt x="26664" y="45788"/>
                      </a:cubicBezTo>
                      <a:close/>
                      <a:moveTo>
                        <a:pt x="20371" y="39507"/>
                      </a:moveTo>
                      <a:cubicBezTo>
                        <a:pt x="19022" y="37261"/>
                        <a:pt x="19022" y="34569"/>
                        <a:pt x="19474" y="31871"/>
                      </a:cubicBezTo>
                      <a:cubicBezTo>
                        <a:pt x="12741" y="31871"/>
                        <a:pt x="4660" y="29624"/>
                        <a:pt x="619" y="25138"/>
                      </a:cubicBezTo>
                      <a:cubicBezTo>
                        <a:pt x="-730" y="30973"/>
                        <a:pt x="173" y="38158"/>
                        <a:pt x="2865" y="44445"/>
                      </a:cubicBezTo>
                      <a:cubicBezTo>
                        <a:pt x="8255" y="45794"/>
                        <a:pt x="13638" y="43999"/>
                        <a:pt x="20377" y="39507"/>
                      </a:cubicBezTo>
                      <a:close/>
                      <a:moveTo>
                        <a:pt x="14084" y="7179"/>
                      </a:moveTo>
                      <a:cubicBezTo>
                        <a:pt x="14530" y="13912"/>
                        <a:pt x="17679" y="18404"/>
                        <a:pt x="22611" y="26487"/>
                      </a:cubicBezTo>
                      <a:cubicBezTo>
                        <a:pt x="23057" y="26041"/>
                        <a:pt x="23508" y="25589"/>
                        <a:pt x="23960" y="24692"/>
                      </a:cubicBezTo>
                      <a:cubicBezTo>
                        <a:pt x="26206" y="22445"/>
                        <a:pt x="28898" y="21097"/>
                        <a:pt x="31144" y="20205"/>
                      </a:cubicBezTo>
                      <a:cubicBezTo>
                        <a:pt x="30698" y="14815"/>
                        <a:pt x="30247" y="6287"/>
                        <a:pt x="31590" y="0"/>
                      </a:cubicBezTo>
                      <a:cubicBezTo>
                        <a:pt x="25309" y="1349"/>
                        <a:pt x="19468" y="3595"/>
                        <a:pt x="14084" y="718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3" name="Google Shape;2793;p63"/>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4" name="Google Shape;2794;p63"/>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5" name="Google Shape;2795;p63"/>
                <p:cNvSpPr/>
                <p:nvPr/>
              </p:nvSpPr>
              <p:spPr>
                <a:xfrm>
                  <a:off x="4821047" y="4522303"/>
                  <a:ext cx="515230" cy="677137"/>
                </a:xfrm>
                <a:custGeom>
                  <a:rect b="b" l="l" r="r" t="t"/>
                  <a:pathLst>
                    <a:path extrusionOk="0" h="234913" w="178744">
                      <a:moveTo>
                        <a:pt x="175121" y="233234"/>
                      </a:moveTo>
                      <a:cubicBezTo>
                        <a:pt x="170183" y="204501"/>
                        <a:pt x="173327" y="173522"/>
                        <a:pt x="176916" y="137153"/>
                      </a:cubicBezTo>
                      <a:cubicBezTo>
                        <a:pt x="180511" y="100783"/>
                        <a:pt x="180511" y="41517"/>
                        <a:pt x="160753" y="18620"/>
                      </a:cubicBezTo>
                      <a:cubicBezTo>
                        <a:pt x="142344" y="-2928"/>
                        <a:pt x="112265" y="-4277"/>
                        <a:pt x="98348" y="6943"/>
                      </a:cubicBezTo>
                      <a:cubicBezTo>
                        <a:pt x="84883" y="18168"/>
                        <a:pt x="90712" y="49593"/>
                        <a:pt x="114511" y="55881"/>
                      </a:cubicBezTo>
                      <a:cubicBezTo>
                        <a:pt x="138303" y="62614"/>
                        <a:pt x="136509" y="56326"/>
                        <a:pt x="136509" y="56326"/>
                      </a:cubicBezTo>
                      <a:cubicBezTo>
                        <a:pt x="136509" y="56326"/>
                        <a:pt x="139652" y="39716"/>
                        <a:pt x="134714" y="37916"/>
                      </a:cubicBezTo>
                      <a:cubicBezTo>
                        <a:pt x="128427" y="35670"/>
                        <a:pt x="113168" y="41060"/>
                        <a:pt x="105086" y="31183"/>
                      </a:cubicBezTo>
                      <a:cubicBezTo>
                        <a:pt x="97005" y="21306"/>
                        <a:pt x="110922" y="6937"/>
                        <a:pt x="133817" y="22203"/>
                      </a:cubicBezTo>
                      <a:cubicBezTo>
                        <a:pt x="153575" y="35224"/>
                        <a:pt x="161205" y="68449"/>
                        <a:pt x="158061" y="130408"/>
                      </a:cubicBezTo>
                      <a:cubicBezTo>
                        <a:pt x="154918" y="192818"/>
                        <a:pt x="155815" y="232776"/>
                        <a:pt x="155815" y="232776"/>
                      </a:cubicBezTo>
                      <a:cubicBezTo>
                        <a:pt x="155815" y="232776"/>
                        <a:pt x="170629" y="237269"/>
                        <a:pt x="175121" y="233228"/>
                      </a:cubicBezTo>
                      <a:close/>
                      <a:moveTo>
                        <a:pt x="3623" y="233234"/>
                      </a:moveTo>
                      <a:cubicBezTo>
                        <a:pt x="8561" y="204501"/>
                        <a:pt x="5418" y="173522"/>
                        <a:pt x="1828" y="137153"/>
                      </a:cubicBezTo>
                      <a:cubicBezTo>
                        <a:pt x="-1766" y="100783"/>
                        <a:pt x="-1766" y="41517"/>
                        <a:pt x="17991" y="18620"/>
                      </a:cubicBezTo>
                      <a:cubicBezTo>
                        <a:pt x="36400" y="-2928"/>
                        <a:pt x="66480" y="-4277"/>
                        <a:pt x="80396" y="6943"/>
                      </a:cubicBezTo>
                      <a:cubicBezTo>
                        <a:pt x="93862" y="18168"/>
                        <a:pt x="88032" y="49593"/>
                        <a:pt x="64234" y="55881"/>
                      </a:cubicBezTo>
                      <a:cubicBezTo>
                        <a:pt x="40441" y="62614"/>
                        <a:pt x="42235" y="56326"/>
                        <a:pt x="42235" y="56326"/>
                      </a:cubicBezTo>
                      <a:cubicBezTo>
                        <a:pt x="42235" y="56326"/>
                        <a:pt x="39092" y="39716"/>
                        <a:pt x="44030" y="37916"/>
                      </a:cubicBezTo>
                      <a:cubicBezTo>
                        <a:pt x="50317" y="35670"/>
                        <a:pt x="65577" y="41060"/>
                        <a:pt x="73658" y="31183"/>
                      </a:cubicBezTo>
                      <a:cubicBezTo>
                        <a:pt x="81740" y="21306"/>
                        <a:pt x="67823" y="6937"/>
                        <a:pt x="44927" y="22203"/>
                      </a:cubicBezTo>
                      <a:cubicBezTo>
                        <a:pt x="25170" y="35224"/>
                        <a:pt x="17540" y="68449"/>
                        <a:pt x="20683" y="130408"/>
                      </a:cubicBezTo>
                      <a:cubicBezTo>
                        <a:pt x="23827" y="192818"/>
                        <a:pt x="22929" y="232776"/>
                        <a:pt x="22929" y="232776"/>
                      </a:cubicBezTo>
                      <a:cubicBezTo>
                        <a:pt x="22929" y="232776"/>
                        <a:pt x="8115" y="237269"/>
                        <a:pt x="3623"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6" name="Google Shape;2796;p63"/>
                <p:cNvSpPr/>
                <p:nvPr/>
              </p:nvSpPr>
              <p:spPr>
                <a:xfrm>
                  <a:off x="4819828" y="4522874"/>
                  <a:ext cx="251530" cy="623831"/>
                </a:xfrm>
                <a:custGeom>
                  <a:rect b="b" l="l" r="r" t="t"/>
                  <a:pathLst>
                    <a:path extrusionOk="0" h="216420" w="87261">
                      <a:moveTo>
                        <a:pt x="23353" y="207441"/>
                      </a:moveTo>
                      <a:cubicBezTo>
                        <a:pt x="23353" y="203846"/>
                        <a:pt x="23353" y="199805"/>
                        <a:pt x="23353" y="195318"/>
                      </a:cubicBezTo>
                      <a:cubicBezTo>
                        <a:pt x="19312" y="201154"/>
                        <a:pt x="12128" y="204743"/>
                        <a:pt x="6293" y="204743"/>
                      </a:cubicBezTo>
                      <a:cubicBezTo>
                        <a:pt x="6293" y="208784"/>
                        <a:pt x="5847" y="212379"/>
                        <a:pt x="5847" y="216420"/>
                      </a:cubicBezTo>
                      <a:cubicBezTo>
                        <a:pt x="11237" y="216420"/>
                        <a:pt x="18415" y="213277"/>
                        <a:pt x="23353" y="207441"/>
                      </a:cubicBezTo>
                      <a:close/>
                      <a:moveTo>
                        <a:pt x="66000" y="35929"/>
                      </a:moveTo>
                      <a:cubicBezTo>
                        <a:pt x="62405" y="36827"/>
                        <a:pt x="58364" y="36827"/>
                        <a:pt x="54775" y="36827"/>
                      </a:cubicBezTo>
                      <a:cubicBezTo>
                        <a:pt x="61062" y="40422"/>
                        <a:pt x="66000" y="49395"/>
                        <a:pt x="64200" y="55237"/>
                      </a:cubicBezTo>
                      <a:cubicBezTo>
                        <a:pt x="64200" y="55237"/>
                        <a:pt x="64645" y="55237"/>
                        <a:pt x="64645" y="55237"/>
                      </a:cubicBezTo>
                      <a:cubicBezTo>
                        <a:pt x="69132" y="53888"/>
                        <a:pt x="73173" y="51642"/>
                        <a:pt x="76322" y="48950"/>
                      </a:cubicBezTo>
                      <a:cubicBezTo>
                        <a:pt x="74973" y="44011"/>
                        <a:pt x="72281" y="38621"/>
                        <a:pt x="65994" y="35929"/>
                      </a:cubicBezTo>
                      <a:close/>
                      <a:moveTo>
                        <a:pt x="74527" y="19765"/>
                      </a:moveTo>
                      <a:cubicBezTo>
                        <a:pt x="76322" y="22457"/>
                        <a:pt x="76773" y="25601"/>
                        <a:pt x="74973" y="29190"/>
                      </a:cubicBezTo>
                      <a:cubicBezTo>
                        <a:pt x="80362" y="29636"/>
                        <a:pt x="83952" y="30985"/>
                        <a:pt x="85746" y="34129"/>
                      </a:cubicBezTo>
                      <a:cubicBezTo>
                        <a:pt x="87095" y="29190"/>
                        <a:pt x="87541" y="24252"/>
                        <a:pt x="87095" y="19314"/>
                      </a:cubicBezTo>
                      <a:cubicBezTo>
                        <a:pt x="83958" y="17965"/>
                        <a:pt x="79014" y="18416"/>
                        <a:pt x="74527" y="19765"/>
                      </a:cubicBezTo>
                      <a:close/>
                      <a:moveTo>
                        <a:pt x="64200" y="6"/>
                      </a:moveTo>
                      <a:cubicBezTo>
                        <a:pt x="61056" y="4493"/>
                        <a:pt x="58810" y="11232"/>
                        <a:pt x="58364" y="16170"/>
                      </a:cubicBezTo>
                      <a:cubicBezTo>
                        <a:pt x="62405" y="15273"/>
                        <a:pt x="66000" y="15724"/>
                        <a:pt x="69138" y="16616"/>
                      </a:cubicBezTo>
                      <a:cubicBezTo>
                        <a:pt x="72281" y="12575"/>
                        <a:pt x="75870" y="8534"/>
                        <a:pt x="79911" y="6287"/>
                      </a:cubicBezTo>
                      <a:cubicBezTo>
                        <a:pt x="75870" y="2698"/>
                        <a:pt x="70480" y="897"/>
                        <a:pt x="64194" y="0"/>
                      </a:cubicBezTo>
                      <a:close/>
                      <a:moveTo>
                        <a:pt x="50734" y="6"/>
                      </a:moveTo>
                      <a:cubicBezTo>
                        <a:pt x="46248" y="903"/>
                        <a:pt x="41756" y="2252"/>
                        <a:pt x="37269" y="4047"/>
                      </a:cubicBezTo>
                      <a:cubicBezTo>
                        <a:pt x="36824" y="11683"/>
                        <a:pt x="42207" y="19314"/>
                        <a:pt x="45351" y="22006"/>
                      </a:cubicBezTo>
                      <a:cubicBezTo>
                        <a:pt x="47597" y="20657"/>
                        <a:pt x="49837" y="19314"/>
                        <a:pt x="51638" y="18410"/>
                      </a:cubicBezTo>
                      <a:cubicBezTo>
                        <a:pt x="49843" y="13020"/>
                        <a:pt x="48494" y="5842"/>
                        <a:pt x="50740" y="0"/>
                      </a:cubicBezTo>
                      <a:close/>
                      <a:moveTo>
                        <a:pt x="13917" y="23800"/>
                      </a:moveTo>
                      <a:cubicBezTo>
                        <a:pt x="17512" y="29636"/>
                        <a:pt x="25142" y="35478"/>
                        <a:pt x="31423" y="37267"/>
                      </a:cubicBezTo>
                      <a:cubicBezTo>
                        <a:pt x="33217" y="33671"/>
                        <a:pt x="35463" y="30533"/>
                        <a:pt x="37709" y="27841"/>
                      </a:cubicBezTo>
                      <a:cubicBezTo>
                        <a:pt x="31423" y="26047"/>
                        <a:pt x="23793" y="21108"/>
                        <a:pt x="21546" y="13924"/>
                      </a:cubicBezTo>
                      <a:cubicBezTo>
                        <a:pt x="20198" y="15273"/>
                        <a:pt x="18855" y="16616"/>
                        <a:pt x="17951" y="17965"/>
                      </a:cubicBezTo>
                      <a:cubicBezTo>
                        <a:pt x="16608" y="19759"/>
                        <a:pt x="15260" y="22006"/>
                        <a:pt x="13911" y="23800"/>
                      </a:cubicBezTo>
                      <a:close/>
                      <a:moveTo>
                        <a:pt x="22450" y="69149"/>
                      </a:moveTo>
                      <a:cubicBezTo>
                        <a:pt x="22895" y="64662"/>
                        <a:pt x="23799" y="60621"/>
                        <a:pt x="24696" y="56580"/>
                      </a:cubicBezTo>
                      <a:cubicBezTo>
                        <a:pt x="18409" y="55231"/>
                        <a:pt x="10327" y="51190"/>
                        <a:pt x="5390" y="46252"/>
                      </a:cubicBezTo>
                      <a:cubicBezTo>
                        <a:pt x="4041" y="52088"/>
                        <a:pt x="2698" y="57929"/>
                        <a:pt x="2246" y="64211"/>
                      </a:cubicBezTo>
                      <a:cubicBezTo>
                        <a:pt x="7184" y="66903"/>
                        <a:pt x="15265" y="69149"/>
                        <a:pt x="22450" y="69149"/>
                      </a:cubicBezTo>
                      <a:close/>
                      <a:moveTo>
                        <a:pt x="20203" y="93841"/>
                      </a:moveTo>
                      <a:cubicBezTo>
                        <a:pt x="20203" y="90697"/>
                        <a:pt x="20649" y="87553"/>
                        <a:pt x="20649" y="84861"/>
                      </a:cubicBezTo>
                      <a:cubicBezTo>
                        <a:pt x="14814" y="85759"/>
                        <a:pt x="6281" y="86656"/>
                        <a:pt x="446" y="84416"/>
                      </a:cubicBezTo>
                      <a:cubicBezTo>
                        <a:pt x="446" y="87559"/>
                        <a:pt x="0" y="90251"/>
                        <a:pt x="0" y="93395"/>
                      </a:cubicBezTo>
                      <a:cubicBezTo>
                        <a:pt x="5390" y="94744"/>
                        <a:pt x="13019" y="96087"/>
                        <a:pt x="20203" y="93841"/>
                      </a:cubicBezTo>
                      <a:close/>
                      <a:moveTo>
                        <a:pt x="20203" y="108656"/>
                      </a:moveTo>
                      <a:cubicBezTo>
                        <a:pt x="14814" y="111799"/>
                        <a:pt x="7636" y="114943"/>
                        <a:pt x="446" y="114492"/>
                      </a:cubicBezTo>
                      <a:cubicBezTo>
                        <a:pt x="446" y="119430"/>
                        <a:pt x="891" y="124368"/>
                        <a:pt x="1343" y="128861"/>
                      </a:cubicBezTo>
                      <a:cubicBezTo>
                        <a:pt x="8076" y="127964"/>
                        <a:pt x="14808" y="125266"/>
                        <a:pt x="20649" y="120333"/>
                      </a:cubicBezTo>
                      <a:cubicBezTo>
                        <a:pt x="20203" y="116292"/>
                        <a:pt x="20203" y="112251"/>
                        <a:pt x="20203" y="108656"/>
                      </a:cubicBezTo>
                      <a:close/>
                      <a:moveTo>
                        <a:pt x="21998" y="150861"/>
                      </a:moveTo>
                      <a:cubicBezTo>
                        <a:pt x="21998" y="146374"/>
                        <a:pt x="21552" y="141881"/>
                        <a:pt x="21552" y="136943"/>
                      </a:cubicBezTo>
                      <a:cubicBezTo>
                        <a:pt x="17066" y="142333"/>
                        <a:pt x="9876" y="147271"/>
                        <a:pt x="3595" y="147717"/>
                      </a:cubicBezTo>
                      <a:cubicBezTo>
                        <a:pt x="4041" y="152655"/>
                        <a:pt x="4492" y="157594"/>
                        <a:pt x="4944" y="162087"/>
                      </a:cubicBezTo>
                      <a:cubicBezTo>
                        <a:pt x="10779" y="160738"/>
                        <a:pt x="17066" y="157148"/>
                        <a:pt x="22004" y="150861"/>
                      </a:cubicBezTo>
                      <a:close/>
                      <a:moveTo>
                        <a:pt x="22895" y="180045"/>
                      </a:moveTo>
                      <a:cubicBezTo>
                        <a:pt x="22895" y="175559"/>
                        <a:pt x="22450" y="170620"/>
                        <a:pt x="22450" y="165676"/>
                      </a:cubicBezTo>
                      <a:cubicBezTo>
                        <a:pt x="18409" y="171512"/>
                        <a:pt x="12122" y="176450"/>
                        <a:pt x="5841" y="176901"/>
                      </a:cubicBezTo>
                      <a:cubicBezTo>
                        <a:pt x="6287" y="181840"/>
                        <a:pt x="6287" y="186327"/>
                        <a:pt x="6287" y="191271"/>
                      </a:cubicBezTo>
                      <a:cubicBezTo>
                        <a:pt x="10773" y="189922"/>
                        <a:pt x="17060" y="186784"/>
                        <a:pt x="22895" y="1800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7" name="Google Shape;2797;p63"/>
                <p:cNvSpPr/>
                <p:nvPr/>
              </p:nvSpPr>
              <p:spPr>
                <a:xfrm>
                  <a:off x="4830207" y="5163511"/>
                  <a:ext cx="56932" cy="36233"/>
                </a:xfrm>
                <a:custGeom>
                  <a:rect b="b" l="l" r="r" t="t"/>
                  <a:pathLst>
                    <a:path extrusionOk="0" h="12570" w="19751">
                      <a:moveTo>
                        <a:pt x="19752" y="10774"/>
                      </a:moveTo>
                      <a:cubicBezTo>
                        <a:pt x="19752" y="10774"/>
                        <a:pt x="19752" y="7179"/>
                        <a:pt x="19752" y="0"/>
                      </a:cubicBezTo>
                      <a:cubicBezTo>
                        <a:pt x="14814" y="4487"/>
                        <a:pt x="6733" y="8082"/>
                        <a:pt x="446" y="8979"/>
                      </a:cubicBezTo>
                      <a:cubicBezTo>
                        <a:pt x="446" y="9425"/>
                        <a:pt x="446" y="10328"/>
                        <a:pt x="0" y="10774"/>
                      </a:cubicBezTo>
                      <a:cubicBezTo>
                        <a:pt x="4938" y="14815"/>
                        <a:pt x="19752" y="10774"/>
                        <a:pt x="19752" y="10774"/>
                      </a:cubicBezTo>
                      <a:close/>
                    </a:path>
                  </a:pathLst>
                </a:custGeom>
                <a:solidFill>
                  <a:srgbClr val="C127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8" name="Google Shape;2798;p63"/>
                <p:cNvSpPr/>
                <p:nvPr/>
              </p:nvSpPr>
              <p:spPr>
                <a:xfrm>
                  <a:off x="5087255" y="4522891"/>
                  <a:ext cx="250230" cy="623813"/>
                </a:xfrm>
                <a:custGeom>
                  <a:rect b="b" l="l" r="r" t="t"/>
                  <a:pathLst>
                    <a:path extrusionOk="0" h="216414" w="86810">
                      <a:moveTo>
                        <a:pt x="21262" y="35923"/>
                      </a:moveTo>
                      <a:cubicBezTo>
                        <a:pt x="24857" y="36821"/>
                        <a:pt x="28898" y="36821"/>
                        <a:pt x="32487" y="36821"/>
                      </a:cubicBezTo>
                      <a:cubicBezTo>
                        <a:pt x="26200" y="40416"/>
                        <a:pt x="21262" y="49390"/>
                        <a:pt x="23062" y="55231"/>
                      </a:cubicBezTo>
                      <a:cubicBezTo>
                        <a:pt x="23062" y="55231"/>
                        <a:pt x="22617" y="55231"/>
                        <a:pt x="22617" y="55231"/>
                      </a:cubicBezTo>
                      <a:cubicBezTo>
                        <a:pt x="18130" y="53882"/>
                        <a:pt x="14090" y="51636"/>
                        <a:pt x="10940" y="48944"/>
                      </a:cubicBezTo>
                      <a:cubicBezTo>
                        <a:pt x="11838" y="44005"/>
                        <a:pt x="14529" y="38616"/>
                        <a:pt x="21268" y="35923"/>
                      </a:cubicBezTo>
                      <a:close/>
                      <a:moveTo>
                        <a:pt x="63464" y="207435"/>
                      </a:moveTo>
                      <a:cubicBezTo>
                        <a:pt x="63464" y="203840"/>
                        <a:pt x="63464" y="199799"/>
                        <a:pt x="63464" y="195312"/>
                      </a:cubicBezTo>
                      <a:cubicBezTo>
                        <a:pt x="67504" y="201148"/>
                        <a:pt x="74688" y="204737"/>
                        <a:pt x="80524" y="204737"/>
                      </a:cubicBezTo>
                      <a:cubicBezTo>
                        <a:pt x="80524" y="208778"/>
                        <a:pt x="80969" y="212373"/>
                        <a:pt x="80969" y="216414"/>
                      </a:cubicBezTo>
                      <a:cubicBezTo>
                        <a:pt x="75580" y="216414"/>
                        <a:pt x="68401" y="213271"/>
                        <a:pt x="63464" y="207435"/>
                      </a:cubicBezTo>
                      <a:close/>
                      <a:moveTo>
                        <a:pt x="63915" y="180045"/>
                      </a:moveTo>
                      <a:cubicBezTo>
                        <a:pt x="63915" y="175559"/>
                        <a:pt x="64361" y="170620"/>
                        <a:pt x="64361" y="165676"/>
                      </a:cubicBezTo>
                      <a:cubicBezTo>
                        <a:pt x="68401" y="171512"/>
                        <a:pt x="74688" y="176450"/>
                        <a:pt x="80969" y="176901"/>
                      </a:cubicBezTo>
                      <a:cubicBezTo>
                        <a:pt x="80524" y="181840"/>
                        <a:pt x="80524" y="186327"/>
                        <a:pt x="80524" y="191271"/>
                      </a:cubicBezTo>
                      <a:cubicBezTo>
                        <a:pt x="76037" y="189922"/>
                        <a:pt x="70196" y="186784"/>
                        <a:pt x="63915" y="180045"/>
                      </a:cubicBezTo>
                      <a:close/>
                      <a:moveTo>
                        <a:pt x="64812" y="150861"/>
                      </a:moveTo>
                      <a:cubicBezTo>
                        <a:pt x="64812" y="146374"/>
                        <a:pt x="65258" y="141881"/>
                        <a:pt x="65258" y="136943"/>
                      </a:cubicBezTo>
                      <a:cubicBezTo>
                        <a:pt x="69744" y="142333"/>
                        <a:pt x="76935" y="147271"/>
                        <a:pt x="83216" y="147717"/>
                      </a:cubicBezTo>
                      <a:cubicBezTo>
                        <a:pt x="82770" y="152655"/>
                        <a:pt x="82318" y="157594"/>
                        <a:pt x="81867" y="162086"/>
                      </a:cubicBezTo>
                      <a:cubicBezTo>
                        <a:pt x="76031" y="160738"/>
                        <a:pt x="69744" y="157148"/>
                        <a:pt x="64807" y="150861"/>
                      </a:cubicBezTo>
                      <a:close/>
                      <a:moveTo>
                        <a:pt x="66607" y="108656"/>
                      </a:moveTo>
                      <a:cubicBezTo>
                        <a:pt x="71996" y="111799"/>
                        <a:pt x="79175" y="114943"/>
                        <a:pt x="86365" y="114492"/>
                      </a:cubicBezTo>
                      <a:cubicBezTo>
                        <a:pt x="86365" y="119430"/>
                        <a:pt x="85919" y="124368"/>
                        <a:pt x="85467" y="128861"/>
                      </a:cubicBezTo>
                      <a:cubicBezTo>
                        <a:pt x="78735" y="127964"/>
                        <a:pt x="72002" y="125266"/>
                        <a:pt x="66161" y="120333"/>
                      </a:cubicBezTo>
                      <a:cubicBezTo>
                        <a:pt x="66607" y="116292"/>
                        <a:pt x="66607" y="112251"/>
                        <a:pt x="66607" y="108656"/>
                      </a:cubicBezTo>
                      <a:close/>
                      <a:moveTo>
                        <a:pt x="66607" y="93841"/>
                      </a:moveTo>
                      <a:cubicBezTo>
                        <a:pt x="66607" y="90697"/>
                        <a:pt x="66161" y="87553"/>
                        <a:pt x="66161" y="84861"/>
                      </a:cubicBezTo>
                      <a:cubicBezTo>
                        <a:pt x="71996" y="85759"/>
                        <a:pt x="80530" y="86656"/>
                        <a:pt x="86365" y="84416"/>
                      </a:cubicBezTo>
                      <a:cubicBezTo>
                        <a:pt x="86365" y="87559"/>
                        <a:pt x="86811" y="90251"/>
                        <a:pt x="86811" y="93395"/>
                      </a:cubicBezTo>
                      <a:cubicBezTo>
                        <a:pt x="81421" y="94744"/>
                        <a:pt x="73791" y="96087"/>
                        <a:pt x="66607" y="93841"/>
                      </a:cubicBezTo>
                      <a:close/>
                      <a:moveTo>
                        <a:pt x="64361" y="69149"/>
                      </a:moveTo>
                      <a:cubicBezTo>
                        <a:pt x="63915" y="64662"/>
                        <a:pt x="63012" y="60621"/>
                        <a:pt x="62115" y="56580"/>
                      </a:cubicBezTo>
                      <a:cubicBezTo>
                        <a:pt x="68401" y="55231"/>
                        <a:pt x="76483" y="51190"/>
                        <a:pt x="81421" y="46252"/>
                      </a:cubicBezTo>
                      <a:cubicBezTo>
                        <a:pt x="82770" y="52088"/>
                        <a:pt x="83667" y="57929"/>
                        <a:pt x="84564" y="64211"/>
                      </a:cubicBezTo>
                      <a:cubicBezTo>
                        <a:pt x="79626" y="66903"/>
                        <a:pt x="71545" y="69149"/>
                        <a:pt x="64361" y="69149"/>
                      </a:cubicBezTo>
                      <a:close/>
                      <a:moveTo>
                        <a:pt x="72894" y="23800"/>
                      </a:moveTo>
                      <a:cubicBezTo>
                        <a:pt x="69299" y="29636"/>
                        <a:pt x="61669" y="35478"/>
                        <a:pt x="55388" y="37267"/>
                      </a:cubicBezTo>
                      <a:cubicBezTo>
                        <a:pt x="53593" y="33671"/>
                        <a:pt x="51347" y="30533"/>
                        <a:pt x="49101" y="27841"/>
                      </a:cubicBezTo>
                      <a:cubicBezTo>
                        <a:pt x="55388" y="26047"/>
                        <a:pt x="63018" y="21108"/>
                        <a:pt x="65264" y="13924"/>
                      </a:cubicBezTo>
                      <a:cubicBezTo>
                        <a:pt x="66613" y="15273"/>
                        <a:pt x="67956" y="16616"/>
                        <a:pt x="68859" y="17965"/>
                      </a:cubicBezTo>
                      <a:cubicBezTo>
                        <a:pt x="70202" y="19759"/>
                        <a:pt x="71551" y="22006"/>
                        <a:pt x="72900" y="23800"/>
                      </a:cubicBezTo>
                      <a:close/>
                      <a:moveTo>
                        <a:pt x="36527" y="6"/>
                      </a:moveTo>
                      <a:cubicBezTo>
                        <a:pt x="41014" y="903"/>
                        <a:pt x="45506" y="2252"/>
                        <a:pt x="49992" y="4047"/>
                      </a:cubicBezTo>
                      <a:cubicBezTo>
                        <a:pt x="50438" y="11683"/>
                        <a:pt x="45055" y="19314"/>
                        <a:pt x="41911" y="22006"/>
                      </a:cubicBezTo>
                      <a:cubicBezTo>
                        <a:pt x="39665" y="20657"/>
                        <a:pt x="37425" y="19314"/>
                        <a:pt x="35624" y="18410"/>
                      </a:cubicBezTo>
                      <a:cubicBezTo>
                        <a:pt x="36973" y="13020"/>
                        <a:pt x="38316" y="5842"/>
                        <a:pt x="36522" y="0"/>
                      </a:cubicBezTo>
                      <a:close/>
                      <a:moveTo>
                        <a:pt x="22611" y="6"/>
                      </a:moveTo>
                      <a:cubicBezTo>
                        <a:pt x="25754" y="4493"/>
                        <a:pt x="28000" y="11232"/>
                        <a:pt x="28446" y="16170"/>
                      </a:cubicBezTo>
                      <a:cubicBezTo>
                        <a:pt x="24405" y="15273"/>
                        <a:pt x="20810" y="15724"/>
                        <a:pt x="17673" y="16616"/>
                      </a:cubicBezTo>
                      <a:cubicBezTo>
                        <a:pt x="14529" y="12575"/>
                        <a:pt x="10940" y="8534"/>
                        <a:pt x="6899" y="6287"/>
                      </a:cubicBezTo>
                      <a:cubicBezTo>
                        <a:pt x="10940" y="2698"/>
                        <a:pt x="16330" y="897"/>
                        <a:pt x="22617" y="0"/>
                      </a:cubicBezTo>
                      <a:close/>
                      <a:moveTo>
                        <a:pt x="12735" y="19765"/>
                      </a:moveTo>
                      <a:cubicBezTo>
                        <a:pt x="10940" y="22457"/>
                        <a:pt x="10489" y="25601"/>
                        <a:pt x="12289" y="29190"/>
                      </a:cubicBezTo>
                      <a:cubicBezTo>
                        <a:pt x="6899" y="29636"/>
                        <a:pt x="3311" y="30985"/>
                        <a:pt x="1516" y="34129"/>
                      </a:cubicBezTo>
                      <a:cubicBezTo>
                        <a:pt x="167" y="29190"/>
                        <a:pt x="-279" y="24252"/>
                        <a:pt x="167" y="19314"/>
                      </a:cubicBezTo>
                      <a:cubicBezTo>
                        <a:pt x="2859" y="17965"/>
                        <a:pt x="8248" y="18416"/>
                        <a:pt x="12735" y="197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9" name="Google Shape;2799;p63"/>
                <p:cNvSpPr/>
                <p:nvPr/>
              </p:nvSpPr>
              <p:spPr>
                <a:xfrm>
                  <a:off x="5270161" y="5163511"/>
                  <a:ext cx="56932" cy="36233"/>
                </a:xfrm>
                <a:custGeom>
                  <a:rect b="b" l="l" r="r" t="t"/>
                  <a:pathLst>
                    <a:path extrusionOk="0" h="12570" w="19751">
                      <a:moveTo>
                        <a:pt x="0" y="10774"/>
                      </a:moveTo>
                      <a:cubicBezTo>
                        <a:pt x="0" y="10774"/>
                        <a:pt x="0" y="7179"/>
                        <a:pt x="0" y="0"/>
                      </a:cubicBezTo>
                      <a:cubicBezTo>
                        <a:pt x="4938" y="4487"/>
                        <a:pt x="13019" y="8082"/>
                        <a:pt x="19306" y="8979"/>
                      </a:cubicBezTo>
                      <a:cubicBezTo>
                        <a:pt x="19306" y="9425"/>
                        <a:pt x="19306" y="10328"/>
                        <a:pt x="19752" y="10774"/>
                      </a:cubicBezTo>
                      <a:cubicBezTo>
                        <a:pt x="14814" y="14815"/>
                        <a:pt x="0" y="10774"/>
                        <a:pt x="0" y="10774"/>
                      </a:cubicBezTo>
                      <a:close/>
                    </a:path>
                  </a:pathLst>
                </a:custGeom>
                <a:solidFill>
                  <a:srgbClr val="C127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0" name="Google Shape;2800;p63"/>
                <p:cNvSpPr/>
                <p:nvPr/>
              </p:nvSpPr>
              <p:spPr>
                <a:xfrm>
                  <a:off x="4462667" y="5121270"/>
                  <a:ext cx="1177400" cy="114600"/>
                </a:xfrm>
                <a:custGeom>
                  <a:rect b="b" l="l" r="r" t="t"/>
                  <a:pathLst>
                    <a:path extrusionOk="0" h="39757" w="408465">
                      <a:moveTo>
                        <a:pt x="6" y="17347"/>
                      </a:moveTo>
                      <a:cubicBezTo>
                        <a:pt x="6" y="7019"/>
                        <a:pt x="29188" y="-2412"/>
                        <a:pt x="39961" y="6573"/>
                      </a:cubicBezTo>
                      <a:cubicBezTo>
                        <a:pt x="50734" y="15552"/>
                        <a:pt x="56570" y="16450"/>
                        <a:pt x="62857" y="12408"/>
                      </a:cubicBezTo>
                      <a:cubicBezTo>
                        <a:pt x="69143" y="8367"/>
                        <a:pt x="85752" y="6573"/>
                        <a:pt x="92936" y="11963"/>
                      </a:cubicBezTo>
                      <a:cubicBezTo>
                        <a:pt x="100120" y="17353"/>
                        <a:pt x="101463" y="20491"/>
                        <a:pt x="108202" y="16450"/>
                      </a:cubicBezTo>
                      <a:cubicBezTo>
                        <a:pt x="114934" y="12408"/>
                        <a:pt x="128851" y="11060"/>
                        <a:pt x="139178" y="14203"/>
                      </a:cubicBezTo>
                      <a:cubicBezTo>
                        <a:pt x="149506" y="17347"/>
                        <a:pt x="164766" y="9716"/>
                        <a:pt x="178237" y="10608"/>
                      </a:cubicBezTo>
                      <a:cubicBezTo>
                        <a:pt x="192153" y="11505"/>
                        <a:pt x="206967" y="16444"/>
                        <a:pt x="218644" y="14203"/>
                      </a:cubicBezTo>
                      <a:cubicBezTo>
                        <a:pt x="230320" y="11511"/>
                        <a:pt x="247374" y="285"/>
                        <a:pt x="263989" y="6567"/>
                      </a:cubicBezTo>
                      <a:cubicBezTo>
                        <a:pt x="280597" y="12403"/>
                        <a:pt x="295863" y="16895"/>
                        <a:pt x="307088" y="12403"/>
                      </a:cubicBezTo>
                      <a:cubicBezTo>
                        <a:pt x="318312" y="7916"/>
                        <a:pt x="343454" y="280"/>
                        <a:pt x="357816" y="2526"/>
                      </a:cubicBezTo>
                      <a:cubicBezTo>
                        <a:pt x="372184" y="4772"/>
                        <a:pt x="395080" y="-3310"/>
                        <a:pt x="402264" y="1629"/>
                      </a:cubicBezTo>
                      <a:cubicBezTo>
                        <a:pt x="409448" y="6567"/>
                        <a:pt x="413941" y="19587"/>
                        <a:pt x="395080" y="24080"/>
                      </a:cubicBezTo>
                      <a:cubicBezTo>
                        <a:pt x="376225" y="28567"/>
                        <a:pt x="338510" y="22731"/>
                        <a:pt x="326388" y="29018"/>
                      </a:cubicBezTo>
                      <a:cubicBezTo>
                        <a:pt x="314266" y="35306"/>
                        <a:pt x="284186" y="44285"/>
                        <a:pt x="262640" y="37100"/>
                      </a:cubicBezTo>
                      <a:cubicBezTo>
                        <a:pt x="241093" y="29916"/>
                        <a:pt x="212808" y="31710"/>
                        <a:pt x="196646" y="35306"/>
                      </a:cubicBezTo>
                      <a:cubicBezTo>
                        <a:pt x="180483" y="38901"/>
                        <a:pt x="155793" y="39792"/>
                        <a:pt x="131994" y="36203"/>
                      </a:cubicBezTo>
                      <a:cubicBezTo>
                        <a:pt x="108202" y="32162"/>
                        <a:pt x="109545" y="30367"/>
                        <a:pt x="96080" y="35306"/>
                      </a:cubicBezTo>
                      <a:cubicBezTo>
                        <a:pt x="82609" y="40244"/>
                        <a:pt x="0" y="32614"/>
                        <a:pt x="0" y="17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1" name="Google Shape;2801;p63"/>
                <p:cNvSpPr/>
                <p:nvPr/>
              </p:nvSpPr>
              <p:spPr>
                <a:xfrm>
                  <a:off x="4531002" y="3931470"/>
                  <a:ext cx="1074694" cy="1176576"/>
                </a:xfrm>
                <a:custGeom>
                  <a:rect b="b" l="l" r="r" t="t"/>
                  <a:pathLst>
                    <a:path extrusionOk="0" h="408179" w="372834">
                      <a:moveTo>
                        <a:pt x="28827" y="378951"/>
                      </a:moveTo>
                      <a:cubicBezTo>
                        <a:pt x="21643" y="378505"/>
                        <a:pt x="19848" y="391074"/>
                        <a:pt x="27929" y="391520"/>
                      </a:cubicBezTo>
                      <a:cubicBezTo>
                        <a:pt x="36462" y="392423"/>
                        <a:pt x="37354" y="378951"/>
                        <a:pt x="28827" y="378951"/>
                      </a:cubicBezTo>
                      <a:close/>
                      <a:moveTo>
                        <a:pt x="4594" y="230178"/>
                      </a:moveTo>
                      <a:cubicBezTo>
                        <a:pt x="5093" y="222595"/>
                        <a:pt x="9555" y="215017"/>
                        <a:pt x="14464" y="206988"/>
                      </a:cubicBezTo>
                      <a:cubicBezTo>
                        <a:pt x="20751" y="196214"/>
                        <a:pt x="27484" y="184536"/>
                        <a:pt x="24340" y="174214"/>
                      </a:cubicBezTo>
                      <a:cubicBezTo>
                        <a:pt x="23443" y="170619"/>
                        <a:pt x="21648" y="168824"/>
                        <a:pt x="18951" y="168378"/>
                      </a:cubicBezTo>
                      <a:cubicBezTo>
                        <a:pt x="15807" y="167933"/>
                        <a:pt x="11766" y="170625"/>
                        <a:pt x="9972" y="174214"/>
                      </a:cubicBezTo>
                      <a:cubicBezTo>
                        <a:pt x="8623" y="176906"/>
                        <a:pt x="9075" y="179152"/>
                        <a:pt x="10418" y="180947"/>
                      </a:cubicBezTo>
                      <a:cubicBezTo>
                        <a:pt x="12212" y="182742"/>
                        <a:pt x="11766" y="185434"/>
                        <a:pt x="9972" y="187234"/>
                      </a:cubicBezTo>
                      <a:cubicBezTo>
                        <a:pt x="8178" y="189029"/>
                        <a:pt x="5485" y="188583"/>
                        <a:pt x="3685" y="186789"/>
                      </a:cubicBezTo>
                      <a:cubicBezTo>
                        <a:pt x="-356" y="182302"/>
                        <a:pt x="-1253" y="176015"/>
                        <a:pt x="1891" y="170179"/>
                      </a:cubicBezTo>
                      <a:cubicBezTo>
                        <a:pt x="5485" y="163446"/>
                        <a:pt x="12664" y="158501"/>
                        <a:pt x="19848" y="159405"/>
                      </a:cubicBezTo>
                      <a:cubicBezTo>
                        <a:pt x="26135" y="159850"/>
                        <a:pt x="30621" y="164343"/>
                        <a:pt x="32867" y="171528"/>
                      </a:cubicBezTo>
                      <a:cubicBezTo>
                        <a:pt x="36357" y="182707"/>
                        <a:pt x="32240" y="193340"/>
                        <a:pt x="26862" y="203217"/>
                      </a:cubicBezTo>
                      <a:cubicBezTo>
                        <a:pt x="29413" y="201129"/>
                        <a:pt x="32093" y="198783"/>
                        <a:pt x="35108" y="195768"/>
                      </a:cubicBezTo>
                      <a:cubicBezTo>
                        <a:pt x="41588" y="189534"/>
                        <a:pt x="47365" y="184331"/>
                        <a:pt x="52549" y="180085"/>
                      </a:cubicBezTo>
                      <a:cubicBezTo>
                        <a:pt x="55077" y="176583"/>
                        <a:pt x="55311" y="173059"/>
                        <a:pt x="55311" y="168830"/>
                      </a:cubicBezTo>
                      <a:cubicBezTo>
                        <a:pt x="55757" y="162097"/>
                        <a:pt x="55757" y="154015"/>
                        <a:pt x="66084" y="147727"/>
                      </a:cubicBezTo>
                      <a:cubicBezTo>
                        <a:pt x="75509" y="141440"/>
                        <a:pt x="81802" y="132461"/>
                        <a:pt x="81350" y="126625"/>
                      </a:cubicBezTo>
                      <a:cubicBezTo>
                        <a:pt x="80904" y="123481"/>
                        <a:pt x="78206" y="120789"/>
                        <a:pt x="72823" y="118989"/>
                      </a:cubicBezTo>
                      <a:cubicBezTo>
                        <a:pt x="67885" y="117194"/>
                        <a:pt x="63844" y="118091"/>
                        <a:pt x="61146" y="121235"/>
                      </a:cubicBezTo>
                      <a:cubicBezTo>
                        <a:pt x="58900" y="123927"/>
                        <a:pt x="58003" y="127968"/>
                        <a:pt x="58900" y="129763"/>
                      </a:cubicBezTo>
                      <a:cubicBezTo>
                        <a:pt x="59346" y="130208"/>
                        <a:pt x="59798" y="130660"/>
                        <a:pt x="61146" y="130660"/>
                      </a:cubicBezTo>
                      <a:cubicBezTo>
                        <a:pt x="63838" y="130660"/>
                        <a:pt x="65633" y="132455"/>
                        <a:pt x="66084" y="134701"/>
                      </a:cubicBezTo>
                      <a:cubicBezTo>
                        <a:pt x="66084" y="137393"/>
                        <a:pt x="64290" y="139188"/>
                        <a:pt x="62044" y="139640"/>
                      </a:cubicBezTo>
                      <a:cubicBezTo>
                        <a:pt x="57106" y="140085"/>
                        <a:pt x="53517" y="137845"/>
                        <a:pt x="51271" y="133352"/>
                      </a:cubicBezTo>
                      <a:cubicBezTo>
                        <a:pt x="48579" y="127962"/>
                        <a:pt x="49922" y="119886"/>
                        <a:pt x="54865" y="114942"/>
                      </a:cubicBezTo>
                      <a:cubicBezTo>
                        <a:pt x="59803" y="109106"/>
                        <a:pt x="67885" y="107757"/>
                        <a:pt x="75966" y="110455"/>
                      </a:cubicBezTo>
                      <a:cubicBezTo>
                        <a:pt x="86740" y="114050"/>
                        <a:pt x="89883" y="120783"/>
                        <a:pt x="90335" y="125722"/>
                      </a:cubicBezTo>
                      <a:cubicBezTo>
                        <a:pt x="91683" y="137399"/>
                        <a:pt x="80910" y="149071"/>
                        <a:pt x="71028" y="155352"/>
                      </a:cubicBezTo>
                      <a:cubicBezTo>
                        <a:pt x="64741" y="159393"/>
                        <a:pt x="64741" y="163434"/>
                        <a:pt x="64296" y="169270"/>
                      </a:cubicBezTo>
                      <a:lnTo>
                        <a:pt x="64149" y="171528"/>
                      </a:lnTo>
                      <a:cubicBezTo>
                        <a:pt x="72049" y="166490"/>
                        <a:pt x="78171" y="164542"/>
                        <a:pt x="83150" y="165229"/>
                      </a:cubicBezTo>
                      <a:cubicBezTo>
                        <a:pt x="87191" y="165674"/>
                        <a:pt x="90786" y="168372"/>
                        <a:pt x="93026" y="171962"/>
                      </a:cubicBezTo>
                      <a:cubicBezTo>
                        <a:pt x="97964" y="180941"/>
                        <a:pt x="96621" y="191721"/>
                        <a:pt x="89883" y="198003"/>
                      </a:cubicBezTo>
                      <a:cubicBezTo>
                        <a:pt x="84945" y="202044"/>
                        <a:pt x="76863" y="203838"/>
                        <a:pt x="67885" y="197105"/>
                      </a:cubicBezTo>
                      <a:cubicBezTo>
                        <a:pt x="66090" y="195756"/>
                        <a:pt x="65639" y="192619"/>
                        <a:pt x="66988" y="190818"/>
                      </a:cubicBezTo>
                      <a:cubicBezTo>
                        <a:pt x="68337" y="189023"/>
                        <a:pt x="71474" y="188572"/>
                        <a:pt x="73275" y="189921"/>
                      </a:cubicBezTo>
                      <a:cubicBezTo>
                        <a:pt x="77315" y="193064"/>
                        <a:pt x="80910" y="193516"/>
                        <a:pt x="83602" y="191270"/>
                      </a:cubicBezTo>
                      <a:cubicBezTo>
                        <a:pt x="86745" y="188577"/>
                        <a:pt x="88088" y="182290"/>
                        <a:pt x="84951" y="176900"/>
                      </a:cubicBezTo>
                      <a:cubicBezTo>
                        <a:pt x="84054" y="175105"/>
                        <a:pt x="82705" y="174654"/>
                        <a:pt x="81807" y="174654"/>
                      </a:cubicBezTo>
                      <a:cubicBezTo>
                        <a:pt x="77303" y="174056"/>
                        <a:pt x="69591" y="178067"/>
                        <a:pt x="58935" y="186701"/>
                      </a:cubicBezTo>
                      <a:cubicBezTo>
                        <a:pt x="57645" y="188243"/>
                        <a:pt x="56021" y="189774"/>
                        <a:pt x="53974" y="191264"/>
                      </a:cubicBezTo>
                      <a:cubicBezTo>
                        <a:pt x="53640" y="191428"/>
                        <a:pt x="53311" y="191598"/>
                        <a:pt x="52977" y="191739"/>
                      </a:cubicBezTo>
                      <a:cubicBezTo>
                        <a:pt x="49259" y="195006"/>
                        <a:pt x="45248" y="198736"/>
                        <a:pt x="40955" y="202935"/>
                      </a:cubicBezTo>
                      <a:cubicBezTo>
                        <a:pt x="36017" y="207874"/>
                        <a:pt x="31530" y="211463"/>
                        <a:pt x="27489" y="214612"/>
                      </a:cubicBezTo>
                      <a:cubicBezTo>
                        <a:pt x="20622" y="219897"/>
                        <a:pt x="15930" y="223474"/>
                        <a:pt x="13690" y="229815"/>
                      </a:cubicBezTo>
                      <a:cubicBezTo>
                        <a:pt x="13638" y="230143"/>
                        <a:pt x="13602" y="230460"/>
                        <a:pt x="13573" y="230776"/>
                      </a:cubicBezTo>
                      <a:cubicBezTo>
                        <a:pt x="13573" y="231785"/>
                        <a:pt x="13256" y="232665"/>
                        <a:pt x="12746" y="233375"/>
                      </a:cubicBezTo>
                      <a:cubicBezTo>
                        <a:pt x="12019" y="237293"/>
                        <a:pt x="11978" y="242196"/>
                        <a:pt x="12670" y="248735"/>
                      </a:cubicBezTo>
                      <a:cubicBezTo>
                        <a:pt x="14464" y="268043"/>
                        <a:pt x="28387" y="268495"/>
                        <a:pt x="32427" y="268495"/>
                      </a:cubicBezTo>
                      <a:cubicBezTo>
                        <a:pt x="41406" y="268049"/>
                        <a:pt x="51282" y="261762"/>
                        <a:pt x="51282" y="251885"/>
                      </a:cubicBezTo>
                      <a:cubicBezTo>
                        <a:pt x="51282" y="246049"/>
                        <a:pt x="49488" y="242008"/>
                        <a:pt x="46344" y="240659"/>
                      </a:cubicBezTo>
                      <a:cubicBezTo>
                        <a:pt x="44098" y="239762"/>
                        <a:pt x="41858" y="240213"/>
                        <a:pt x="40509" y="241556"/>
                      </a:cubicBezTo>
                      <a:cubicBezTo>
                        <a:pt x="38714" y="243351"/>
                        <a:pt x="39160" y="245597"/>
                        <a:pt x="39612" y="247392"/>
                      </a:cubicBezTo>
                      <a:cubicBezTo>
                        <a:pt x="40509" y="249639"/>
                        <a:pt x="39166" y="252330"/>
                        <a:pt x="36920" y="253228"/>
                      </a:cubicBezTo>
                      <a:cubicBezTo>
                        <a:pt x="34674" y="254125"/>
                        <a:pt x="31982" y="252782"/>
                        <a:pt x="31085" y="250536"/>
                      </a:cubicBezTo>
                      <a:cubicBezTo>
                        <a:pt x="28838" y="244700"/>
                        <a:pt x="30187" y="238858"/>
                        <a:pt x="34228" y="235269"/>
                      </a:cubicBezTo>
                      <a:cubicBezTo>
                        <a:pt x="38269" y="231228"/>
                        <a:pt x="44555" y="230331"/>
                        <a:pt x="49945" y="232577"/>
                      </a:cubicBezTo>
                      <a:cubicBezTo>
                        <a:pt x="53089" y="233926"/>
                        <a:pt x="60273" y="238413"/>
                        <a:pt x="60273" y="251885"/>
                      </a:cubicBezTo>
                      <a:cubicBezTo>
                        <a:pt x="60273" y="266700"/>
                        <a:pt x="46356" y="276577"/>
                        <a:pt x="32885" y="277474"/>
                      </a:cubicBezTo>
                      <a:cubicBezTo>
                        <a:pt x="32885" y="277022"/>
                        <a:pt x="32439" y="277022"/>
                        <a:pt x="31988" y="277022"/>
                      </a:cubicBezTo>
                      <a:cubicBezTo>
                        <a:pt x="20311" y="277022"/>
                        <a:pt x="6400" y="269838"/>
                        <a:pt x="4154" y="249187"/>
                      </a:cubicBezTo>
                      <a:cubicBezTo>
                        <a:pt x="3328" y="241222"/>
                        <a:pt x="3556" y="235111"/>
                        <a:pt x="4612" y="230172"/>
                      </a:cubicBezTo>
                      <a:close/>
                      <a:moveTo>
                        <a:pt x="351174" y="378951"/>
                      </a:moveTo>
                      <a:cubicBezTo>
                        <a:pt x="358358" y="378505"/>
                        <a:pt x="360153" y="391074"/>
                        <a:pt x="352071" y="391520"/>
                      </a:cubicBezTo>
                      <a:cubicBezTo>
                        <a:pt x="343544" y="392423"/>
                        <a:pt x="343093" y="378951"/>
                        <a:pt x="351174" y="378951"/>
                      </a:cubicBezTo>
                      <a:close/>
                      <a:moveTo>
                        <a:pt x="326930" y="397361"/>
                      </a:moveTo>
                      <a:cubicBezTo>
                        <a:pt x="337257" y="399156"/>
                        <a:pt x="333217" y="407690"/>
                        <a:pt x="326484" y="408136"/>
                      </a:cubicBezTo>
                      <a:cubicBezTo>
                        <a:pt x="319751" y="409033"/>
                        <a:pt x="318403" y="396012"/>
                        <a:pt x="326930" y="397361"/>
                      </a:cubicBezTo>
                      <a:close/>
                      <a:moveTo>
                        <a:pt x="298645" y="376711"/>
                      </a:moveTo>
                      <a:cubicBezTo>
                        <a:pt x="306726" y="375813"/>
                        <a:pt x="308521" y="388834"/>
                        <a:pt x="299994" y="389279"/>
                      </a:cubicBezTo>
                      <a:cubicBezTo>
                        <a:pt x="291467" y="389279"/>
                        <a:pt x="291015" y="377608"/>
                        <a:pt x="298645" y="376711"/>
                      </a:cubicBezTo>
                      <a:close/>
                      <a:moveTo>
                        <a:pt x="223220" y="35928"/>
                      </a:moveTo>
                      <a:cubicBezTo>
                        <a:pt x="207955" y="24702"/>
                        <a:pt x="173389" y="22907"/>
                        <a:pt x="140612" y="49394"/>
                      </a:cubicBezTo>
                      <a:cubicBezTo>
                        <a:pt x="121757" y="65112"/>
                        <a:pt x="100656" y="100578"/>
                        <a:pt x="121305" y="128865"/>
                      </a:cubicBezTo>
                      <a:cubicBezTo>
                        <a:pt x="141955" y="157153"/>
                        <a:pt x="145995" y="149516"/>
                        <a:pt x="176527" y="162537"/>
                      </a:cubicBezTo>
                      <a:cubicBezTo>
                        <a:pt x="207057" y="175557"/>
                        <a:pt x="247910" y="160290"/>
                        <a:pt x="254197" y="125722"/>
                      </a:cubicBezTo>
                      <a:cubicBezTo>
                        <a:pt x="260930" y="91599"/>
                        <a:pt x="238486" y="47599"/>
                        <a:pt x="223220" y="35922"/>
                      </a:cubicBezTo>
                      <a:close/>
                      <a:moveTo>
                        <a:pt x="229056" y="144132"/>
                      </a:moveTo>
                      <a:cubicBezTo>
                        <a:pt x="205263" y="163440"/>
                        <a:pt x="164856" y="153112"/>
                        <a:pt x="140612" y="133358"/>
                      </a:cubicBezTo>
                      <a:cubicBezTo>
                        <a:pt x="116368" y="113599"/>
                        <a:pt x="119962" y="83523"/>
                        <a:pt x="142406" y="63318"/>
                      </a:cubicBezTo>
                      <a:cubicBezTo>
                        <a:pt x="186854" y="24708"/>
                        <a:pt x="228604" y="48948"/>
                        <a:pt x="237583" y="72297"/>
                      </a:cubicBezTo>
                      <a:cubicBezTo>
                        <a:pt x="247013" y="95646"/>
                        <a:pt x="252397" y="124830"/>
                        <a:pt x="229056" y="144132"/>
                      </a:cubicBezTo>
                      <a:close/>
                      <a:moveTo>
                        <a:pt x="44984" y="152214"/>
                      </a:moveTo>
                      <a:cubicBezTo>
                        <a:pt x="36456" y="149968"/>
                        <a:pt x="34656" y="161639"/>
                        <a:pt x="42737" y="163440"/>
                      </a:cubicBezTo>
                      <a:cubicBezTo>
                        <a:pt x="50819" y="165235"/>
                        <a:pt x="51716" y="154015"/>
                        <a:pt x="44984" y="152214"/>
                      </a:cubicBezTo>
                      <a:close/>
                      <a:moveTo>
                        <a:pt x="60701" y="203398"/>
                      </a:moveTo>
                      <a:cubicBezTo>
                        <a:pt x="47235" y="201604"/>
                        <a:pt x="40943" y="224501"/>
                        <a:pt x="54865" y="225398"/>
                      </a:cubicBezTo>
                      <a:cubicBezTo>
                        <a:pt x="68782" y="226296"/>
                        <a:pt x="72371" y="205193"/>
                        <a:pt x="60701" y="203398"/>
                      </a:cubicBezTo>
                      <a:close/>
                      <a:moveTo>
                        <a:pt x="319470" y="192712"/>
                      </a:moveTo>
                      <a:lnTo>
                        <a:pt x="319294" y="192624"/>
                      </a:lnTo>
                      <a:cubicBezTo>
                        <a:pt x="317717" y="191481"/>
                        <a:pt x="316385" y="190302"/>
                        <a:pt x="315253" y="189100"/>
                      </a:cubicBezTo>
                      <a:cubicBezTo>
                        <a:pt x="303653" y="179440"/>
                        <a:pt x="295319" y="174924"/>
                        <a:pt x="290569" y="175563"/>
                      </a:cubicBezTo>
                      <a:cubicBezTo>
                        <a:pt x="289672" y="175563"/>
                        <a:pt x="288323" y="176009"/>
                        <a:pt x="287426" y="177809"/>
                      </a:cubicBezTo>
                      <a:cubicBezTo>
                        <a:pt x="284282" y="183199"/>
                        <a:pt x="285631" y="189487"/>
                        <a:pt x="288775" y="192179"/>
                      </a:cubicBezTo>
                      <a:cubicBezTo>
                        <a:pt x="291467" y="194425"/>
                        <a:pt x="295061" y="193973"/>
                        <a:pt x="299102" y="190830"/>
                      </a:cubicBezTo>
                      <a:cubicBezTo>
                        <a:pt x="300897" y="189481"/>
                        <a:pt x="304040" y="189481"/>
                        <a:pt x="305389" y="191727"/>
                      </a:cubicBezTo>
                      <a:cubicBezTo>
                        <a:pt x="306738" y="193522"/>
                        <a:pt x="306738" y="196665"/>
                        <a:pt x="304492" y="198014"/>
                      </a:cubicBezTo>
                      <a:cubicBezTo>
                        <a:pt x="295513" y="205199"/>
                        <a:pt x="287432" y="202953"/>
                        <a:pt x="282494" y="198912"/>
                      </a:cubicBezTo>
                      <a:cubicBezTo>
                        <a:pt x="275761" y="193076"/>
                        <a:pt x="273967" y="181850"/>
                        <a:pt x="279350" y="172871"/>
                      </a:cubicBezTo>
                      <a:cubicBezTo>
                        <a:pt x="281596" y="168830"/>
                        <a:pt x="284740" y="166584"/>
                        <a:pt x="289226" y="166138"/>
                      </a:cubicBezTo>
                      <a:cubicBezTo>
                        <a:pt x="294528" y="165446"/>
                        <a:pt x="300903" y="167481"/>
                        <a:pt x="309002" y="172724"/>
                      </a:cubicBezTo>
                      <a:cubicBezTo>
                        <a:pt x="308978" y="172003"/>
                        <a:pt x="308978" y="171305"/>
                        <a:pt x="308978" y="170630"/>
                      </a:cubicBezTo>
                      <a:cubicBezTo>
                        <a:pt x="308533" y="164795"/>
                        <a:pt x="308533" y="160754"/>
                        <a:pt x="302246" y="156713"/>
                      </a:cubicBezTo>
                      <a:cubicBezTo>
                        <a:pt x="292370" y="150425"/>
                        <a:pt x="281596" y="138754"/>
                        <a:pt x="282939" y="127083"/>
                      </a:cubicBezTo>
                      <a:cubicBezTo>
                        <a:pt x="283385" y="122144"/>
                        <a:pt x="286534" y="115857"/>
                        <a:pt x="297308" y="111816"/>
                      </a:cubicBezTo>
                      <a:cubicBezTo>
                        <a:pt x="305835" y="109124"/>
                        <a:pt x="313470" y="110467"/>
                        <a:pt x="318408" y="116302"/>
                      </a:cubicBezTo>
                      <a:cubicBezTo>
                        <a:pt x="322895" y="121692"/>
                        <a:pt x="324695" y="129323"/>
                        <a:pt x="322003" y="134713"/>
                      </a:cubicBezTo>
                      <a:cubicBezTo>
                        <a:pt x="320209" y="138754"/>
                        <a:pt x="316168" y="141000"/>
                        <a:pt x="311230" y="141000"/>
                      </a:cubicBezTo>
                      <a:cubicBezTo>
                        <a:pt x="308538" y="141000"/>
                        <a:pt x="306744" y="138754"/>
                        <a:pt x="307190" y="136062"/>
                      </a:cubicBezTo>
                      <a:cubicBezTo>
                        <a:pt x="307190" y="133370"/>
                        <a:pt x="309436" y="131575"/>
                        <a:pt x="312127" y="132021"/>
                      </a:cubicBezTo>
                      <a:cubicBezTo>
                        <a:pt x="313476" y="132021"/>
                        <a:pt x="313922" y="131575"/>
                        <a:pt x="314374" y="131123"/>
                      </a:cubicBezTo>
                      <a:cubicBezTo>
                        <a:pt x="315271" y="129329"/>
                        <a:pt x="314819" y="125288"/>
                        <a:pt x="312127" y="122596"/>
                      </a:cubicBezTo>
                      <a:cubicBezTo>
                        <a:pt x="309436" y="119452"/>
                        <a:pt x="305395" y="119000"/>
                        <a:pt x="300451" y="120349"/>
                      </a:cubicBezTo>
                      <a:cubicBezTo>
                        <a:pt x="295061" y="122144"/>
                        <a:pt x="292370" y="124836"/>
                        <a:pt x="291924" y="127986"/>
                      </a:cubicBezTo>
                      <a:cubicBezTo>
                        <a:pt x="291027" y="133821"/>
                        <a:pt x="297759" y="142801"/>
                        <a:pt x="307190" y="149088"/>
                      </a:cubicBezTo>
                      <a:cubicBezTo>
                        <a:pt x="317065" y="155821"/>
                        <a:pt x="317517" y="163903"/>
                        <a:pt x="317963" y="170191"/>
                      </a:cubicBezTo>
                      <a:cubicBezTo>
                        <a:pt x="317963" y="174501"/>
                        <a:pt x="318209" y="178073"/>
                        <a:pt x="320866" y="181639"/>
                      </a:cubicBezTo>
                      <a:cubicBezTo>
                        <a:pt x="325792" y="185762"/>
                        <a:pt x="331228" y="190753"/>
                        <a:pt x="337269" y="196677"/>
                      </a:cubicBezTo>
                      <a:cubicBezTo>
                        <a:pt x="340260" y="199393"/>
                        <a:pt x="342917" y="201780"/>
                        <a:pt x="345450" y="203944"/>
                      </a:cubicBezTo>
                      <a:cubicBezTo>
                        <a:pt x="340465" y="194372"/>
                        <a:pt x="336935" y="184108"/>
                        <a:pt x="339967" y="173334"/>
                      </a:cubicBezTo>
                      <a:cubicBezTo>
                        <a:pt x="342213" y="166150"/>
                        <a:pt x="347151" y="161657"/>
                        <a:pt x="352986" y="161211"/>
                      </a:cubicBezTo>
                      <a:cubicBezTo>
                        <a:pt x="359719" y="160765"/>
                        <a:pt x="367354" y="165252"/>
                        <a:pt x="370943" y="171985"/>
                      </a:cubicBezTo>
                      <a:cubicBezTo>
                        <a:pt x="374087" y="177821"/>
                        <a:pt x="373190" y="184108"/>
                        <a:pt x="369149" y="188595"/>
                      </a:cubicBezTo>
                      <a:cubicBezTo>
                        <a:pt x="367354" y="190390"/>
                        <a:pt x="364663" y="190841"/>
                        <a:pt x="362862" y="189041"/>
                      </a:cubicBezTo>
                      <a:cubicBezTo>
                        <a:pt x="361068" y="187246"/>
                        <a:pt x="360616" y="184554"/>
                        <a:pt x="362416" y="182753"/>
                      </a:cubicBezTo>
                      <a:cubicBezTo>
                        <a:pt x="364211" y="180959"/>
                        <a:pt x="364211" y="178712"/>
                        <a:pt x="362862" y="176020"/>
                      </a:cubicBezTo>
                      <a:cubicBezTo>
                        <a:pt x="361068" y="172425"/>
                        <a:pt x="357027" y="169733"/>
                        <a:pt x="353883" y="170185"/>
                      </a:cubicBezTo>
                      <a:cubicBezTo>
                        <a:pt x="351637" y="170185"/>
                        <a:pt x="349843" y="172431"/>
                        <a:pt x="348494" y="176020"/>
                      </a:cubicBezTo>
                      <a:cubicBezTo>
                        <a:pt x="345350" y="186349"/>
                        <a:pt x="352089" y="197569"/>
                        <a:pt x="358370" y="208794"/>
                      </a:cubicBezTo>
                      <a:cubicBezTo>
                        <a:pt x="363308" y="216876"/>
                        <a:pt x="367794" y="224513"/>
                        <a:pt x="368246" y="232143"/>
                      </a:cubicBezTo>
                      <a:cubicBezTo>
                        <a:pt x="368322" y="232524"/>
                        <a:pt x="368316" y="232900"/>
                        <a:pt x="368252" y="233269"/>
                      </a:cubicBezTo>
                      <a:cubicBezTo>
                        <a:pt x="368914" y="237803"/>
                        <a:pt x="368950" y="243275"/>
                        <a:pt x="368246" y="250102"/>
                      </a:cubicBezTo>
                      <a:cubicBezTo>
                        <a:pt x="366445" y="271210"/>
                        <a:pt x="352529" y="278395"/>
                        <a:pt x="340858" y="278395"/>
                      </a:cubicBezTo>
                      <a:cubicBezTo>
                        <a:pt x="340412" y="278395"/>
                        <a:pt x="339961" y="278395"/>
                        <a:pt x="339509" y="278395"/>
                      </a:cubicBezTo>
                      <a:cubicBezTo>
                        <a:pt x="326044" y="277498"/>
                        <a:pt x="312122" y="268066"/>
                        <a:pt x="312122" y="252806"/>
                      </a:cubicBezTo>
                      <a:cubicBezTo>
                        <a:pt x="312122" y="239339"/>
                        <a:pt x="319306" y="234847"/>
                        <a:pt x="322449" y="233498"/>
                      </a:cubicBezTo>
                      <a:cubicBezTo>
                        <a:pt x="327839" y="231252"/>
                        <a:pt x="334126" y="232149"/>
                        <a:pt x="338166" y="236190"/>
                      </a:cubicBezTo>
                      <a:cubicBezTo>
                        <a:pt x="342207" y="239785"/>
                        <a:pt x="343104" y="245615"/>
                        <a:pt x="341310" y="251457"/>
                      </a:cubicBezTo>
                      <a:cubicBezTo>
                        <a:pt x="340412" y="253703"/>
                        <a:pt x="337715" y="255052"/>
                        <a:pt x="335474" y="254149"/>
                      </a:cubicBezTo>
                      <a:cubicBezTo>
                        <a:pt x="333228" y="253251"/>
                        <a:pt x="331880" y="250554"/>
                        <a:pt x="332783" y="248313"/>
                      </a:cubicBezTo>
                      <a:cubicBezTo>
                        <a:pt x="333228" y="246518"/>
                        <a:pt x="333680" y="244272"/>
                        <a:pt x="331885" y="242477"/>
                      </a:cubicBezTo>
                      <a:cubicBezTo>
                        <a:pt x="330536" y="241128"/>
                        <a:pt x="327845" y="240683"/>
                        <a:pt x="326050" y="241580"/>
                      </a:cubicBezTo>
                      <a:cubicBezTo>
                        <a:pt x="322907" y="242929"/>
                        <a:pt x="321112" y="246970"/>
                        <a:pt x="321112" y="252806"/>
                      </a:cubicBezTo>
                      <a:cubicBezTo>
                        <a:pt x="321112" y="262231"/>
                        <a:pt x="330988" y="268970"/>
                        <a:pt x="339967" y="269415"/>
                      </a:cubicBezTo>
                      <a:cubicBezTo>
                        <a:pt x="344007" y="269415"/>
                        <a:pt x="357924" y="268970"/>
                        <a:pt x="359725" y="249656"/>
                      </a:cubicBezTo>
                      <a:cubicBezTo>
                        <a:pt x="360434" y="242976"/>
                        <a:pt x="360381" y="238014"/>
                        <a:pt x="359607" y="234055"/>
                      </a:cubicBezTo>
                      <a:cubicBezTo>
                        <a:pt x="359402" y="233609"/>
                        <a:pt x="359279" y="233117"/>
                        <a:pt x="359279" y="232606"/>
                      </a:cubicBezTo>
                      <a:cubicBezTo>
                        <a:pt x="357332" y="225046"/>
                        <a:pt x="352423" y="221310"/>
                        <a:pt x="344910" y="215533"/>
                      </a:cubicBezTo>
                      <a:cubicBezTo>
                        <a:pt x="340870" y="212390"/>
                        <a:pt x="336383" y="208800"/>
                        <a:pt x="331445" y="203856"/>
                      </a:cubicBezTo>
                      <a:cubicBezTo>
                        <a:pt x="327176" y="199686"/>
                        <a:pt x="323194" y="195973"/>
                        <a:pt x="319499" y="192724"/>
                      </a:cubicBezTo>
                      <a:close/>
                      <a:moveTo>
                        <a:pt x="173389" y="172419"/>
                      </a:moveTo>
                      <a:cubicBezTo>
                        <a:pt x="164862" y="167933"/>
                        <a:pt x="155883" y="180947"/>
                        <a:pt x="164862" y="185885"/>
                      </a:cubicBezTo>
                      <a:cubicBezTo>
                        <a:pt x="173841" y="191275"/>
                        <a:pt x="181922" y="177358"/>
                        <a:pt x="173389" y="172419"/>
                      </a:cubicBezTo>
                      <a:close/>
                      <a:moveTo>
                        <a:pt x="115024" y="158947"/>
                      </a:moveTo>
                      <a:cubicBezTo>
                        <a:pt x="102902" y="158947"/>
                        <a:pt x="107840" y="176454"/>
                        <a:pt x="117716" y="174666"/>
                      </a:cubicBezTo>
                      <a:cubicBezTo>
                        <a:pt x="127592" y="172419"/>
                        <a:pt x="122654" y="158947"/>
                        <a:pt x="115024" y="158947"/>
                      </a:cubicBezTo>
                      <a:close/>
                      <a:moveTo>
                        <a:pt x="92575" y="79476"/>
                      </a:moveTo>
                      <a:cubicBezTo>
                        <a:pt x="82247" y="86209"/>
                        <a:pt x="86740" y="95194"/>
                        <a:pt x="97513" y="95194"/>
                      </a:cubicBezTo>
                      <a:cubicBezTo>
                        <a:pt x="107840" y="95194"/>
                        <a:pt x="101553" y="73194"/>
                        <a:pt x="92575" y="79476"/>
                      </a:cubicBezTo>
                      <a:close/>
                      <a:moveTo>
                        <a:pt x="121311" y="30538"/>
                      </a:moveTo>
                      <a:cubicBezTo>
                        <a:pt x="112784" y="34579"/>
                        <a:pt x="114579" y="49846"/>
                        <a:pt x="123106" y="47148"/>
                      </a:cubicBezTo>
                      <a:cubicBezTo>
                        <a:pt x="131633" y="44010"/>
                        <a:pt x="132530" y="25148"/>
                        <a:pt x="121311" y="30538"/>
                      </a:cubicBezTo>
                      <a:close/>
                      <a:moveTo>
                        <a:pt x="162164" y="456"/>
                      </a:moveTo>
                      <a:cubicBezTo>
                        <a:pt x="151391" y="3148"/>
                        <a:pt x="155877" y="14825"/>
                        <a:pt x="164856" y="15271"/>
                      </a:cubicBezTo>
                      <a:cubicBezTo>
                        <a:pt x="173834" y="15717"/>
                        <a:pt x="176081" y="-3139"/>
                        <a:pt x="162164" y="456"/>
                      </a:cubicBezTo>
                      <a:close/>
                      <a:moveTo>
                        <a:pt x="223220" y="902"/>
                      </a:moveTo>
                      <a:cubicBezTo>
                        <a:pt x="211996" y="-1790"/>
                        <a:pt x="207503" y="13471"/>
                        <a:pt x="217385" y="17963"/>
                      </a:cubicBezTo>
                      <a:cubicBezTo>
                        <a:pt x="227261" y="22004"/>
                        <a:pt x="236240" y="4046"/>
                        <a:pt x="223220" y="902"/>
                      </a:cubicBezTo>
                      <a:close/>
                      <a:moveTo>
                        <a:pt x="268565" y="61963"/>
                      </a:moveTo>
                      <a:cubicBezTo>
                        <a:pt x="258689" y="57922"/>
                        <a:pt x="252403" y="77681"/>
                        <a:pt x="263627" y="80819"/>
                      </a:cubicBezTo>
                      <a:cubicBezTo>
                        <a:pt x="275304" y="84414"/>
                        <a:pt x="280242" y="67353"/>
                        <a:pt x="268565" y="61963"/>
                      </a:cubicBezTo>
                      <a:close/>
                      <a:moveTo>
                        <a:pt x="243424" y="169721"/>
                      </a:moveTo>
                      <a:cubicBezTo>
                        <a:pt x="235342" y="167029"/>
                        <a:pt x="234445" y="177358"/>
                        <a:pt x="242075" y="180947"/>
                      </a:cubicBezTo>
                      <a:cubicBezTo>
                        <a:pt x="249711" y="184542"/>
                        <a:pt x="250608" y="171968"/>
                        <a:pt x="243424" y="169721"/>
                      </a:cubicBezTo>
                      <a:close/>
                      <a:moveTo>
                        <a:pt x="295501" y="240659"/>
                      </a:moveTo>
                      <a:cubicBezTo>
                        <a:pt x="302685" y="241556"/>
                        <a:pt x="304480" y="252336"/>
                        <a:pt x="295056" y="251885"/>
                      </a:cubicBezTo>
                      <a:cubicBezTo>
                        <a:pt x="286077" y="251885"/>
                        <a:pt x="290118" y="240213"/>
                        <a:pt x="295501" y="240659"/>
                      </a:cubicBezTo>
                      <a:close/>
                      <a:moveTo>
                        <a:pt x="327827" y="153557"/>
                      </a:moveTo>
                      <a:cubicBezTo>
                        <a:pt x="336354" y="151311"/>
                        <a:pt x="338154" y="162982"/>
                        <a:pt x="330073" y="164783"/>
                      </a:cubicBezTo>
                      <a:cubicBezTo>
                        <a:pt x="321992" y="166578"/>
                        <a:pt x="321094" y="155358"/>
                        <a:pt x="327827" y="153557"/>
                      </a:cubicBezTo>
                      <a:close/>
                      <a:moveTo>
                        <a:pt x="312562" y="205193"/>
                      </a:moveTo>
                      <a:cubicBezTo>
                        <a:pt x="326027" y="203398"/>
                        <a:pt x="332319" y="226296"/>
                        <a:pt x="318397" y="227193"/>
                      </a:cubicBezTo>
                      <a:cubicBezTo>
                        <a:pt x="304028" y="227639"/>
                        <a:pt x="300439" y="206542"/>
                        <a:pt x="312562" y="205193"/>
                      </a:cubicBezTo>
                      <a:close/>
                      <a:moveTo>
                        <a:pt x="271703" y="114496"/>
                      </a:moveTo>
                      <a:cubicBezTo>
                        <a:pt x="262278" y="112701"/>
                        <a:pt x="260027" y="129763"/>
                        <a:pt x="271257" y="129763"/>
                      </a:cubicBezTo>
                      <a:cubicBezTo>
                        <a:pt x="282934" y="129317"/>
                        <a:pt x="281585" y="116297"/>
                        <a:pt x="271703" y="114496"/>
                      </a:cubicBezTo>
                      <a:close/>
                      <a:moveTo>
                        <a:pt x="77309" y="239316"/>
                      </a:moveTo>
                      <a:cubicBezTo>
                        <a:pt x="70125" y="240213"/>
                        <a:pt x="68331" y="250993"/>
                        <a:pt x="77755" y="250542"/>
                      </a:cubicBezTo>
                      <a:cubicBezTo>
                        <a:pt x="87185" y="250096"/>
                        <a:pt x="82693" y="238419"/>
                        <a:pt x="77309" y="239316"/>
                      </a:cubicBezTo>
                      <a:close/>
                      <a:moveTo>
                        <a:pt x="81350" y="376705"/>
                      </a:moveTo>
                      <a:cubicBezTo>
                        <a:pt x="73268" y="375807"/>
                        <a:pt x="71474" y="388828"/>
                        <a:pt x="80001" y="389273"/>
                      </a:cubicBezTo>
                      <a:cubicBezTo>
                        <a:pt x="88528" y="389273"/>
                        <a:pt x="88980" y="377602"/>
                        <a:pt x="81350" y="376705"/>
                      </a:cubicBezTo>
                      <a:close/>
                      <a:moveTo>
                        <a:pt x="53065" y="397356"/>
                      </a:moveTo>
                      <a:cubicBezTo>
                        <a:pt x="42737" y="399150"/>
                        <a:pt x="46778" y="407684"/>
                        <a:pt x="53511" y="408130"/>
                      </a:cubicBezTo>
                      <a:cubicBezTo>
                        <a:pt x="60243" y="409027"/>
                        <a:pt x="61592" y="396007"/>
                        <a:pt x="53065" y="3973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2" name="Google Shape;2802;p63"/>
                <p:cNvSpPr/>
                <p:nvPr/>
              </p:nvSpPr>
              <p:spPr>
                <a:xfrm>
                  <a:off x="5401942" y="4799882"/>
                  <a:ext cx="189960" cy="195684"/>
                </a:xfrm>
                <a:custGeom>
                  <a:rect b="b" l="l" r="r" t="t"/>
                  <a:pathLst>
                    <a:path extrusionOk="0" h="67887" w="65901">
                      <a:moveTo>
                        <a:pt x="25219" y="67336"/>
                      </a:moveTo>
                      <a:cubicBezTo>
                        <a:pt x="54847" y="72726"/>
                        <a:pt x="72810" y="37254"/>
                        <a:pt x="63380" y="19295"/>
                      </a:cubicBezTo>
                      <a:cubicBezTo>
                        <a:pt x="53956" y="1337"/>
                        <a:pt x="24322" y="-6745"/>
                        <a:pt x="9953" y="6727"/>
                      </a:cubicBezTo>
                      <a:cubicBezTo>
                        <a:pt x="-5764" y="21542"/>
                        <a:pt x="-4415" y="62404"/>
                        <a:pt x="25219" y="67342"/>
                      </a:cubicBezTo>
                      <a:close/>
                      <a:moveTo>
                        <a:pt x="18932" y="34111"/>
                      </a:moveTo>
                      <a:cubicBezTo>
                        <a:pt x="19829" y="24234"/>
                        <a:pt x="31054" y="14351"/>
                        <a:pt x="42725" y="25131"/>
                      </a:cubicBezTo>
                      <a:cubicBezTo>
                        <a:pt x="53949" y="35905"/>
                        <a:pt x="41827" y="49377"/>
                        <a:pt x="31500" y="47583"/>
                      </a:cubicBezTo>
                      <a:cubicBezTo>
                        <a:pt x="20727" y="46234"/>
                        <a:pt x="18480" y="39055"/>
                        <a:pt x="18926" y="341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3" name="Google Shape;2803;p63"/>
                <p:cNvSpPr/>
                <p:nvPr/>
              </p:nvSpPr>
              <p:spPr>
                <a:xfrm>
                  <a:off x="5404749" y="4799865"/>
                  <a:ext cx="188141" cy="195399"/>
                </a:xfrm>
                <a:custGeom>
                  <a:rect b="b" l="l" r="r" t="t"/>
                  <a:pathLst>
                    <a:path extrusionOk="0" h="67788" w="65270">
                      <a:moveTo>
                        <a:pt x="17957" y="33671"/>
                      </a:moveTo>
                      <a:cubicBezTo>
                        <a:pt x="17957" y="33671"/>
                        <a:pt x="17957" y="33671"/>
                        <a:pt x="17957" y="33671"/>
                      </a:cubicBezTo>
                      <a:cubicBezTo>
                        <a:pt x="17512" y="36815"/>
                        <a:pt x="18403" y="39959"/>
                        <a:pt x="20204" y="42651"/>
                      </a:cubicBezTo>
                      <a:cubicBezTo>
                        <a:pt x="14814" y="45794"/>
                        <a:pt x="10328" y="52527"/>
                        <a:pt x="8979" y="59712"/>
                      </a:cubicBezTo>
                      <a:cubicBezTo>
                        <a:pt x="4492" y="55225"/>
                        <a:pt x="1343" y="48938"/>
                        <a:pt x="0" y="42651"/>
                      </a:cubicBezTo>
                      <a:cubicBezTo>
                        <a:pt x="4041" y="35918"/>
                        <a:pt x="12574" y="32322"/>
                        <a:pt x="17957" y="33671"/>
                      </a:cubicBezTo>
                      <a:close/>
                      <a:moveTo>
                        <a:pt x="38613" y="45794"/>
                      </a:moveTo>
                      <a:cubicBezTo>
                        <a:pt x="39510" y="51630"/>
                        <a:pt x="42208" y="58815"/>
                        <a:pt x="46694" y="63301"/>
                      </a:cubicBezTo>
                      <a:cubicBezTo>
                        <a:pt x="42208" y="65993"/>
                        <a:pt x="36818" y="67788"/>
                        <a:pt x="30531" y="67788"/>
                      </a:cubicBezTo>
                      <a:cubicBezTo>
                        <a:pt x="26045" y="61952"/>
                        <a:pt x="25593" y="53870"/>
                        <a:pt x="29182" y="47137"/>
                      </a:cubicBezTo>
                      <a:cubicBezTo>
                        <a:pt x="29628" y="47137"/>
                        <a:pt x="29628" y="47137"/>
                        <a:pt x="30080" y="47137"/>
                      </a:cubicBezTo>
                      <a:cubicBezTo>
                        <a:pt x="33217" y="48035"/>
                        <a:pt x="35915" y="47137"/>
                        <a:pt x="38607" y="45788"/>
                      </a:cubicBezTo>
                      <a:close/>
                      <a:moveTo>
                        <a:pt x="44899" y="39507"/>
                      </a:moveTo>
                      <a:cubicBezTo>
                        <a:pt x="46248" y="37261"/>
                        <a:pt x="46248" y="34569"/>
                        <a:pt x="45797" y="31871"/>
                      </a:cubicBezTo>
                      <a:cubicBezTo>
                        <a:pt x="52529" y="31871"/>
                        <a:pt x="60611" y="29624"/>
                        <a:pt x="64651" y="25138"/>
                      </a:cubicBezTo>
                      <a:cubicBezTo>
                        <a:pt x="66000" y="30973"/>
                        <a:pt x="65097" y="38158"/>
                        <a:pt x="62405" y="44445"/>
                      </a:cubicBezTo>
                      <a:cubicBezTo>
                        <a:pt x="57016" y="45794"/>
                        <a:pt x="51632" y="43999"/>
                        <a:pt x="44894" y="39507"/>
                      </a:cubicBezTo>
                      <a:close/>
                      <a:moveTo>
                        <a:pt x="51186" y="7179"/>
                      </a:moveTo>
                      <a:cubicBezTo>
                        <a:pt x="50740" y="13912"/>
                        <a:pt x="47591" y="18404"/>
                        <a:pt x="42659" y="26487"/>
                      </a:cubicBezTo>
                      <a:cubicBezTo>
                        <a:pt x="42213" y="26041"/>
                        <a:pt x="41762" y="25589"/>
                        <a:pt x="41310" y="24692"/>
                      </a:cubicBezTo>
                      <a:cubicBezTo>
                        <a:pt x="39064" y="22445"/>
                        <a:pt x="36372" y="21097"/>
                        <a:pt x="34126" y="20205"/>
                      </a:cubicBezTo>
                      <a:cubicBezTo>
                        <a:pt x="34572" y="14815"/>
                        <a:pt x="35023" y="6287"/>
                        <a:pt x="33680" y="0"/>
                      </a:cubicBezTo>
                      <a:cubicBezTo>
                        <a:pt x="39961" y="1349"/>
                        <a:pt x="46248" y="3595"/>
                        <a:pt x="51186" y="7185"/>
                      </a:cubicBezTo>
                      <a:close/>
                      <a:moveTo>
                        <a:pt x="16169" y="2240"/>
                      </a:moveTo>
                      <a:cubicBezTo>
                        <a:pt x="22901" y="4487"/>
                        <a:pt x="29188" y="10768"/>
                        <a:pt x="27845" y="21097"/>
                      </a:cubicBezTo>
                      <a:cubicBezTo>
                        <a:pt x="25153" y="21994"/>
                        <a:pt x="22456" y="24240"/>
                        <a:pt x="21113" y="26487"/>
                      </a:cubicBezTo>
                      <a:cubicBezTo>
                        <a:pt x="15723" y="17959"/>
                        <a:pt x="8545" y="15712"/>
                        <a:pt x="2258" y="18850"/>
                      </a:cubicBezTo>
                      <a:cubicBezTo>
                        <a:pt x="4053" y="13912"/>
                        <a:pt x="6744" y="9871"/>
                        <a:pt x="9894" y="6727"/>
                      </a:cubicBezTo>
                      <a:cubicBezTo>
                        <a:pt x="11242" y="4932"/>
                        <a:pt x="13483" y="3132"/>
                        <a:pt x="16181" y="22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804" name="Google Shape;2804;p63"/>
            <p:cNvGrpSpPr/>
            <p:nvPr/>
          </p:nvGrpSpPr>
          <p:grpSpPr>
            <a:xfrm rot="-401368">
              <a:off x="6447197" y="963552"/>
              <a:ext cx="837560" cy="842699"/>
              <a:chOff x="7497366" y="3379699"/>
              <a:chExt cx="289685" cy="291452"/>
            </a:xfrm>
          </p:grpSpPr>
          <p:sp>
            <p:nvSpPr>
              <p:cNvPr id="2805" name="Google Shape;2805;p63"/>
              <p:cNvSpPr/>
              <p:nvPr/>
            </p:nvSpPr>
            <p:spPr>
              <a:xfrm>
                <a:off x="7497366" y="3483862"/>
                <a:ext cx="54364" cy="63676"/>
              </a:xfrm>
              <a:custGeom>
                <a:rect b="b" l="l" r="r" t="t"/>
                <a:pathLst>
                  <a:path extrusionOk="0" h="19194" w="16387">
                    <a:moveTo>
                      <a:pt x="12014" y="19194"/>
                    </a:moveTo>
                    <a:cubicBezTo>
                      <a:pt x="10666" y="19194"/>
                      <a:pt x="9323" y="18748"/>
                      <a:pt x="8419" y="17400"/>
                    </a:cubicBezTo>
                    <a:lnTo>
                      <a:pt x="784" y="7071"/>
                    </a:lnTo>
                    <a:cubicBezTo>
                      <a:pt x="-565" y="5277"/>
                      <a:pt x="-113" y="2133"/>
                      <a:pt x="1681" y="784"/>
                    </a:cubicBezTo>
                    <a:cubicBezTo>
                      <a:pt x="3476" y="-565"/>
                      <a:pt x="6619" y="-113"/>
                      <a:pt x="7968" y="1681"/>
                    </a:cubicBezTo>
                    <a:lnTo>
                      <a:pt x="15604" y="12010"/>
                    </a:lnTo>
                    <a:cubicBezTo>
                      <a:pt x="16952" y="13804"/>
                      <a:pt x="16501" y="16948"/>
                      <a:pt x="14706" y="18297"/>
                    </a:cubicBezTo>
                    <a:cubicBezTo>
                      <a:pt x="13809" y="18748"/>
                      <a:pt x="12912" y="19194"/>
                      <a:pt x="12014" y="191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06" name="Google Shape;2806;p63"/>
              <p:cNvSpPr/>
              <p:nvPr/>
            </p:nvSpPr>
            <p:spPr>
              <a:xfrm>
                <a:off x="7502283" y="3518542"/>
                <a:ext cx="50542" cy="58779"/>
              </a:xfrm>
              <a:custGeom>
                <a:rect b="b" l="l" r="r" t="t"/>
                <a:pathLst>
                  <a:path extrusionOk="0" h="17718" w="15235">
                    <a:moveTo>
                      <a:pt x="4697" y="17718"/>
                    </a:moveTo>
                    <a:cubicBezTo>
                      <a:pt x="3800" y="17718"/>
                      <a:pt x="2903" y="17272"/>
                      <a:pt x="2005" y="16821"/>
                    </a:cubicBezTo>
                    <a:cubicBezTo>
                      <a:pt x="-241" y="15472"/>
                      <a:pt x="-686" y="12780"/>
                      <a:pt x="1108" y="10534"/>
                    </a:cubicBezTo>
                    <a:lnTo>
                      <a:pt x="6943" y="2006"/>
                    </a:lnTo>
                    <a:cubicBezTo>
                      <a:pt x="8292" y="-241"/>
                      <a:pt x="10984" y="-686"/>
                      <a:pt x="13230" y="1108"/>
                    </a:cubicBezTo>
                    <a:cubicBezTo>
                      <a:pt x="15477" y="2457"/>
                      <a:pt x="15922" y="5149"/>
                      <a:pt x="14128" y="7396"/>
                    </a:cubicBezTo>
                    <a:lnTo>
                      <a:pt x="8292" y="15924"/>
                    </a:lnTo>
                    <a:cubicBezTo>
                      <a:pt x="7847" y="17272"/>
                      <a:pt x="6046" y="17718"/>
                      <a:pt x="4703" y="177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807" name="Google Shape;2807;p63"/>
              <p:cNvGrpSpPr/>
              <p:nvPr/>
            </p:nvGrpSpPr>
            <p:grpSpPr>
              <a:xfrm>
                <a:off x="7519361" y="3379699"/>
                <a:ext cx="267689" cy="291452"/>
                <a:chOff x="7519361" y="3379699"/>
                <a:chExt cx="267689" cy="291452"/>
              </a:xfrm>
            </p:grpSpPr>
            <p:sp>
              <p:nvSpPr>
                <p:cNvPr id="2808" name="Google Shape;2808;p63"/>
                <p:cNvSpPr/>
                <p:nvPr/>
              </p:nvSpPr>
              <p:spPr>
                <a:xfrm>
                  <a:off x="7620613" y="3419463"/>
                  <a:ext cx="41691" cy="221927"/>
                </a:xfrm>
                <a:custGeom>
                  <a:rect b="b" l="l" r="r" t="t"/>
                  <a:pathLst>
                    <a:path extrusionOk="0" h="66896" w="12567">
                      <a:moveTo>
                        <a:pt x="8081" y="66897"/>
                      </a:moveTo>
                      <a:cubicBezTo>
                        <a:pt x="5835" y="66897"/>
                        <a:pt x="3595" y="65102"/>
                        <a:pt x="3595" y="62856"/>
                      </a:cubicBezTo>
                      <a:cubicBezTo>
                        <a:pt x="3595" y="62410"/>
                        <a:pt x="452" y="16610"/>
                        <a:pt x="0" y="4487"/>
                      </a:cubicBezTo>
                      <a:cubicBezTo>
                        <a:pt x="0" y="1795"/>
                        <a:pt x="1795" y="0"/>
                        <a:pt x="4486" y="0"/>
                      </a:cubicBezTo>
                      <a:cubicBezTo>
                        <a:pt x="6733" y="0"/>
                        <a:pt x="8973" y="1795"/>
                        <a:pt x="8973" y="4487"/>
                      </a:cubicBezTo>
                      <a:cubicBezTo>
                        <a:pt x="9419" y="16610"/>
                        <a:pt x="12568" y="61958"/>
                        <a:pt x="12568" y="62404"/>
                      </a:cubicBezTo>
                      <a:cubicBezTo>
                        <a:pt x="12568" y="64650"/>
                        <a:pt x="10773" y="66445"/>
                        <a:pt x="8081" y="66897"/>
                      </a:cubicBezTo>
                      <a:cubicBezTo>
                        <a:pt x="8081" y="66897"/>
                        <a:pt x="8081" y="66897"/>
                        <a:pt x="8081" y="668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09" name="Google Shape;2809;p63"/>
                <p:cNvSpPr/>
                <p:nvPr/>
              </p:nvSpPr>
              <p:spPr>
                <a:xfrm>
                  <a:off x="7587865" y="3388170"/>
                  <a:ext cx="62548" cy="64061"/>
                </a:xfrm>
                <a:custGeom>
                  <a:rect b="b" l="l" r="r" t="t"/>
                  <a:pathLst>
                    <a:path extrusionOk="0" h="19310" w="18854">
                      <a:moveTo>
                        <a:pt x="14365" y="19311"/>
                      </a:moveTo>
                      <a:cubicBezTo>
                        <a:pt x="13016" y="19311"/>
                        <a:pt x="12119" y="18865"/>
                        <a:pt x="11222" y="17962"/>
                      </a:cubicBezTo>
                      <a:lnTo>
                        <a:pt x="1346" y="7634"/>
                      </a:lnTo>
                      <a:cubicBezTo>
                        <a:pt x="-449" y="5839"/>
                        <a:pt x="-449" y="3147"/>
                        <a:pt x="1346" y="1346"/>
                      </a:cubicBezTo>
                      <a:cubicBezTo>
                        <a:pt x="3141" y="-449"/>
                        <a:pt x="5832" y="-449"/>
                        <a:pt x="7633" y="1346"/>
                      </a:cubicBezTo>
                      <a:lnTo>
                        <a:pt x="17509" y="11674"/>
                      </a:lnTo>
                      <a:cubicBezTo>
                        <a:pt x="19303" y="13469"/>
                        <a:pt x="19303" y="16161"/>
                        <a:pt x="17509" y="17962"/>
                      </a:cubicBezTo>
                      <a:cubicBezTo>
                        <a:pt x="16611" y="18859"/>
                        <a:pt x="15263" y="19311"/>
                        <a:pt x="14365" y="193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0" name="Google Shape;2810;p63"/>
                <p:cNvSpPr/>
                <p:nvPr/>
              </p:nvSpPr>
              <p:spPr>
                <a:xfrm>
                  <a:off x="7621081" y="3379699"/>
                  <a:ext cx="57154" cy="71034"/>
                </a:xfrm>
                <a:custGeom>
                  <a:rect b="b" l="l" r="r" t="t"/>
                  <a:pathLst>
                    <a:path extrusionOk="0" h="21412" w="17228">
                      <a:moveTo>
                        <a:pt x="4796" y="21412"/>
                      </a:moveTo>
                      <a:cubicBezTo>
                        <a:pt x="3899" y="21412"/>
                        <a:pt x="3002" y="20967"/>
                        <a:pt x="2105" y="20515"/>
                      </a:cubicBezTo>
                      <a:cubicBezTo>
                        <a:pt x="-142" y="19166"/>
                        <a:pt x="-587" y="16474"/>
                        <a:pt x="756" y="14228"/>
                      </a:cubicBezTo>
                      <a:lnTo>
                        <a:pt x="8837" y="2105"/>
                      </a:lnTo>
                      <a:cubicBezTo>
                        <a:pt x="10186" y="-142"/>
                        <a:pt x="12878" y="-587"/>
                        <a:pt x="15124" y="756"/>
                      </a:cubicBezTo>
                      <a:cubicBezTo>
                        <a:pt x="17370" y="2105"/>
                        <a:pt x="17816" y="4797"/>
                        <a:pt x="16473" y="7043"/>
                      </a:cubicBezTo>
                      <a:lnTo>
                        <a:pt x="8391" y="19166"/>
                      </a:lnTo>
                      <a:cubicBezTo>
                        <a:pt x="7494" y="20515"/>
                        <a:pt x="6151" y="21412"/>
                        <a:pt x="4802" y="2141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1" name="Google Shape;2811;p63"/>
                <p:cNvSpPr/>
                <p:nvPr/>
              </p:nvSpPr>
              <p:spPr>
                <a:xfrm>
                  <a:off x="7609505" y="3609396"/>
                  <a:ext cx="53521" cy="61755"/>
                </a:xfrm>
                <a:custGeom>
                  <a:rect b="b" l="l" r="r" t="t"/>
                  <a:pathLst>
                    <a:path extrusionOk="0" h="18615" w="16133">
                      <a:moveTo>
                        <a:pt x="4697" y="18616"/>
                      </a:moveTo>
                      <a:cubicBezTo>
                        <a:pt x="3800" y="18616"/>
                        <a:pt x="2903" y="18170"/>
                        <a:pt x="2005" y="17718"/>
                      </a:cubicBezTo>
                      <a:cubicBezTo>
                        <a:pt x="-241" y="16369"/>
                        <a:pt x="-686" y="13677"/>
                        <a:pt x="1108" y="11431"/>
                      </a:cubicBezTo>
                      <a:lnTo>
                        <a:pt x="7841" y="2006"/>
                      </a:lnTo>
                      <a:cubicBezTo>
                        <a:pt x="9190" y="-241"/>
                        <a:pt x="11881" y="-686"/>
                        <a:pt x="14128" y="1108"/>
                      </a:cubicBezTo>
                      <a:cubicBezTo>
                        <a:pt x="16374" y="2457"/>
                        <a:pt x="16820" y="5149"/>
                        <a:pt x="15025" y="7396"/>
                      </a:cubicBezTo>
                      <a:lnTo>
                        <a:pt x="8292" y="16821"/>
                      </a:lnTo>
                      <a:cubicBezTo>
                        <a:pt x="7395" y="18170"/>
                        <a:pt x="6046" y="18616"/>
                        <a:pt x="4703" y="1861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2" name="Google Shape;2812;p63"/>
                <p:cNvSpPr/>
                <p:nvPr/>
              </p:nvSpPr>
              <p:spPr>
                <a:xfrm>
                  <a:off x="7634392" y="3611389"/>
                  <a:ext cx="56208" cy="56786"/>
                </a:xfrm>
                <a:custGeom>
                  <a:rect b="b" l="l" r="r" t="t"/>
                  <a:pathLst>
                    <a:path extrusionOk="0" h="17117" w="16943">
                      <a:moveTo>
                        <a:pt x="12460" y="17118"/>
                      </a:moveTo>
                      <a:cubicBezTo>
                        <a:pt x="11111" y="17118"/>
                        <a:pt x="10214" y="16672"/>
                        <a:pt x="9317" y="15769"/>
                      </a:cubicBezTo>
                      <a:cubicBezTo>
                        <a:pt x="6625" y="13077"/>
                        <a:pt x="3030" y="9933"/>
                        <a:pt x="2133" y="8584"/>
                      </a:cubicBezTo>
                      <a:cubicBezTo>
                        <a:pt x="1687" y="8138"/>
                        <a:pt x="1235" y="7687"/>
                        <a:pt x="784" y="7235"/>
                      </a:cubicBezTo>
                      <a:cubicBezTo>
                        <a:pt x="-565" y="5441"/>
                        <a:pt x="-113" y="2748"/>
                        <a:pt x="1681" y="1399"/>
                      </a:cubicBezTo>
                      <a:cubicBezTo>
                        <a:pt x="4825" y="-1293"/>
                        <a:pt x="5722" y="-847"/>
                        <a:pt x="15598" y="9481"/>
                      </a:cubicBezTo>
                      <a:cubicBezTo>
                        <a:pt x="17392" y="11276"/>
                        <a:pt x="17392" y="13968"/>
                        <a:pt x="15598" y="15769"/>
                      </a:cubicBezTo>
                      <a:cubicBezTo>
                        <a:pt x="14695" y="16666"/>
                        <a:pt x="13352" y="17118"/>
                        <a:pt x="12454" y="1711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3" name="Google Shape;2813;p63"/>
                <p:cNvSpPr/>
                <p:nvPr/>
              </p:nvSpPr>
              <p:spPr>
                <a:xfrm>
                  <a:off x="7519361" y="3507357"/>
                  <a:ext cx="235297" cy="38699"/>
                </a:xfrm>
                <a:custGeom>
                  <a:rect b="b" l="l" r="r" t="t"/>
                  <a:pathLst>
                    <a:path extrusionOk="0" h="11665" w="70926">
                      <a:moveTo>
                        <a:pt x="4486" y="11665"/>
                      </a:moveTo>
                      <a:cubicBezTo>
                        <a:pt x="2240" y="11665"/>
                        <a:pt x="0" y="9871"/>
                        <a:pt x="0" y="7179"/>
                      </a:cubicBezTo>
                      <a:cubicBezTo>
                        <a:pt x="0" y="4487"/>
                        <a:pt x="1794" y="2692"/>
                        <a:pt x="4486" y="2692"/>
                      </a:cubicBezTo>
                      <a:lnTo>
                        <a:pt x="66440" y="0"/>
                      </a:lnTo>
                      <a:cubicBezTo>
                        <a:pt x="68686" y="0"/>
                        <a:pt x="70926" y="1795"/>
                        <a:pt x="70926" y="4487"/>
                      </a:cubicBezTo>
                      <a:cubicBezTo>
                        <a:pt x="70926" y="7179"/>
                        <a:pt x="69132" y="8973"/>
                        <a:pt x="66440" y="8973"/>
                      </a:cubicBezTo>
                      <a:lnTo>
                        <a:pt x="4486" y="11665"/>
                      </a:lnTo>
                      <a:cubicBezTo>
                        <a:pt x="4486" y="11665"/>
                        <a:pt x="4486" y="11665"/>
                        <a:pt x="4486" y="116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4" name="Google Shape;2814;p63"/>
                <p:cNvSpPr/>
                <p:nvPr/>
              </p:nvSpPr>
              <p:spPr>
                <a:xfrm>
                  <a:off x="7728394" y="3474971"/>
                  <a:ext cx="49709" cy="57721"/>
                </a:xfrm>
                <a:custGeom>
                  <a:rect b="b" l="l" r="r" t="t"/>
                  <a:pathLst>
                    <a:path extrusionOk="0" h="17399" w="14984">
                      <a:moveTo>
                        <a:pt x="4324" y="17388"/>
                      </a:moveTo>
                      <a:cubicBezTo>
                        <a:pt x="3879" y="17388"/>
                        <a:pt x="3427" y="17388"/>
                        <a:pt x="2975" y="16942"/>
                      </a:cubicBezTo>
                      <a:cubicBezTo>
                        <a:pt x="729" y="16045"/>
                        <a:pt x="-619" y="13799"/>
                        <a:pt x="284" y="11107"/>
                      </a:cubicBezTo>
                      <a:cubicBezTo>
                        <a:pt x="729" y="10209"/>
                        <a:pt x="729" y="9312"/>
                        <a:pt x="7016" y="1681"/>
                      </a:cubicBezTo>
                      <a:cubicBezTo>
                        <a:pt x="8365" y="-113"/>
                        <a:pt x="11503" y="-565"/>
                        <a:pt x="13303" y="784"/>
                      </a:cubicBezTo>
                      <a:cubicBezTo>
                        <a:pt x="15098" y="2133"/>
                        <a:pt x="15549" y="5271"/>
                        <a:pt x="14200" y="7071"/>
                      </a:cubicBezTo>
                      <a:cubicBezTo>
                        <a:pt x="11954" y="9763"/>
                        <a:pt x="9262" y="13359"/>
                        <a:pt x="8811" y="14256"/>
                      </a:cubicBezTo>
                      <a:cubicBezTo>
                        <a:pt x="7462" y="16502"/>
                        <a:pt x="6119" y="17400"/>
                        <a:pt x="4318" y="174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5" name="Google Shape;2815;p63"/>
                <p:cNvSpPr/>
                <p:nvPr/>
              </p:nvSpPr>
              <p:spPr>
                <a:xfrm>
                  <a:off x="7725255" y="3509171"/>
                  <a:ext cx="61795" cy="54745"/>
                </a:xfrm>
                <a:custGeom>
                  <a:rect b="b" l="l" r="r" t="t"/>
                  <a:pathLst>
                    <a:path extrusionOk="0" h="16502" w="18627">
                      <a:moveTo>
                        <a:pt x="14249" y="16502"/>
                      </a:moveTo>
                      <a:cubicBezTo>
                        <a:pt x="13352" y="16502"/>
                        <a:pt x="12454" y="16057"/>
                        <a:pt x="11557" y="15605"/>
                      </a:cubicBezTo>
                      <a:lnTo>
                        <a:pt x="1681" y="7969"/>
                      </a:lnTo>
                      <a:cubicBezTo>
                        <a:pt x="-113" y="6620"/>
                        <a:pt x="-565" y="3482"/>
                        <a:pt x="784" y="1681"/>
                      </a:cubicBezTo>
                      <a:cubicBezTo>
                        <a:pt x="2133" y="-113"/>
                        <a:pt x="5270" y="-565"/>
                        <a:pt x="7071" y="784"/>
                      </a:cubicBezTo>
                      <a:lnTo>
                        <a:pt x="16947" y="8420"/>
                      </a:lnTo>
                      <a:cubicBezTo>
                        <a:pt x="18741" y="9769"/>
                        <a:pt x="19193" y="12907"/>
                        <a:pt x="17844" y="14708"/>
                      </a:cubicBezTo>
                      <a:cubicBezTo>
                        <a:pt x="16947" y="16057"/>
                        <a:pt x="15598" y="16502"/>
                        <a:pt x="14255" y="165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6" name="Google Shape;2816;p63"/>
                <p:cNvSpPr/>
                <p:nvPr/>
              </p:nvSpPr>
              <p:spPr>
                <a:xfrm>
                  <a:off x="7564698" y="3454394"/>
                  <a:ext cx="150581" cy="128931"/>
                </a:xfrm>
                <a:custGeom>
                  <a:rect b="b" l="l" r="r" t="t"/>
                  <a:pathLst>
                    <a:path extrusionOk="0" h="38864" w="45390">
                      <a:moveTo>
                        <a:pt x="40650" y="38858"/>
                      </a:moveTo>
                      <a:cubicBezTo>
                        <a:pt x="39753" y="38858"/>
                        <a:pt x="38404" y="38413"/>
                        <a:pt x="37958" y="37961"/>
                      </a:cubicBezTo>
                      <a:lnTo>
                        <a:pt x="1592" y="7879"/>
                      </a:lnTo>
                      <a:cubicBezTo>
                        <a:pt x="-203" y="6085"/>
                        <a:pt x="-654" y="3393"/>
                        <a:pt x="1146" y="1592"/>
                      </a:cubicBezTo>
                      <a:cubicBezTo>
                        <a:pt x="2941" y="-203"/>
                        <a:pt x="5632" y="-654"/>
                        <a:pt x="7433" y="1146"/>
                      </a:cubicBezTo>
                      <a:lnTo>
                        <a:pt x="43799" y="31228"/>
                      </a:lnTo>
                      <a:cubicBezTo>
                        <a:pt x="45594" y="33023"/>
                        <a:pt x="46045" y="35715"/>
                        <a:pt x="44245" y="37515"/>
                      </a:cubicBezTo>
                      <a:cubicBezTo>
                        <a:pt x="43348" y="38413"/>
                        <a:pt x="41999" y="38864"/>
                        <a:pt x="40656" y="3886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17" name="Google Shape;2817;p63"/>
                <p:cNvSpPr/>
                <p:nvPr/>
              </p:nvSpPr>
              <p:spPr>
                <a:xfrm>
                  <a:off x="7572961" y="3455190"/>
                  <a:ext cx="140002" cy="132571"/>
                </a:xfrm>
                <a:custGeom>
                  <a:rect b="b" l="l" r="r" t="t"/>
                  <a:pathLst>
                    <a:path extrusionOk="0" h="39961" w="42201">
                      <a:moveTo>
                        <a:pt x="4490" y="39961"/>
                      </a:moveTo>
                      <a:cubicBezTo>
                        <a:pt x="3141" y="39961"/>
                        <a:pt x="2243" y="39516"/>
                        <a:pt x="1346" y="38613"/>
                      </a:cubicBezTo>
                      <a:cubicBezTo>
                        <a:pt x="-449" y="36818"/>
                        <a:pt x="-449" y="34126"/>
                        <a:pt x="1346" y="32325"/>
                      </a:cubicBezTo>
                      <a:lnTo>
                        <a:pt x="34569" y="1346"/>
                      </a:lnTo>
                      <a:cubicBezTo>
                        <a:pt x="36363" y="-449"/>
                        <a:pt x="39055" y="-449"/>
                        <a:pt x="40856" y="1346"/>
                      </a:cubicBezTo>
                      <a:cubicBezTo>
                        <a:pt x="42650" y="3141"/>
                        <a:pt x="42650" y="5833"/>
                        <a:pt x="40856" y="7633"/>
                      </a:cubicBezTo>
                      <a:lnTo>
                        <a:pt x="7633" y="38613"/>
                      </a:lnTo>
                      <a:cubicBezTo>
                        <a:pt x="6735" y="39510"/>
                        <a:pt x="5838" y="39961"/>
                        <a:pt x="4490" y="399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37"/>
          <p:cNvSpPr txBox="1"/>
          <p:nvPr>
            <p:ph type="ctrTitle"/>
          </p:nvPr>
        </p:nvSpPr>
        <p:spPr>
          <a:xfrm>
            <a:off x="520800" y="193575"/>
            <a:ext cx="81024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Our goal</a:t>
            </a:r>
            <a:endParaRPr/>
          </a:p>
        </p:txBody>
      </p:sp>
      <p:sp>
        <p:nvSpPr>
          <p:cNvPr id="1674" name="Google Shape;1674;p37"/>
          <p:cNvSpPr txBox="1"/>
          <p:nvPr>
            <p:ph idx="1" type="subTitle"/>
          </p:nvPr>
        </p:nvSpPr>
        <p:spPr>
          <a:xfrm>
            <a:off x="1303550" y="1274750"/>
            <a:ext cx="6927300" cy="67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64"/>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Gingerbread house class</a:t>
            </a:r>
            <a:endParaRPr/>
          </a:p>
        </p:txBody>
      </p:sp>
      <p:graphicFrame>
        <p:nvGraphicFramePr>
          <p:cNvPr id="2823" name="Google Shape;2823;p64"/>
          <p:cNvGraphicFramePr/>
          <p:nvPr/>
        </p:nvGraphicFramePr>
        <p:xfrm>
          <a:off x="720000" y="1415300"/>
          <a:ext cx="3000000" cy="3000000"/>
        </p:xfrm>
        <a:graphic>
          <a:graphicData uri="http://schemas.openxmlformats.org/drawingml/2006/table">
            <a:tbl>
              <a:tblPr>
                <a:noFill/>
                <a:tableStyleId>{923D330C-753F-42A0-A62C-BFCD214A7A57}</a:tableStyleId>
              </a:tblPr>
              <a:tblGrid>
                <a:gridCol w="745625"/>
                <a:gridCol w="745625"/>
                <a:gridCol w="745625"/>
                <a:gridCol w="745625"/>
                <a:gridCol w="745625"/>
                <a:gridCol w="745625"/>
                <a:gridCol w="745625"/>
              </a:tblGrid>
              <a:tr h="512500">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Su</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M</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T</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W</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Th</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F</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S</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37325">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30</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3</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4</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5</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6</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537325">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7</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8</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9</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10</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11</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12</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13</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537325">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14</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15</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16</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17</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18</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19</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20</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537325">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21</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22</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23</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24</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25</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26</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27</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537325">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28</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29</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30</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31</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1</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2</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r">
                        <a:spcBef>
                          <a:spcPts val="0"/>
                        </a:spcBef>
                        <a:spcAft>
                          <a:spcPts val="0"/>
                        </a:spcAft>
                        <a:buNone/>
                      </a:pPr>
                      <a:r>
                        <a:rPr lang="en">
                          <a:solidFill>
                            <a:schemeClr val="dk1"/>
                          </a:solidFill>
                          <a:latin typeface="Archivo"/>
                          <a:ea typeface="Archivo"/>
                          <a:cs typeface="Archivo"/>
                          <a:sym typeface="Archivo"/>
                        </a:rPr>
                        <a:t>3</a:t>
                      </a:r>
                      <a:endParaRPr>
                        <a:solidFill>
                          <a:schemeClr val="dk1"/>
                        </a:solidFill>
                        <a:latin typeface="Archivo"/>
                        <a:ea typeface="Archivo"/>
                        <a:cs typeface="Archivo"/>
                        <a:sym typeface="Ar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bl>
          </a:graphicData>
        </a:graphic>
      </p:graphicFrame>
      <p:sp>
        <p:nvSpPr>
          <p:cNvPr id="2824" name="Google Shape;2824;p64"/>
          <p:cNvSpPr/>
          <p:nvPr/>
        </p:nvSpPr>
        <p:spPr>
          <a:xfrm>
            <a:off x="1465625" y="2832350"/>
            <a:ext cx="745800" cy="170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txBox="1"/>
          <p:nvPr/>
        </p:nvSpPr>
        <p:spPr>
          <a:xfrm>
            <a:off x="6525425" y="2158375"/>
            <a:ext cx="19053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Course 1</a:t>
            </a:r>
            <a:endParaRPr b="1" sz="2400">
              <a:solidFill>
                <a:schemeClr val="dk1"/>
              </a:solidFill>
              <a:latin typeface="Capriola"/>
              <a:ea typeface="Capriola"/>
              <a:cs typeface="Capriola"/>
              <a:sym typeface="Capriola"/>
            </a:endParaRPr>
          </a:p>
        </p:txBody>
      </p:sp>
      <p:sp>
        <p:nvSpPr>
          <p:cNvPr id="2826" name="Google Shape;2826;p64"/>
          <p:cNvSpPr txBox="1"/>
          <p:nvPr/>
        </p:nvSpPr>
        <p:spPr>
          <a:xfrm>
            <a:off x="6525425" y="2616366"/>
            <a:ext cx="19053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Venus has a beautiful name but it’s very hot</a:t>
            </a:r>
            <a:endParaRPr>
              <a:solidFill>
                <a:schemeClr val="dk1"/>
              </a:solidFill>
              <a:latin typeface="Archivo"/>
              <a:ea typeface="Archivo"/>
              <a:cs typeface="Archivo"/>
              <a:sym typeface="Archivo"/>
            </a:endParaRPr>
          </a:p>
        </p:txBody>
      </p:sp>
      <p:sp>
        <p:nvSpPr>
          <p:cNvPr id="2827" name="Google Shape;2827;p64"/>
          <p:cNvSpPr txBox="1"/>
          <p:nvPr/>
        </p:nvSpPr>
        <p:spPr>
          <a:xfrm>
            <a:off x="6525425" y="3404075"/>
            <a:ext cx="19053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Course 2</a:t>
            </a:r>
            <a:endParaRPr b="1" sz="2400">
              <a:solidFill>
                <a:schemeClr val="dk1"/>
              </a:solidFill>
              <a:latin typeface="Capriola"/>
              <a:ea typeface="Capriola"/>
              <a:cs typeface="Capriola"/>
              <a:sym typeface="Capriola"/>
            </a:endParaRPr>
          </a:p>
        </p:txBody>
      </p:sp>
      <p:sp>
        <p:nvSpPr>
          <p:cNvPr id="2828" name="Google Shape;2828;p64"/>
          <p:cNvSpPr txBox="1"/>
          <p:nvPr/>
        </p:nvSpPr>
        <p:spPr>
          <a:xfrm>
            <a:off x="6525425" y="3862066"/>
            <a:ext cx="19053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Despite being red, Mars is a cold place</a:t>
            </a:r>
            <a:endParaRPr>
              <a:solidFill>
                <a:schemeClr val="dk1"/>
              </a:solidFill>
              <a:latin typeface="Archivo"/>
              <a:ea typeface="Archivo"/>
              <a:cs typeface="Archivo"/>
              <a:sym typeface="Archivo"/>
            </a:endParaRPr>
          </a:p>
        </p:txBody>
      </p:sp>
      <p:sp>
        <p:nvSpPr>
          <p:cNvPr id="2829" name="Google Shape;2829;p64"/>
          <p:cNvSpPr/>
          <p:nvPr/>
        </p:nvSpPr>
        <p:spPr>
          <a:xfrm>
            <a:off x="6191975" y="2336375"/>
            <a:ext cx="247200" cy="2472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30" name="Google Shape;2830;p64"/>
          <p:cNvSpPr/>
          <p:nvPr/>
        </p:nvSpPr>
        <p:spPr>
          <a:xfrm>
            <a:off x="6191975" y="3582080"/>
            <a:ext cx="247200" cy="247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31" name="Google Shape;2831;p64"/>
          <p:cNvSpPr/>
          <p:nvPr/>
        </p:nvSpPr>
        <p:spPr>
          <a:xfrm>
            <a:off x="2211250" y="2832350"/>
            <a:ext cx="745800" cy="170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2956788" y="2832350"/>
            <a:ext cx="745800" cy="1701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2956875" y="3370210"/>
            <a:ext cx="745800" cy="170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3702500" y="3370210"/>
            <a:ext cx="745800" cy="170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4448038" y="3370210"/>
            <a:ext cx="745800" cy="170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pic>
        <p:nvPicPr>
          <p:cNvPr id="2840" name="Google Shape;2840;p65"/>
          <p:cNvPicPr preferRelativeResize="0"/>
          <p:nvPr/>
        </p:nvPicPr>
        <p:blipFill rotWithShape="1">
          <a:blip r:embed="rId3">
            <a:alphaModFix/>
          </a:blip>
          <a:srcRect b="0" l="19491" r="6224" t="0"/>
          <a:stretch/>
        </p:blipFill>
        <p:spPr>
          <a:xfrm>
            <a:off x="5286014" y="674726"/>
            <a:ext cx="2818500" cy="3794125"/>
          </a:xfrm>
          <a:prstGeom prst="rect">
            <a:avLst/>
          </a:prstGeom>
          <a:noFill/>
          <a:ln>
            <a:noFill/>
          </a:ln>
        </p:spPr>
      </p:pic>
      <p:sp>
        <p:nvSpPr>
          <p:cNvPr id="2841" name="Google Shape;2841;p65"/>
          <p:cNvSpPr txBox="1"/>
          <p:nvPr>
            <p:ph type="title"/>
          </p:nvPr>
        </p:nvSpPr>
        <p:spPr>
          <a:xfrm>
            <a:off x="1307525" y="1401900"/>
            <a:ext cx="2818500" cy="116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screenshot</a:t>
            </a:r>
            <a:endParaRPr/>
          </a:p>
        </p:txBody>
      </p:sp>
      <p:sp>
        <p:nvSpPr>
          <p:cNvPr id="2842" name="Google Shape;2842;p65"/>
          <p:cNvSpPr txBox="1"/>
          <p:nvPr>
            <p:ph idx="1" type="subTitle"/>
          </p:nvPr>
        </p:nvSpPr>
        <p:spPr>
          <a:xfrm>
            <a:off x="1307525" y="2571600"/>
            <a:ext cx="28185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843" name="Google Shape;2843;p65"/>
          <p:cNvGrpSpPr/>
          <p:nvPr/>
        </p:nvGrpSpPr>
        <p:grpSpPr>
          <a:xfrm>
            <a:off x="5194909" y="539412"/>
            <a:ext cx="3000711" cy="4064752"/>
            <a:chOff x="2641950" y="3481825"/>
            <a:chExt cx="469125" cy="635475"/>
          </a:xfrm>
        </p:grpSpPr>
        <p:sp>
          <p:nvSpPr>
            <p:cNvPr id="2844" name="Google Shape;2844;p65"/>
            <p:cNvSpPr/>
            <p:nvPr/>
          </p:nvSpPr>
          <p:spPr>
            <a:xfrm>
              <a:off x="2641950" y="3481825"/>
              <a:ext cx="469125" cy="635475"/>
            </a:xfrm>
            <a:custGeom>
              <a:rect b="b" l="l" r="r" t="t"/>
              <a:pathLst>
                <a:path extrusionOk="0" h="25419" w="18765">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2872325" y="3491050"/>
              <a:ext cx="8175" cy="7975"/>
            </a:xfrm>
            <a:custGeom>
              <a:rect b="b" l="l" r="r" t="t"/>
              <a:pathLst>
                <a:path extrusionOk="0" h="319" w="327">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65"/>
          <p:cNvGrpSpPr/>
          <p:nvPr/>
        </p:nvGrpSpPr>
        <p:grpSpPr>
          <a:xfrm flipH="1" rot="-957111">
            <a:off x="4658279" y="3303511"/>
            <a:ext cx="1579111" cy="2504952"/>
            <a:chOff x="7231948" y="2581907"/>
            <a:chExt cx="1850687" cy="2935756"/>
          </a:xfrm>
        </p:grpSpPr>
        <p:sp>
          <p:nvSpPr>
            <p:cNvPr id="2847" name="Google Shape;2847;p65"/>
            <p:cNvSpPr/>
            <p:nvPr/>
          </p:nvSpPr>
          <p:spPr>
            <a:xfrm flipH="1" rot="1109808">
              <a:off x="7647153" y="2673450"/>
              <a:ext cx="1025322" cy="2752670"/>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2848" name="Google Shape;2848;p65"/>
            <p:cNvGrpSpPr/>
            <p:nvPr/>
          </p:nvGrpSpPr>
          <p:grpSpPr>
            <a:xfrm flipH="1" rot="1109821">
              <a:off x="7642145" y="2672904"/>
              <a:ext cx="1017213" cy="2751549"/>
              <a:chOff x="5740729" y="3608580"/>
              <a:chExt cx="287959" cy="778927"/>
            </a:xfrm>
          </p:grpSpPr>
          <p:sp>
            <p:nvSpPr>
              <p:cNvPr id="2849" name="Google Shape;2849;p65"/>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0" name="Google Shape;2850;p65"/>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1" name="Google Shape;2851;p65"/>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2" name="Google Shape;2852;p65"/>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3" name="Google Shape;2853;p65"/>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4" name="Google Shape;2854;p65"/>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5" name="Google Shape;2855;p65"/>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6" name="Google Shape;2856;p65"/>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7" name="Google Shape;2857;p65"/>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8" name="Google Shape;2858;p65"/>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59" name="Google Shape;2859;p65"/>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60" name="Google Shape;2860;p65"/>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nvGrpSpPr>
          <p:cNvPr id="2861" name="Google Shape;2861;p65"/>
          <p:cNvGrpSpPr/>
          <p:nvPr/>
        </p:nvGrpSpPr>
        <p:grpSpPr>
          <a:xfrm>
            <a:off x="7776887" y="183423"/>
            <a:ext cx="938871" cy="1046695"/>
            <a:chOff x="5611420" y="3194298"/>
            <a:chExt cx="261211" cy="291202"/>
          </a:xfrm>
        </p:grpSpPr>
        <p:sp>
          <p:nvSpPr>
            <p:cNvPr id="2862" name="Google Shape;2862;p65"/>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3" name="Google Shape;2863;p65"/>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4" name="Google Shape;2864;p65"/>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5" name="Google Shape;2865;p65"/>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6" name="Google Shape;2866;p65"/>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7" name="Google Shape;2867;p65"/>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8" name="Google Shape;2868;p65"/>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9" name="Google Shape;2869;p65"/>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grpSp>
        <p:nvGrpSpPr>
          <p:cNvPr id="2874" name="Google Shape;2874;p66"/>
          <p:cNvGrpSpPr/>
          <p:nvPr/>
        </p:nvGrpSpPr>
        <p:grpSpPr>
          <a:xfrm>
            <a:off x="767358" y="410056"/>
            <a:ext cx="3218534" cy="3026190"/>
            <a:chOff x="767358" y="410056"/>
            <a:chExt cx="3218534" cy="3026190"/>
          </a:xfrm>
        </p:grpSpPr>
        <p:grpSp>
          <p:nvGrpSpPr>
            <p:cNvPr id="2875" name="Google Shape;2875;p66"/>
            <p:cNvGrpSpPr/>
            <p:nvPr/>
          </p:nvGrpSpPr>
          <p:grpSpPr>
            <a:xfrm>
              <a:off x="2691564" y="410056"/>
              <a:ext cx="1294328" cy="1442875"/>
              <a:chOff x="2691564" y="410056"/>
              <a:chExt cx="1294328" cy="1442875"/>
            </a:xfrm>
          </p:grpSpPr>
          <p:sp>
            <p:nvSpPr>
              <p:cNvPr id="2876" name="Google Shape;2876;p66"/>
              <p:cNvSpPr/>
              <p:nvPr/>
            </p:nvSpPr>
            <p:spPr>
              <a:xfrm>
                <a:off x="2691564" y="410056"/>
                <a:ext cx="1290510" cy="1442875"/>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877" name="Google Shape;2877;p66"/>
              <p:cNvGrpSpPr/>
              <p:nvPr/>
            </p:nvGrpSpPr>
            <p:grpSpPr>
              <a:xfrm>
                <a:off x="2702173" y="418000"/>
                <a:ext cx="1283719" cy="1434775"/>
                <a:chOff x="9706423" y="1530450"/>
                <a:chExt cx="1283719" cy="1434775"/>
              </a:xfrm>
            </p:grpSpPr>
            <p:sp>
              <p:nvSpPr>
                <p:cNvPr id="2878" name="Google Shape;2878;p66"/>
                <p:cNvSpPr/>
                <p:nvPr/>
              </p:nvSpPr>
              <p:spPr>
                <a:xfrm>
                  <a:off x="10277099" y="1530450"/>
                  <a:ext cx="297647" cy="428047"/>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9" name="Google Shape;2879;p66"/>
                <p:cNvSpPr/>
                <p:nvPr/>
              </p:nvSpPr>
              <p:spPr>
                <a:xfrm>
                  <a:off x="9764226" y="1695560"/>
                  <a:ext cx="423148" cy="410450"/>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0" name="Google Shape;2880;p66"/>
                <p:cNvSpPr/>
                <p:nvPr/>
              </p:nvSpPr>
              <p:spPr>
                <a:xfrm>
                  <a:off x="10360525" y="2522952"/>
                  <a:ext cx="448870" cy="391098"/>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1" name="Google Shape;2881;p66"/>
                <p:cNvSpPr/>
                <p:nvPr/>
              </p:nvSpPr>
              <p:spPr>
                <a:xfrm>
                  <a:off x="10032981" y="2497144"/>
                  <a:ext cx="263369" cy="468080"/>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2" name="Google Shape;2882;p66"/>
                <p:cNvSpPr/>
                <p:nvPr/>
              </p:nvSpPr>
              <p:spPr>
                <a:xfrm>
                  <a:off x="10578563" y="2227824"/>
                  <a:ext cx="411579" cy="285736"/>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3" name="Google Shape;2883;p66"/>
                <p:cNvSpPr/>
                <p:nvPr/>
              </p:nvSpPr>
              <p:spPr>
                <a:xfrm>
                  <a:off x="10572107" y="1740535"/>
                  <a:ext cx="391155" cy="397553"/>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4" name="Google Shape;2884;p66"/>
                <p:cNvSpPr/>
                <p:nvPr/>
              </p:nvSpPr>
              <p:spPr>
                <a:xfrm>
                  <a:off x="9706423" y="2221471"/>
                  <a:ext cx="371888" cy="455355"/>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2885" name="Google Shape;2885;p66"/>
            <p:cNvSpPr/>
            <p:nvPr/>
          </p:nvSpPr>
          <p:spPr>
            <a:xfrm rot="-755854">
              <a:off x="834420" y="2272548"/>
              <a:ext cx="844066" cy="707904"/>
            </a:xfrm>
            <a:custGeom>
              <a:rect b="b" l="l" r="r" t="t"/>
              <a:pathLst>
                <a:path extrusionOk="0" h="46766" w="42937">
                  <a:moveTo>
                    <a:pt x="20945" y="46766"/>
                  </a:moveTo>
                  <a:cubicBezTo>
                    <a:pt x="19151" y="46766"/>
                    <a:pt x="17351" y="45869"/>
                    <a:pt x="16008" y="44520"/>
                  </a:cubicBezTo>
                  <a:cubicBezTo>
                    <a:pt x="8823" y="36883"/>
                    <a:pt x="-6442" y="18479"/>
                    <a:pt x="2988" y="5007"/>
                  </a:cubicBezTo>
                  <a:cubicBezTo>
                    <a:pt x="5680" y="1412"/>
                    <a:pt x="8378" y="-383"/>
                    <a:pt x="11515" y="69"/>
                  </a:cubicBezTo>
                  <a:cubicBezTo>
                    <a:pt x="16002" y="514"/>
                    <a:pt x="19597" y="5007"/>
                    <a:pt x="21391" y="8151"/>
                  </a:cubicBezTo>
                  <a:cubicBezTo>
                    <a:pt x="23637" y="5904"/>
                    <a:pt x="27226" y="2761"/>
                    <a:pt x="31267" y="2315"/>
                  </a:cubicBezTo>
                  <a:cubicBezTo>
                    <a:pt x="33959" y="1869"/>
                    <a:pt x="36205" y="2761"/>
                    <a:pt x="38000" y="5007"/>
                  </a:cubicBezTo>
                  <a:cubicBezTo>
                    <a:pt x="41595" y="8151"/>
                    <a:pt x="42938" y="12192"/>
                    <a:pt x="42938" y="16684"/>
                  </a:cubicBezTo>
                  <a:cubicBezTo>
                    <a:pt x="42492" y="25212"/>
                    <a:pt x="36205" y="35095"/>
                    <a:pt x="24083" y="44971"/>
                  </a:cubicBezTo>
                  <a:cubicBezTo>
                    <a:pt x="24083" y="46320"/>
                    <a:pt x="22288" y="46766"/>
                    <a:pt x="20940" y="46766"/>
                  </a:cubicBezTo>
                  <a:close/>
                  <a:moveTo>
                    <a:pt x="11070" y="5459"/>
                  </a:moveTo>
                  <a:cubicBezTo>
                    <a:pt x="10172" y="5459"/>
                    <a:pt x="8823" y="5904"/>
                    <a:pt x="7029" y="8602"/>
                  </a:cubicBezTo>
                  <a:cubicBezTo>
                    <a:pt x="-155" y="18931"/>
                    <a:pt x="14665" y="35992"/>
                    <a:pt x="19597" y="40930"/>
                  </a:cubicBezTo>
                  <a:cubicBezTo>
                    <a:pt x="20494" y="41828"/>
                    <a:pt x="21391" y="41828"/>
                    <a:pt x="22288" y="40930"/>
                  </a:cubicBezTo>
                  <a:cubicBezTo>
                    <a:pt x="33062" y="31951"/>
                    <a:pt x="38897" y="22971"/>
                    <a:pt x="39349" y="16238"/>
                  </a:cubicBezTo>
                  <a:cubicBezTo>
                    <a:pt x="39349" y="13095"/>
                    <a:pt x="38451" y="10403"/>
                    <a:pt x="36205" y="8156"/>
                  </a:cubicBezTo>
                  <a:cubicBezTo>
                    <a:pt x="35308" y="7259"/>
                    <a:pt x="33959" y="6808"/>
                    <a:pt x="32610" y="6808"/>
                  </a:cubicBezTo>
                  <a:cubicBezTo>
                    <a:pt x="29015" y="7253"/>
                    <a:pt x="24975" y="11746"/>
                    <a:pt x="23631" y="13541"/>
                  </a:cubicBezTo>
                  <a:cubicBezTo>
                    <a:pt x="23186" y="13986"/>
                    <a:pt x="22283" y="14438"/>
                    <a:pt x="21385" y="14438"/>
                  </a:cubicBezTo>
                  <a:cubicBezTo>
                    <a:pt x="20488" y="14438"/>
                    <a:pt x="20036" y="13992"/>
                    <a:pt x="19591" y="13089"/>
                  </a:cubicBezTo>
                  <a:cubicBezTo>
                    <a:pt x="18694" y="11740"/>
                    <a:pt x="15104" y="5904"/>
                    <a:pt x="11064" y="5453"/>
                  </a:cubicBezTo>
                  <a:cubicBezTo>
                    <a:pt x="11509" y="5453"/>
                    <a:pt x="11064" y="5453"/>
                    <a:pt x="11064" y="54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2886" name="Google Shape;2886;p66"/>
            <p:cNvSpPr/>
            <p:nvPr/>
          </p:nvSpPr>
          <p:spPr>
            <a:xfrm rot="1597210">
              <a:off x="3453133" y="3110412"/>
              <a:ext cx="273434" cy="279392"/>
            </a:xfrm>
            <a:custGeom>
              <a:rect b="b" l="l" r="r" t="t"/>
              <a:pathLst>
                <a:path extrusionOk="0" h="40041" w="39206">
                  <a:moveTo>
                    <a:pt x="20750" y="40030"/>
                  </a:moveTo>
                  <a:cubicBezTo>
                    <a:pt x="19853" y="40030"/>
                    <a:pt x="19401" y="40030"/>
                    <a:pt x="18504" y="39584"/>
                  </a:cubicBezTo>
                  <a:cubicBezTo>
                    <a:pt x="4587" y="31502"/>
                    <a:pt x="-802" y="18482"/>
                    <a:pt x="95" y="9954"/>
                  </a:cubicBezTo>
                  <a:cubicBezTo>
                    <a:pt x="541" y="5016"/>
                    <a:pt x="3239" y="1426"/>
                    <a:pt x="7279" y="529"/>
                  </a:cubicBezTo>
                  <a:cubicBezTo>
                    <a:pt x="9971" y="-368"/>
                    <a:pt x="14012" y="83"/>
                    <a:pt x="18504" y="4124"/>
                  </a:cubicBezTo>
                  <a:cubicBezTo>
                    <a:pt x="22099" y="981"/>
                    <a:pt x="26140" y="-362"/>
                    <a:pt x="30181" y="83"/>
                  </a:cubicBezTo>
                  <a:cubicBezTo>
                    <a:pt x="34221" y="981"/>
                    <a:pt x="37816" y="4124"/>
                    <a:pt x="38708" y="8165"/>
                  </a:cubicBezTo>
                  <a:cubicBezTo>
                    <a:pt x="40954" y="16693"/>
                    <a:pt x="35564" y="28370"/>
                    <a:pt x="23442" y="38699"/>
                  </a:cubicBezTo>
                  <a:cubicBezTo>
                    <a:pt x="22545" y="39596"/>
                    <a:pt x="21648" y="40042"/>
                    <a:pt x="20750" y="40042"/>
                  </a:cubicBezTo>
                  <a:close/>
                  <a:moveTo>
                    <a:pt x="9525" y="9051"/>
                  </a:moveTo>
                  <a:lnTo>
                    <a:pt x="9525" y="9051"/>
                  </a:lnTo>
                  <a:cubicBezTo>
                    <a:pt x="9525" y="9051"/>
                    <a:pt x="8628" y="10400"/>
                    <a:pt x="9080" y="13092"/>
                  </a:cubicBezTo>
                  <a:cubicBezTo>
                    <a:pt x="9525" y="18030"/>
                    <a:pt x="12675" y="24769"/>
                    <a:pt x="20305" y="29702"/>
                  </a:cubicBezTo>
                  <a:cubicBezTo>
                    <a:pt x="29283" y="21174"/>
                    <a:pt x="31529" y="14435"/>
                    <a:pt x="30181" y="10846"/>
                  </a:cubicBezTo>
                  <a:cubicBezTo>
                    <a:pt x="29735" y="9948"/>
                    <a:pt x="29283" y="9051"/>
                    <a:pt x="28386" y="9051"/>
                  </a:cubicBezTo>
                  <a:cubicBezTo>
                    <a:pt x="27037" y="8605"/>
                    <a:pt x="24345" y="9948"/>
                    <a:pt x="22099" y="13538"/>
                  </a:cubicBezTo>
                  <a:cubicBezTo>
                    <a:pt x="21202" y="14887"/>
                    <a:pt x="19853" y="15332"/>
                    <a:pt x="18504" y="15332"/>
                  </a:cubicBezTo>
                  <a:cubicBezTo>
                    <a:pt x="17155" y="15332"/>
                    <a:pt x="15812" y="14887"/>
                    <a:pt x="14909" y="13538"/>
                  </a:cubicBezTo>
                  <a:cubicBezTo>
                    <a:pt x="11320" y="9051"/>
                    <a:pt x="9520" y="9051"/>
                    <a:pt x="9520" y="905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pic>
        <p:nvPicPr>
          <p:cNvPr id="2887" name="Google Shape;2887;p66"/>
          <p:cNvPicPr preferRelativeResize="0"/>
          <p:nvPr/>
        </p:nvPicPr>
        <p:blipFill rotWithShape="1">
          <a:blip r:embed="rId3">
            <a:alphaModFix/>
          </a:blip>
          <a:srcRect b="0" l="4128" r="4128" t="0"/>
          <a:stretch/>
        </p:blipFill>
        <p:spPr>
          <a:xfrm>
            <a:off x="1404682" y="728900"/>
            <a:ext cx="1829699" cy="3490949"/>
          </a:xfrm>
          <a:prstGeom prst="rect">
            <a:avLst/>
          </a:prstGeom>
          <a:noFill/>
          <a:ln>
            <a:noFill/>
          </a:ln>
        </p:spPr>
      </p:pic>
      <p:sp>
        <p:nvSpPr>
          <p:cNvPr id="2888" name="Google Shape;2888;p66"/>
          <p:cNvSpPr txBox="1"/>
          <p:nvPr>
            <p:ph type="title"/>
          </p:nvPr>
        </p:nvSpPr>
        <p:spPr>
          <a:xfrm>
            <a:off x="4955825" y="1395809"/>
            <a:ext cx="2825700" cy="116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Mobile screenshot</a:t>
            </a:r>
            <a:endParaRPr/>
          </a:p>
        </p:txBody>
      </p:sp>
      <p:sp>
        <p:nvSpPr>
          <p:cNvPr id="2889" name="Google Shape;2889;p66"/>
          <p:cNvSpPr txBox="1"/>
          <p:nvPr>
            <p:ph idx="1" type="subTitle"/>
          </p:nvPr>
        </p:nvSpPr>
        <p:spPr>
          <a:xfrm>
            <a:off x="4955825" y="2565509"/>
            <a:ext cx="28257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890" name="Google Shape;2890;p66"/>
          <p:cNvGrpSpPr/>
          <p:nvPr/>
        </p:nvGrpSpPr>
        <p:grpSpPr>
          <a:xfrm>
            <a:off x="1361993" y="668565"/>
            <a:ext cx="1915078" cy="3806369"/>
            <a:chOff x="3336600" y="3468450"/>
            <a:chExt cx="336250" cy="668300"/>
          </a:xfrm>
        </p:grpSpPr>
        <p:sp>
          <p:nvSpPr>
            <p:cNvPr id="2891" name="Google Shape;2891;p66"/>
            <p:cNvSpPr/>
            <p:nvPr/>
          </p:nvSpPr>
          <p:spPr>
            <a:xfrm>
              <a:off x="3336600" y="3468450"/>
              <a:ext cx="336250" cy="668300"/>
            </a:xfrm>
            <a:custGeom>
              <a:rect b="b" l="l" r="r" t="t"/>
              <a:pathLst>
                <a:path extrusionOk="0" h="26732" w="1345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6"/>
            <p:cNvSpPr/>
            <p:nvPr/>
          </p:nvSpPr>
          <p:spPr>
            <a:xfrm>
              <a:off x="3490375" y="4105350"/>
              <a:ext cx="18250" cy="18225"/>
            </a:xfrm>
            <a:custGeom>
              <a:rect b="b" l="l" r="r" t="t"/>
              <a:pathLst>
                <a:path extrusionOk="0" h="729" w="73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66"/>
          <p:cNvGrpSpPr/>
          <p:nvPr/>
        </p:nvGrpSpPr>
        <p:grpSpPr>
          <a:xfrm rot="-415164">
            <a:off x="347749" y="2989831"/>
            <a:ext cx="1516522" cy="1841110"/>
            <a:chOff x="-4096211" y="104315"/>
            <a:chExt cx="2478967" cy="3009550"/>
          </a:xfrm>
        </p:grpSpPr>
        <p:sp>
          <p:nvSpPr>
            <p:cNvPr id="2894" name="Google Shape;2894;p66"/>
            <p:cNvSpPr/>
            <p:nvPr/>
          </p:nvSpPr>
          <p:spPr>
            <a:xfrm>
              <a:off x="-4096211" y="104315"/>
              <a:ext cx="2478967" cy="3009550"/>
            </a:xfrm>
            <a:custGeom>
              <a:rect b="b" l="l" r="r" t="t"/>
              <a:pathLst>
                <a:path extrusionOk="0" h="642723" w="529411">
                  <a:moveTo>
                    <a:pt x="140242" y="259304"/>
                  </a:moveTo>
                  <a:cubicBezTo>
                    <a:pt x="140242" y="259304"/>
                    <a:pt x="86816" y="227873"/>
                    <a:pt x="79186" y="155141"/>
                  </a:cubicBezTo>
                  <a:cubicBezTo>
                    <a:pt x="71550" y="82402"/>
                    <a:pt x="122285" y="23136"/>
                    <a:pt x="182895" y="4732"/>
                  </a:cubicBezTo>
                  <a:cubicBezTo>
                    <a:pt x="243506" y="-13227"/>
                    <a:pt x="328355" y="21793"/>
                    <a:pt x="350804" y="78367"/>
                  </a:cubicBezTo>
                  <a:cubicBezTo>
                    <a:pt x="383576" y="160531"/>
                    <a:pt x="335087" y="224735"/>
                    <a:pt x="335087" y="224735"/>
                  </a:cubicBezTo>
                  <a:cubicBezTo>
                    <a:pt x="335087" y="224735"/>
                    <a:pt x="428017" y="112936"/>
                    <a:pt x="481444" y="151100"/>
                  </a:cubicBezTo>
                  <a:cubicBezTo>
                    <a:pt x="534870" y="189264"/>
                    <a:pt x="416347" y="328899"/>
                    <a:pt x="415450" y="340124"/>
                  </a:cubicBezTo>
                  <a:cubicBezTo>
                    <a:pt x="414552" y="351350"/>
                    <a:pt x="473363" y="493231"/>
                    <a:pt x="489080" y="496375"/>
                  </a:cubicBezTo>
                  <a:cubicBezTo>
                    <a:pt x="504797" y="499519"/>
                    <a:pt x="552828" y="533190"/>
                    <a:pt x="515570" y="573600"/>
                  </a:cubicBezTo>
                  <a:cubicBezTo>
                    <a:pt x="477861" y="614010"/>
                    <a:pt x="387171" y="639600"/>
                    <a:pt x="368316" y="614010"/>
                  </a:cubicBezTo>
                  <a:cubicBezTo>
                    <a:pt x="349461" y="588421"/>
                    <a:pt x="316238" y="489190"/>
                    <a:pt x="296932" y="486944"/>
                  </a:cubicBezTo>
                  <a:cubicBezTo>
                    <a:pt x="277174" y="484698"/>
                    <a:pt x="263264" y="623887"/>
                    <a:pt x="230041" y="637353"/>
                  </a:cubicBezTo>
                  <a:cubicBezTo>
                    <a:pt x="196818" y="650819"/>
                    <a:pt x="118250" y="636004"/>
                    <a:pt x="104785" y="625230"/>
                  </a:cubicBezTo>
                  <a:cubicBezTo>
                    <a:pt x="91320" y="614902"/>
                    <a:pt x="63035" y="585272"/>
                    <a:pt x="110620" y="535882"/>
                  </a:cubicBezTo>
                  <a:cubicBezTo>
                    <a:pt x="158657" y="486047"/>
                    <a:pt x="133967" y="389514"/>
                    <a:pt x="133967" y="385021"/>
                  </a:cubicBezTo>
                  <a:cubicBezTo>
                    <a:pt x="133967" y="380535"/>
                    <a:pt x="-5657" y="368412"/>
                    <a:pt x="178" y="296571"/>
                  </a:cubicBezTo>
                  <a:cubicBezTo>
                    <a:pt x="6465" y="224730"/>
                    <a:pt x="109271" y="264242"/>
                    <a:pt x="140248" y="25930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5" name="Google Shape;2895;p66"/>
            <p:cNvSpPr/>
            <p:nvPr/>
          </p:nvSpPr>
          <p:spPr>
            <a:xfrm>
              <a:off x="-3512892" y="1124314"/>
              <a:ext cx="1102111" cy="447436"/>
            </a:xfrm>
            <a:custGeom>
              <a:rect b="b" l="l" r="r" t="t"/>
              <a:pathLst>
                <a:path extrusionOk="0" h="95555" w="235368">
                  <a:moveTo>
                    <a:pt x="14861" y="41089"/>
                  </a:moveTo>
                  <a:cubicBezTo>
                    <a:pt x="32367" y="41089"/>
                    <a:pt x="167956" y="34802"/>
                    <a:pt x="210152" y="6521"/>
                  </a:cubicBezTo>
                  <a:cubicBezTo>
                    <a:pt x="251902" y="-21767"/>
                    <a:pt x="240232" y="49623"/>
                    <a:pt x="186805" y="74766"/>
                  </a:cubicBezTo>
                  <a:cubicBezTo>
                    <a:pt x="133379" y="100355"/>
                    <a:pt x="41791" y="101259"/>
                    <a:pt x="16656" y="83294"/>
                  </a:cubicBezTo>
                  <a:cubicBezTo>
                    <a:pt x="-9383" y="65335"/>
                    <a:pt x="-856" y="46473"/>
                    <a:pt x="14861" y="410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6" name="Google Shape;2896;p66"/>
            <p:cNvSpPr/>
            <p:nvPr/>
          </p:nvSpPr>
          <p:spPr>
            <a:xfrm>
              <a:off x="-2751834" y="1133607"/>
              <a:ext cx="599121" cy="865911"/>
            </a:xfrm>
            <a:custGeom>
              <a:rect b="b" l="l" r="r" t="t"/>
              <a:pathLst>
                <a:path extrusionOk="0" h="184925" w="127949">
                  <a:moveTo>
                    <a:pt x="0" y="22043"/>
                  </a:moveTo>
                  <a:cubicBezTo>
                    <a:pt x="71830" y="22043"/>
                    <a:pt x="27833" y="155842"/>
                    <a:pt x="87095" y="180986"/>
                  </a:cubicBezTo>
                  <a:cubicBezTo>
                    <a:pt x="102812" y="190411"/>
                    <a:pt x="120764" y="181431"/>
                    <a:pt x="126153" y="169760"/>
                  </a:cubicBezTo>
                  <a:cubicBezTo>
                    <a:pt x="127948" y="166165"/>
                    <a:pt x="128399" y="162124"/>
                    <a:pt x="127502" y="158534"/>
                  </a:cubicBezTo>
                  <a:cubicBezTo>
                    <a:pt x="123016" y="143267"/>
                    <a:pt x="109093" y="154493"/>
                    <a:pt x="103709" y="137883"/>
                  </a:cubicBezTo>
                  <a:cubicBezTo>
                    <a:pt x="98771" y="121719"/>
                    <a:pt x="90244" y="-62367"/>
                    <a:pt x="6" y="220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7" name="Google Shape;2897;p66"/>
            <p:cNvSpPr/>
            <p:nvPr/>
          </p:nvSpPr>
          <p:spPr>
            <a:xfrm>
              <a:off x="-2974605" y="1575237"/>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6932"/>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8" name="Google Shape;2898;p66"/>
            <p:cNvSpPr/>
            <p:nvPr/>
          </p:nvSpPr>
          <p:spPr>
            <a:xfrm>
              <a:off x="-2934658" y="1781222"/>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9" name="Google Shape;2899;p66"/>
            <p:cNvSpPr/>
            <p:nvPr/>
          </p:nvSpPr>
          <p:spPr>
            <a:xfrm>
              <a:off x="-2877908" y="2016641"/>
              <a:ext cx="163939" cy="163953"/>
            </a:xfrm>
            <a:custGeom>
              <a:rect b="b" l="l" r="r" t="t"/>
              <a:pathLst>
                <a:path extrusionOk="0" h="35014" w="35011">
                  <a:moveTo>
                    <a:pt x="17506" y="35014"/>
                  </a:moveTo>
                  <a:cubicBezTo>
                    <a:pt x="26930" y="35014"/>
                    <a:pt x="35012" y="26932"/>
                    <a:pt x="35012" y="17507"/>
                  </a:cubicBezTo>
                  <a:cubicBezTo>
                    <a:pt x="35012" y="8082"/>
                    <a:pt x="26930" y="0"/>
                    <a:pt x="17506" y="0"/>
                  </a:cubicBezTo>
                  <a:cubicBezTo>
                    <a:pt x="8081" y="0"/>
                    <a:pt x="0" y="8082"/>
                    <a:pt x="0" y="17507"/>
                  </a:cubicBezTo>
                  <a:cubicBezTo>
                    <a:pt x="0" y="27384"/>
                    <a:pt x="8081" y="35014"/>
                    <a:pt x="17506" y="350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0" name="Google Shape;2900;p66"/>
            <p:cNvSpPr/>
            <p:nvPr/>
          </p:nvSpPr>
          <p:spPr>
            <a:xfrm>
              <a:off x="-3403688" y="710377"/>
              <a:ext cx="736904" cy="241027"/>
            </a:xfrm>
            <a:custGeom>
              <a:rect b="b" l="l" r="r" t="t"/>
              <a:pathLst>
                <a:path extrusionOk="0" h="51474" w="157374">
                  <a:moveTo>
                    <a:pt x="150465" y="203"/>
                  </a:moveTo>
                  <a:cubicBezTo>
                    <a:pt x="145527" y="2449"/>
                    <a:pt x="143733" y="6936"/>
                    <a:pt x="141487" y="11428"/>
                  </a:cubicBezTo>
                  <a:cubicBezTo>
                    <a:pt x="139241" y="15470"/>
                    <a:pt x="134302" y="22203"/>
                    <a:pt x="140589" y="25798"/>
                  </a:cubicBezTo>
                  <a:cubicBezTo>
                    <a:pt x="146425" y="29393"/>
                    <a:pt x="150917" y="22654"/>
                    <a:pt x="153157" y="18161"/>
                  </a:cubicBezTo>
                  <a:cubicBezTo>
                    <a:pt x="155403" y="13675"/>
                    <a:pt x="158095" y="8736"/>
                    <a:pt x="157198" y="3792"/>
                  </a:cubicBezTo>
                  <a:cubicBezTo>
                    <a:pt x="156752" y="1546"/>
                    <a:pt x="153157" y="-695"/>
                    <a:pt x="150465" y="203"/>
                  </a:cubicBezTo>
                  <a:close/>
                  <a:moveTo>
                    <a:pt x="26558" y="41956"/>
                  </a:moveTo>
                  <a:cubicBezTo>
                    <a:pt x="23866" y="38812"/>
                    <a:pt x="19826" y="38361"/>
                    <a:pt x="15785" y="37018"/>
                  </a:cubicBezTo>
                  <a:cubicBezTo>
                    <a:pt x="11744" y="35669"/>
                    <a:pt x="8149" y="33874"/>
                    <a:pt x="4109" y="34771"/>
                  </a:cubicBezTo>
                  <a:cubicBezTo>
                    <a:pt x="1417" y="35669"/>
                    <a:pt x="-378" y="38812"/>
                    <a:pt x="68" y="41504"/>
                  </a:cubicBezTo>
                  <a:cubicBezTo>
                    <a:pt x="1417" y="45991"/>
                    <a:pt x="5457" y="47792"/>
                    <a:pt x="9492" y="49141"/>
                  </a:cubicBezTo>
                  <a:cubicBezTo>
                    <a:pt x="13087" y="50490"/>
                    <a:pt x="18019" y="51833"/>
                    <a:pt x="22060" y="51387"/>
                  </a:cubicBezTo>
                  <a:cubicBezTo>
                    <a:pt x="27450" y="50935"/>
                    <a:pt x="30142" y="45551"/>
                    <a:pt x="26552" y="4195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1" name="Google Shape;2901;p66"/>
            <p:cNvSpPr/>
            <p:nvPr/>
          </p:nvSpPr>
          <p:spPr>
            <a:xfrm>
              <a:off x="-3228894" y="665906"/>
              <a:ext cx="334251" cy="352382"/>
            </a:xfrm>
            <a:custGeom>
              <a:rect b="b" l="l" r="r" t="t"/>
              <a:pathLst>
                <a:path extrusionOk="0" h="75255" w="71383">
                  <a:moveTo>
                    <a:pt x="13459" y="47414"/>
                  </a:moveTo>
                  <a:cubicBezTo>
                    <a:pt x="7624" y="52804"/>
                    <a:pt x="16603" y="63578"/>
                    <a:pt x="20643" y="67173"/>
                  </a:cubicBezTo>
                  <a:cubicBezTo>
                    <a:pt x="26479" y="73009"/>
                    <a:pt x="35457" y="75255"/>
                    <a:pt x="43539" y="75255"/>
                  </a:cubicBezTo>
                  <a:cubicBezTo>
                    <a:pt x="51620" y="75255"/>
                    <a:pt x="60147" y="69865"/>
                    <a:pt x="64640" y="63578"/>
                  </a:cubicBezTo>
                  <a:cubicBezTo>
                    <a:pt x="69577" y="56845"/>
                    <a:pt x="74064" y="44270"/>
                    <a:pt x="66886" y="37537"/>
                  </a:cubicBezTo>
                  <a:cubicBezTo>
                    <a:pt x="65091" y="35742"/>
                    <a:pt x="62845" y="36188"/>
                    <a:pt x="61496" y="38434"/>
                  </a:cubicBezTo>
                  <a:cubicBezTo>
                    <a:pt x="57901" y="43824"/>
                    <a:pt x="59250" y="51003"/>
                    <a:pt x="56107" y="56845"/>
                  </a:cubicBezTo>
                  <a:cubicBezTo>
                    <a:pt x="52963" y="62235"/>
                    <a:pt x="47579" y="64481"/>
                    <a:pt x="41738" y="66270"/>
                  </a:cubicBezTo>
                  <a:cubicBezTo>
                    <a:pt x="35451" y="68065"/>
                    <a:pt x="28719" y="65372"/>
                    <a:pt x="23781" y="60880"/>
                  </a:cubicBezTo>
                  <a:cubicBezTo>
                    <a:pt x="19740" y="57284"/>
                    <a:pt x="18843" y="48757"/>
                    <a:pt x="13453" y="46962"/>
                  </a:cubicBezTo>
                  <a:cubicBezTo>
                    <a:pt x="13899" y="46962"/>
                    <a:pt x="13453" y="46962"/>
                    <a:pt x="13453" y="47414"/>
                  </a:cubicBezTo>
                  <a:close/>
                  <a:moveTo>
                    <a:pt x="20643" y="20475"/>
                  </a:moveTo>
                  <a:cubicBezTo>
                    <a:pt x="20643" y="19578"/>
                    <a:pt x="20643" y="18229"/>
                    <a:pt x="20198" y="17332"/>
                  </a:cubicBezTo>
                  <a:cubicBezTo>
                    <a:pt x="19752" y="14640"/>
                    <a:pt x="17951" y="12845"/>
                    <a:pt x="15711" y="11496"/>
                  </a:cubicBezTo>
                  <a:cubicBezTo>
                    <a:pt x="13465" y="10147"/>
                    <a:pt x="11225" y="10147"/>
                    <a:pt x="8527" y="10599"/>
                  </a:cubicBezTo>
                  <a:cubicBezTo>
                    <a:pt x="6281" y="11045"/>
                    <a:pt x="5384" y="11948"/>
                    <a:pt x="3589" y="13291"/>
                  </a:cubicBezTo>
                  <a:cubicBezTo>
                    <a:pt x="4035" y="12845"/>
                    <a:pt x="4938" y="12393"/>
                    <a:pt x="5384" y="11942"/>
                  </a:cubicBezTo>
                  <a:lnTo>
                    <a:pt x="4938" y="12388"/>
                  </a:lnTo>
                  <a:cubicBezTo>
                    <a:pt x="1794" y="14182"/>
                    <a:pt x="0" y="17778"/>
                    <a:pt x="0" y="21367"/>
                  </a:cubicBezTo>
                  <a:cubicBezTo>
                    <a:pt x="0" y="24962"/>
                    <a:pt x="1794" y="28552"/>
                    <a:pt x="4938" y="30346"/>
                  </a:cubicBezTo>
                  <a:cubicBezTo>
                    <a:pt x="8081" y="32141"/>
                    <a:pt x="12122" y="32141"/>
                    <a:pt x="15266" y="30346"/>
                  </a:cubicBezTo>
                  <a:cubicBezTo>
                    <a:pt x="16614" y="29449"/>
                    <a:pt x="17957" y="28100"/>
                    <a:pt x="18860" y="26751"/>
                  </a:cubicBezTo>
                  <a:cubicBezTo>
                    <a:pt x="20203" y="24059"/>
                    <a:pt x="20655" y="22264"/>
                    <a:pt x="20655" y="20464"/>
                  </a:cubicBezTo>
                  <a:close/>
                  <a:moveTo>
                    <a:pt x="71372" y="10147"/>
                  </a:moveTo>
                  <a:cubicBezTo>
                    <a:pt x="71372" y="9250"/>
                    <a:pt x="71372" y="7901"/>
                    <a:pt x="70926" y="7003"/>
                  </a:cubicBezTo>
                  <a:cubicBezTo>
                    <a:pt x="70481" y="4311"/>
                    <a:pt x="68680" y="2517"/>
                    <a:pt x="66440" y="1168"/>
                  </a:cubicBezTo>
                  <a:cubicBezTo>
                    <a:pt x="64194" y="-181"/>
                    <a:pt x="61953" y="-181"/>
                    <a:pt x="59256" y="270"/>
                  </a:cubicBezTo>
                  <a:cubicBezTo>
                    <a:pt x="57010" y="716"/>
                    <a:pt x="56112" y="1619"/>
                    <a:pt x="54318" y="2963"/>
                  </a:cubicBezTo>
                  <a:cubicBezTo>
                    <a:pt x="54763" y="2517"/>
                    <a:pt x="55667" y="2065"/>
                    <a:pt x="56112" y="1614"/>
                  </a:cubicBezTo>
                  <a:lnTo>
                    <a:pt x="55667" y="2059"/>
                  </a:lnTo>
                  <a:cubicBezTo>
                    <a:pt x="52523" y="3854"/>
                    <a:pt x="50729" y="7449"/>
                    <a:pt x="50729" y="11039"/>
                  </a:cubicBezTo>
                  <a:cubicBezTo>
                    <a:pt x="50729" y="14634"/>
                    <a:pt x="52523" y="18223"/>
                    <a:pt x="55667" y="20018"/>
                  </a:cubicBezTo>
                  <a:cubicBezTo>
                    <a:pt x="58810" y="21813"/>
                    <a:pt x="62851" y="21813"/>
                    <a:pt x="65994" y="20018"/>
                  </a:cubicBezTo>
                  <a:cubicBezTo>
                    <a:pt x="67343" y="19121"/>
                    <a:pt x="68686" y="17772"/>
                    <a:pt x="69589" y="16423"/>
                  </a:cubicBezTo>
                  <a:cubicBezTo>
                    <a:pt x="70932" y="13731"/>
                    <a:pt x="71384" y="11936"/>
                    <a:pt x="71384" y="101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2" name="Google Shape;2902;p66"/>
            <p:cNvSpPr/>
            <p:nvPr/>
          </p:nvSpPr>
          <p:spPr>
            <a:xfrm>
              <a:off x="-2207478" y="914256"/>
              <a:ext cx="1582" cy="935"/>
            </a:xfrm>
            <a:custGeom>
              <a:rect b="b" l="l" r="r" t="t"/>
              <a:pathLst>
                <a:path extrusionOk="0" h="200" w="338">
                  <a:moveTo>
                    <a:pt x="0" y="201"/>
                  </a:moveTo>
                  <a:cubicBezTo>
                    <a:pt x="451" y="201"/>
                    <a:pt x="451" y="-251"/>
                    <a:pt x="0" y="201"/>
                  </a:cubicBezTo>
                  <a:cubicBezTo>
                    <a:pt x="0" y="-251"/>
                    <a:pt x="0" y="201"/>
                    <a:pt x="0" y="201"/>
                  </a:cubicBezTo>
                  <a:close/>
                </a:path>
              </a:pathLst>
            </a:custGeom>
            <a:solidFill>
              <a:srgbClr val="F1D1B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3" name="Google Shape;2903;p66"/>
            <p:cNvSpPr/>
            <p:nvPr/>
          </p:nvSpPr>
          <p:spPr>
            <a:xfrm>
              <a:off x="-3556818" y="2479048"/>
              <a:ext cx="693755" cy="378927"/>
            </a:xfrm>
            <a:custGeom>
              <a:rect b="b" l="l" r="r" t="t"/>
              <a:pathLst>
                <a:path extrusionOk="0" h="80924" w="148159">
                  <a:moveTo>
                    <a:pt x="0" y="35020"/>
                  </a:moveTo>
                  <a:cubicBezTo>
                    <a:pt x="1795" y="42205"/>
                    <a:pt x="12122" y="46246"/>
                    <a:pt x="18409" y="49390"/>
                  </a:cubicBezTo>
                  <a:cubicBezTo>
                    <a:pt x="27833" y="53876"/>
                    <a:pt x="37715" y="56574"/>
                    <a:pt x="47591" y="60164"/>
                  </a:cubicBezTo>
                  <a:cubicBezTo>
                    <a:pt x="61959" y="65999"/>
                    <a:pt x="77219" y="71389"/>
                    <a:pt x="92039" y="74979"/>
                  </a:cubicBezTo>
                  <a:cubicBezTo>
                    <a:pt x="104161" y="78123"/>
                    <a:pt x="120770" y="83061"/>
                    <a:pt x="133343" y="79917"/>
                  </a:cubicBezTo>
                  <a:cubicBezTo>
                    <a:pt x="136487" y="79020"/>
                    <a:pt x="136035" y="75430"/>
                    <a:pt x="133343" y="74527"/>
                  </a:cubicBezTo>
                  <a:cubicBezTo>
                    <a:pt x="128405" y="72732"/>
                    <a:pt x="123016" y="72732"/>
                    <a:pt x="118078" y="72281"/>
                  </a:cubicBezTo>
                  <a:cubicBezTo>
                    <a:pt x="109996" y="71384"/>
                    <a:pt x="102361" y="69589"/>
                    <a:pt x="94731" y="67794"/>
                  </a:cubicBezTo>
                  <a:cubicBezTo>
                    <a:pt x="81711" y="64651"/>
                    <a:pt x="69589" y="60158"/>
                    <a:pt x="57022" y="55671"/>
                  </a:cubicBezTo>
                  <a:cubicBezTo>
                    <a:pt x="47597" y="52076"/>
                    <a:pt x="38167" y="49835"/>
                    <a:pt x="28736" y="46692"/>
                  </a:cubicBezTo>
                  <a:cubicBezTo>
                    <a:pt x="23347" y="44897"/>
                    <a:pt x="17512" y="43548"/>
                    <a:pt x="12128" y="41302"/>
                  </a:cubicBezTo>
                  <a:cubicBezTo>
                    <a:pt x="8533" y="39507"/>
                    <a:pt x="5396" y="36815"/>
                    <a:pt x="1355" y="35014"/>
                  </a:cubicBezTo>
                  <a:cubicBezTo>
                    <a:pt x="452" y="33665"/>
                    <a:pt x="6" y="34111"/>
                    <a:pt x="6" y="35009"/>
                  </a:cubicBezTo>
                  <a:close/>
                  <a:moveTo>
                    <a:pt x="33669" y="10774"/>
                  </a:moveTo>
                  <a:cubicBezTo>
                    <a:pt x="40401" y="10774"/>
                    <a:pt x="40401" y="0"/>
                    <a:pt x="33669" y="0"/>
                  </a:cubicBezTo>
                  <a:cubicBezTo>
                    <a:pt x="26936" y="0"/>
                    <a:pt x="26936" y="10774"/>
                    <a:pt x="33669" y="10774"/>
                  </a:cubicBezTo>
                  <a:close/>
                  <a:moveTo>
                    <a:pt x="68686" y="12569"/>
                  </a:moveTo>
                  <a:cubicBezTo>
                    <a:pt x="68686" y="11672"/>
                    <a:pt x="68686" y="11220"/>
                    <a:pt x="68240" y="10323"/>
                  </a:cubicBezTo>
                  <a:cubicBezTo>
                    <a:pt x="67795" y="8076"/>
                    <a:pt x="65994" y="7179"/>
                    <a:pt x="64200" y="6282"/>
                  </a:cubicBezTo>
                  <a:cubicBezTo>
                    <a:pt x="60605" y="4933"/>
                    <a:pt x="57467" y="8076"/>
                    <a:pt x="57467" y="11220"/>
                  </a:cubicBezTo>
                  <a:lnTo>
                    <a:pt x="57467" y="11220"/>
                  </a:lnTo>
                  <a:cubicBezTo>
                    <a:pt x="57913" y="10323"/>
                    <a:pt x="57913" y="9425"/>
                    <a:pt x="58364" y="8528"/>
                  </a:cubicBezTo>
                  <a:cubicBezTo>
                    <a:pt x="57467" y="9877"/>
                    <a:pt x="57467" y="10774"/>
                    <a:pt x="57467" y="12123"/>
                  </a:cubicBezTo>
                  <a:cubicBezTo>
                    <a:pt x="57467" y="15267"/>
                    <a:pt x="60159" y="17959"/>
                    <a:pt x="63303" y="17959"/>
                  </a:cubicBezTo>
                  <a:cubicBezTo>
                    <a:pt x="65994" y="18405"/>
                    <a:pt x="68692" y="15712"/>
                    <a:pt x="68692" y="12569"/>
                  </a:cubicBezTo>
                  <a:close/>
                  <a:moveTo>
                    <a:pt x="99663" y="21097"/>
                  </a:moveTo>
                  <a:cubicBezTo>
                    <a:pt x="99663" y="20651"/>
                    <a:pt x="99663" y="20651"/>
                    <a:pt x="100109" y="20199"/>
                  </a:cubicBezTo>
                  <a:cubicBezTo>
                    <a:pt x="100554" y="17953"/>
                    <a:pt x="100109" y="16158"/>
                    <a:pt x="98314" y="14364"/>
                  </a:cubicBezTo>
                  <a:cubicBezTo>
                    <a:pt x="96519" y="12117"/>
                    <a:pt x="92027" y="12117"/>
                    <a:pt x="90233" y="14364"/>
                  </a:cubicBezTo>
                  <a:cubicBezTo>
                    <a:pt x="89335" y="15712"/>
                    <a:pt x="88438" y="17056"/>
                    <a:pt x="88438" y="18850"/>
                  </a:cubicBezTo>
                  <a:cubicBezTo>
                    <a:pt x="88438" y="19748"/>
                    <a:pt x="88884" y="20645"/>
                    <a:pt x="88884" y="21542"/>
                  </a:cubicBezTo>
                  <a:cubicBezTo>
                    <a:pt x="89329" y="23789"/>
                    <a:pt x="92027" y="25583"/>
                    <a:pt x="94273" y="25583"/>
                  </a:cubicBezTo>
                  <a:cubicBezTo>
                    <a:pt x="96519" y="25138"/>
                    <a:pt x="99217" y="23789"/>
                    <a:pt x="99663" y="21097"/>
                  </a:cubicBezTo>
                  <a:close/>
                  <a:moveTo>
                    <a:pt x="134680" y="30076"/>
                  </a:moveTo>
                  <a:cubicBezTo>
                    <a:pt x="134680" y="30076"/>
                    <a:pt x="134680" y="29630"/>
                    <a:pt x="134680" y="29630"/>
                  </a:cubicBezTo>
                  <a:cubicBezTo>
                    <a:pt x="134235" y="26938"/>
                    <a:pt x="131537" y="25144"/>
                    <a:pt x="128845" y="25144"/>
                  </a:cubicBezTo>
                  <a:cubicBezTo>
                    <a:pt x="126153" y="25144"/>
                    <a:pt x="123456" y="26938"/>
                    <a:pt x="123010" y="29630"/>
                  </a:cubicBezTo>
                  <a:cubicBezTo>
                    <a:pt x="123010" y="29630"/>
                    <a:pt x="123010" y="30076"/>
                    <a:pt x="123010" y="30076"/>
                  </a:cubicBezTo>
                  <a:cubicBezTo>
                    <a:pt x="122113" y="34117"/>
                    <a:pt x="124804" y="38158"/>
                    <a:pt x="129297" y="38158"/>
                  </a:cubicBezTo>
                  <a:cubicBezTo>
                    <a:pt x="132892" y="38158"/>
                    <a:pt x="135584" y="34117"/>
                    <a:pt x="134686" y="30076"/>
                  </a:cubicBezTo>
                  <a:close/>
                  <a:moveTo>
                    <a:pt x="5835" y="26035"/>
                  </a:moveTo>
                  <a:cubicBezTo>
                    <a:pt x="8527" y="30522"/>
                    <a:pt x="13020" y="33671"/>
                    <a:pt x="17957" y="29630"/>
                  </a:cubicBezTo>
                  <a:cubicBezTo>
                    <a:pt x="19306" y="28281"/>
                    <a:pt x="20649" y="26938"/>
                    <a:pt x="22444" y="26035"/>
                  </a:cubicBezTo>
                  <a:cubicBezTo>
                    <a:pt x="28279" y="21548"/>
                    <a:pt x="29628" y="32322"/>
                    <a:pt x="30080" y="34563"/>
                  </a:cubicBezTo>
                  <a:cubicBezTo>
                    <a:pt x="30977" y="37255"/>
                    <a:pt x="33675" y="39953"/>
                    <a:pt x="36366" y="40850"/>
                  </a:cubicBezTo>
                  <a:cubicBezTo>
                    <a:pt x="40407" y="41748"/>
                    <a:pt x="43099" y="41296"/>
                    <a:pt x="46694" y="39501"/>
                  </a:cubicBezTo>
                  <a:cubicBezTo>
                    <a:pt x="51632" y="37255"/>
                    <a:pt x="58370" y="30973"/>
                    <a:pt x="59262" y="40399"/>
                  </a:cubicBezTo>
                  <a:cubicBezTo>
                    <a:pt x="60159" y="47583"/>
                    <a:pt x="63303" y="52522"/>
                    <a:pt x="70938" y="52076"/>
                  </a:cubicBezTo>
                  <a:cubicBezTo>
                    <a:pt x="79019" y="52076"/>
                    <a:pt x="80363" y="41748"/>
                    <a:pt x="86655" y="39055"/>
                  </a:cubicBezTo>
                  <a:cubicBezTo>
                    <a:pt x="93839" y="36363"/>
                    <a:pt x="94737" y="48481"/>
                    <a:pt x="95634" y="52522"/>
                  </a:cubicBezTo>
                  <a:cubicBezTo>
                    <a:pt x="96531" y="55665"/>
                    <a:pt x="98777" y="57912"/>
                    <a:pt x="101469" y="59706"/>
                  </a:cubicBezTo>
                  <a:cubicBezTo>
                    <a:pt x="110448" y="65994"/>
                    <a:pt x="116735" y="52973"/>
                    <a:pt x="124365" y="52070"/>
                  </a:cubicBezTo>
                  <a:cubicBezTo>
                    <a:pt x="128851" y="51624"/>
                    <a:pt x="133789" y="58357"/>
                    <a:pt x="137384" y="60152"/>
                  </a:cubicBezTo>
                  <a:cubicBezTo>
                    <a:pt x="140527" y="61947"/>
                    <a:pt x="143671" y="61049"/>
                    <a:pt x="146808" y="59706"/>
                  </a:cubicBezTo>
                  <a:cubicBezTo>
                    <a:pt x="149500" y="58357"/>
                    <a:pt x="147706" y="54768"/>
                    <a:pt x="145459" y="54768"/>
                  </a:cubicBezTo>
                  <a:cubicBezTo>
                    <a:pt x="136932" y="54322"/>
                    <a:pt x="132892" y="45788"/>
                    <a:pt x="124359" y="44891"/>
                  </a:cubicBezTo>
                  <a:cubicBezTo>
                    <a:pt x="121215" y="44445"/>
                    <a:pt x="117626" y="46686"/>
                    <a:pt x="114934" y="48486"/>
                  </a:cubicBezTo>
                  <a:cubicBezTo>
                    <a:pt x="113586" y="49384"/>
                    <a:pt x="112242" y="50733"/>
                    <a:pt x="110894" y="51630"/>
                  </a:cubicBezTo>
                  <a:cubicBezTo>
                    <a:pt x="106407" y="55225"/>
                    <a:pt x="102812" y="51630"/>
                    <a:pt x="101469" y="47143"/>
                  </a:cubicBezTo>
                  <a:cubicBezTo>
                    <a:pt x="100120" y="41308"/>
                    <a:pt x="98326" y="34123"/>
                    <a:pt x="92045" y="32774"/>
                  </a:cubicBezTo>
                  <a:cubicBezTo>
                    <a:pt x="84861" y="30979"/>
                    <a:pt x="80368" y="33671"/>
                    <a:pt x="75882" y="39507"/>
                  </a:cubicBezTo>
                  <a:cubicBezTo>
                    <a:pt x="74533" y="41302"/>
                    <a:pt x="73636" y="42651"/>
                    <a:pt x="72287" y="44445"/>
                  </a:cubicBezTo>
                  <a:cubicBezTo>
                    <a:pt x="66897" y="50281"/>
                    <a:pt x="66000" y="40850"/>
                    <a:pt x="66000" y="39055"/>
                  </a:cubicBezTo>
                  <a:cubicBezTo>
                    <a:pt x="65554" y="35912"/>
                    <a:pt x="65103" y="33665"/>
                    <a:pt x="63308" y="30973"/>
                  </a:cubicBezTo>
                  <a:cubicBezTo>
                    <a:pt x="58822" y="24686"/>
                    <a:pt x="51632" y="27830"/>
                    <a:pt x="46700" y="31419"/>
                  </a:cubicBezTo>
                  <a:cubicBezTo>
                    <a:pt x="44008" y="33214"/>
                    <a:pt x="37275" y="39055"/>
                    <a:pt x="34578" y="31419"/>
                  </a:cubicBezTo>
                  <a:cubicBezTo>
                    <a:pt x="34132" y="30070"/>
                    <a:pt x="34132" y="28276"/>
                    <a:pt x="33680" y="26932"/>
                  </a:cubicBezTo>
                  <a:cubicBezTo>
                    <a:pt x="32783" y="24240"/>
                    <a:pt x="30537" y="21994"/>
                    <a:pt x="27845" y="21097"/>
                  </a:cubicBezTo>
                  <a:cubicBezTo>
                    <a:pt x="25153" y="20199"/>
                    <a:pt x="22907" y="19302"/>
                    <a:pt x="20210" y="20651"/>
                  </a:cubicBezTo>
                  <a:cubicBezTo>
                    <a:pt x="16169" y="22897"/>
                    <a:pt x="13477" y="28287"/>
                    <a:pt x="8985" y="23343"/>
                  </a:cubicBezTo>
                  <a:cubicBezTo>
                    <a:pt x="7636" y="21097"/>
                    <a:pt x="4041" y="23789"/>
                    <a:pt x="5841" y="26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4" name="Google Shape;2904;p66"/>
            <p:cNvSpPr/>
            <p:nvPr/>
          </p:nvSpPr>
          <p:spPr>
            <a:xfrm>
              <a:off x="-3689281" y="1512145"/>
              <a:ext cx="252855" cy="252302"/>
            </a:xfrm>
            <a:custGeom>
              <a:rect b="b" l="l" r="r" t="t"/>
              <a:pathLst>
                <a:path extrusionOk="0" h="53882" w="54000">
                  <a:moveTo>
                    <a:pt x="26952" y="0"/>
                  </a:moveTo>
                  <a:cubicBezTo>
                    <a:pt x="21562" y="0"/>
                    <a:pt x="21562" y="8082"/>
                    <a:pt x="26952" y="8082"/>
                  </a:cubicBezTo>
                  <a:cubicBezTo>
                    <a:pt x="32342" y="8082"/>
                    <a:pt x="32342" y="0"/>
                    <a:pt x="26952" y="0"/>
                  </a:cubicBezTo>
                  <a:close/>
                  <a:moveTo>
                    <a:pt x="21117" y="35472"/>
                  </a:moveTo>
                  <a:cubicBezTo>
                    <a:pt x="20220" y="32780"/>
                    <a:pt x="18425" y="30533"/>
                    <a:pt x="16179" y="29184"/>
                  </a:cubicBezTo>
                  <a:cubicBezTo>
                    <a:pt x="13487" y="27835"/>
                    <a:pt x="10789" y="27390"/>
                    <a:pt x="8097" y="28287"/>
                  </a:cubicBezTo>
                  <a:lnTo>
                    <a:pt x="7652" y="28287"/>
                  </a:lnTo>
                  <a:cubicBezTo>
                    <a:pt x="4960" y="29184"/>
                    <a:pt x="2714" y="30533"/>
                    <a:pt x="1365" y="33225"/>
                  </a:cubicBezTo>
                  <a:cubicBezTo>
                    <a:pt x="16" y="35918"/>
                    <a:pt x="-430" y="38616"/>
                    <a:pt x="468" y="41307"/>
                  </a:cubicBezTo>
                  <a:cubicBezTo>
                    <a:pt x="913" y="43102"/>
                    <a:pt x="1816" y="44451"/>
                    <a:pt x="3159" y="45794"/>
                  </a:cubicBezTo>
                  <a:lnTo>
                    <a:pt x="3159" y="45794"/>
                  </a:lnTo>
                  <a:cubicBezTo>
                    <a:pt x="5406" y="48486"/>
                    <a:pt x="9892" y="49835"/>
                    <a:pt x="13487" y="48486"/>
                  </a:cubicBezTo>
                  <a:lnTo>
                    <a:pt x="13933" y="48486"/>
                  </a:lnTo>
                  <a:cubicBezTo>
                    <a:pt x="16625" y="48041"/>
                    <a:pt x="18871" y="45794"/>
                    <a:pt x="20220" y="43548"/>
                  </a:cubicBezTo>
                  <a:cubicBezTo>
                    <a:pt x="21117" y="40856"/>
                    <a:pt x="21568" y="38158"/>
                    <a:pt x="21117" y="35466"/>
                  </a:cubicBezTo>
                  <a:close/>
                  <a:moveTo>
                    <a:pt x="44909" y="35026"/>
                  </a:moveTo>
                  <a:cubicBezTo>
                    <a:pt x="32787" y="35026"/>
                    <a:pt x="32787" y="53882"/>
                    <a:pt x="44909" y="53882"/>
                  </a:cubicBezTo>
                  <a:cubicBezTo>
                    <a:pt x="57031" y="53431"/>
                    <a:pt x="57031" y="35026"/>
                    <a:pt x="44909" y="35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5" name="Google Shape;2905;p66"/>
            <p:cNvSpPr/>
            <p:nvPr/>
          </p:nvSpPr>
          <p:spPr>
            <a:xfrm>
              <a:off x="-2154957" y="1171616"/>
              <a:ext cx="201165" cy="201909"/>
            </a:xfrm>
            <a:custGeom>
              <a:rect b="b" l="l" r="r" t="t"/>
              <a:pathLst>
                <a:path extrusionOk="0" h="43120" w="42961">
                  <a:moveTo>
                    <a:pt x="10779" y="31431"/>
                  </a:moveTo>
                  <a:cubicBezTo>
                    <a:pt x="3143" y="31431"/>
                    <a:pt x="3143" y="43108"/>
                    <a:pt x="10779" y="43108"/>
                  </a:cubicBezTo>
                  <a:cubicBezTo>
                    <a:pt x="18860" y="43554"/>
                    <a:pt x="18860" y="31431"/>
                    <a:pt x="10779" y="31431"/>
                  </a:cubicBezTo>
                  <a:close/>
                  <a:moveTo>
                    <a:pt x="42653" y="11677"/>
                  </a:moveTo>
                  <a:cubicBezTo>
                    <a:pt x="42207" y="7636"/>
                    <a:pt x="38167" y="4493"/>
                    <a:pt x="34572" y="3595"/>
                  </a:cubicBezTo>
                  <a:cubicBezTo>
                    <a:pt x="32777" y="3150"/>
                    <a:pt x="30977" y="3150"/>
                    <a:pt x="29182" y="3595"/>
                  </a:cubicBezTo>
                  <a:cubicBezTo>
                    <a:pt x="27388" y="4041"/>
                    <a:pt x="26039" y="4944"/>
                    <a:pt x="24696" y="6287"/>
                  </a:cubicBezTo>
                  <a:cubicBezTo>
                    <a:pt x="24250" y="7185"/>
                    <a:pt x="23347" y="7636"/>
                    <a:pt x="22901" y="8534"/>
                  </a:cubicBezTo>
                  <a:cubicBezTo>
                    <a:pt x="22456" y="9431"/>
                    <a:pt x="22004" y="10328"/>
                    <a:pt x="22004" y="10780"/>
                  </a:cubicBezTo>
                  <a:cubicBezTo>
                    <a:pt x="21558" y="11677"/>
                    <a:pt x="21558" y="12575"/>
                    <a:pt x="21558" y="13472"/>
                  </a:cubicBezTo>
                  <a:lnTo>
                    <a:pt x="21558" y="13472"/>
                  </a:lnTo>
                  <a:lnTo>
                    <a:pt x="21558" y="13472"/>
                  </a:lnTo>
                  <a:lnTo>
                    <a:pt x="21558" y="13472"/>
                  </a:lnTo>
                  <a:lnTo>
                    <a:pt x="21558" y="13472"/>
                  </a:lnTo>
                  <a:cubicBezTo>
                    <a:pt x="21558" y="13472"/>
                    <a:pt x="21558" y="13918"/>
                    <a:pt x="21558" y="13918"/>
                  </a:cubicBezTo>
                  <a:cubicBezTo>
                    <a:pt x="21558" y="13918"/>
                    <a:pt x="21558" y="14363"/>
                    <a:pt x="21558" y="14363"/>
                  </a:cubicBezTo>
                  <a:cubicBezTo>
                    <a:pt x="22004" y="16610"/>
                    <a:pt x="22907" y="18850"/>
                    <a:pt x="24702" y="20651"/>
                  </a:cubicBezTo>
                  <a:cubicBezTo>
                    <a:pt x="25599" y="21548"/>
                    <a:pt x="26496" y="22446"/>
                    <a:pt x="27845" y="22897"/>
                  </a:cubicBezTo>
                  <a:cubicBezTo>
                    <a:pt x="29640" y="23795"/>
                    <a:pt x="31440" y="24246"/>
                    <a:pt x="33235" y="24246"/>
                  </a:cubicBezTo>
                  <a:cubicBezTo>
                    <a:pt x="35029" y="24246"/>
                    <a:pt x="36830" y="23800"/>
                    <a:pt x="38624" y="22897"/>
                  </a:cubicBezTo>
                  <a:cubicBezTo>
                    <a:pt x="39973" y="22000"/>
                    <a:pt x="41316" y="20651"/>
                    <a:pt x="42219" y="19302"/>
                  </a:cubicBezTo>
                  <a:cubicBezTo>
                    <a:pt x="43116" y="17061"/>
                    <a:pt x="43116" y="14363"/>
                    <a:pt x="42665" y="11672"/>
                  </a:cubicBezTo>
                  <a:close/>
                  <a:moveTo>
                    <a:pt x="8081" y="0"/>
                  </a:moveTo>
                  <a:cubicBezTo>
                    <a:pt x="3595" y="0"/>
                    <a:pt x="0" y="3595"/>
                    <a:pt x="0" y="8082"/>
                  </a:cubicBezTo>
                  <a:cubicBezTo>
                    <a:pt x="0" y="12569"/>
                    <a:pt x="3595" y="16164"/>
                    <a:pt x="8081" y="16164"/>
                  </a:cubicBezTo>
                  <a:cubicBezTo>
                    <a:pt x="12568" y="16164"/>
                    <a:pt x="16163" y="12569"/>
                    <a:pt x="16163" y="8082"/>
                  </a:cubicBezTo>
                  <a:cubicBezTo>
                    <a:pt x="16163" y="3595"/>
                    <a:pt x="12574" y="0"/>
                    <a:pt x="80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6" name="Google Shape;2906;p66"/>
            <p:cNvSpPr/>
            <p:nvPr/>
          </p:nvSpPr>
          <p:spPr>
            <a:xfrm>
              <a:off x="-2175963" y="2742115"/>
              <a:ext cx="233362" cy="85872"/>
            </a:xfrm>
            <a:custGeom>
              <a:rect b="b" l="l" r="r" t="t"/>
              <a:pathLst>
                <a:path extrusionOk="0" h="18339" w="49837">
                  <a:moveTo>
                    <a:pt x="43550" y="375"/>
                  </a:moveTo>
                  <a:cubicBezTo>
                    <a:pt x="43550" y="375"/>
                    <a:pt x="43105" y="375"/>
                    <a:pt x="43105" y="375"/>
                  </a:cubicBezTo>
                  <a:cubicBezTo>
                    <a:pt x="37715" y="-1419"/>
                    <a:pt x="31880" y="3519"/>
                    <a:pt x="31880" y="8903"/>
                  </a:cubicBezTo>
                  <a:cubicBezTo>
                    <a:pt x="31880" y="14293"/>
                    <a:pt x="37715" y="19231"/>
                    <a:pt x="43105" y="17431"/>
                  </a:cubicBezTo>
                  <a:cubicBezTo>
                    <a:pt x="43105" y="17431"/>
                    <a:pt x="43550" y="17431"/>
                    <a:pt x="43550" y="17431"/>
                  </a:cubicBezTo>
                  <a:cubicBezTo>
                    <a:pt x="47145" y="16082"/>
                    <a:pt x="49837" y="12944"/>
                    <a:pt x="49837" y="8903"/>
                  </a:cubicBezTo>
                  <a:cubicBezTo>
                    <a:pt x="49837" y="4862"/>
                    <a:pt x="47145" y="1724"/>
                    <a:pt x="43550" y="375"/>
                  </a:cubicBezTo>
                  <a:close/>
                  <a:moveTo>
                    <a:pt x="7636" y="3067"/>
                  </a:moveTo>
                  <a:cubicBezTo>
                    <a:pt x="3595" y="3067"/>
                    <a:pt x="0" y="6663"/>
                    <a:pt x="0" y="10704"/>
                  </a:cubicBezTo>
                  <a:cubicBezTo>
                    <a:pt x="0" y="14745"/>
                    <a:pt x="3595" y="18340"/>
                    <a:pt x="7636" y="18340"/>
                  </a:cubicBezTo>
                  <a:cubicBezTo>
                    <a:pt x="11676" y="18340"/>
                    <a:pt x="15271" y="14745"/>
                    <a:pt x="15271" y="10704"/>
                  </a:cubicBezTo>
                  <a:cubicBezTo>
                    <a:pt x="15271" y="6663"/>
                    <a:pt x="11676" y="3067"/>
                    <a:pt x="7636" y="3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7" name="Google Shape;2907;p66"/>
            <p:cNvSpPr/>
            <p:nvPr/>
          </p:nvSpPr>
          <p:spPr>
            <a:xfrm>
              <a:off x="-3418116" y="2012602"/>
              <a:ext cx="584428" cy="462341"/>
            </a:xfrm>
            <a:custGeom>
              <a:rect b="b" l="l" r="r" t="t"/>
              <a:pathLst>
                <a:path extrusionOk="0" h="98738" w="124811">
                  <a:moveTo>
                    <a:pt x="118078" y="77185"/>
                  </a:moveTo>
                  <a:cubicBezTo>
                    <a:pt x="109099" y="77185"/>
                    <a:pt x="109099" y="91102"/>
                    <a:pt x="118078" y="91102"/>
                  </a:cubicBezTo>
                  <a:cubicBezTo>
                    <a:pt x="127056" y="91102"/>
                    <a:pt x="127056" y="77185"/>
                    <a:pt x="118078" y="77185"/>
                  </a:cubicBezTo>
                  <a:close/>
                  <a:moveTo>
                    <a:pt x="17963" y="16569"/>
                  </a:moveTo>
                  <a:lnTo>
                    <a:pt x="17963" y="16569"/>
                  </a:lnTo>
                  <a:cubicBezTo>
                    <a:pt x="14820" y="13877"/>
                    <a:pt x="11231" y="12528"/>
                    <a:pt x="7636" y="13877"/>
                  </a:cubicBezTo>
                  <a:cubicBezTo>
                    <a:pt x="3149" y="15226"/>
                    <a:pt x="0" y="19267"/>
                    <a:pt x="0" y="23754"/>
                  </a:cubicBezTo>
                  <a:cubicBezTo>
                    <a:pt x="0" y="27349"/>
                    <a:pt x="1795" y="30939"/>
                    <a:pt x="4938" y="32733"/>
                  </a:cubicBezTo>
                  <a:cubicBezTo>
                    <a:pt x="8979" y="34980"/>
                    <a:pt x="13917" y="34082"/>
                    <a:pt x="17506" y="30939"/>
                  </a:cubicBezTo>
                  <a:lnTo>
                    <a:pt x="17506" y="30939"/>
                  </a:lnTo>
                  <a:cubicBezTo>
                    <a:pt x="21547" y="27349"/>
                    <a:pt x="21547" y="20164"/>
                    <a:pt x="17957" y="16569"/>
                  </a:cubicBezTo>
                  <a:close/>
                  <a:moveTo>
                    <a:pt x="32332" y="2652"/>
                  </a:moveTo>
                  <a:cubicBezTo>
                    <a:pt x="30983" y="1303"/>
                    <a:pt x="30085" y="857"/>
                    <a:pt x="28291" y="405"/>
                  </a:cubicBezTo>
                  <a:cubicBezTo>
                    <a:pt x="23804" y="-1390"/>
                    <a:pt x="18866" y="3097"/>
                    <a:pt x="18866" y="7590"/>
                  </a:cubicBezTo>
                  <a:cubicBezTo>
                    <a:pt x="18866" y="11631"/>
                    <a:pt x="22907" y="15672"/>
                    <a:pt x="27394" y="14775"/>
                  </a:cubicBezTo>
                  <a:cubicBezTo>
                    <a:pt x="27839" y="14775"/>
                    <a:pt x="28742" y="14775"/>
                    <a:pt x="29188" y="14775"/>
                  </a:cubicBezTo>
                  <a:cubicBezTo>
                    <a:pt x="30537" y="14329"/>
                    <a:pt x="31434" y="13877"/>
                    <a:pt x="32332" y="12980"/>
                  </a:cubicBezTo>
                  <a:cubicBezTo>
                    <a:pt x="33680" y="11631"/>
                    <a:pt x="34126" y="9836"/>
                    <a:pt x="34578" y="8041"/>
                  </a:cubicBezTo>
                  <a:cubicBezTo>
                    <a:pt x="34578" y="6247"/>
                    <a:pt x="33680" y="4001"/>
                    <a:pt x="32332" y="2652"/>
                  </a:cubicBezTo>
                  <a:close/>
                  <a:moveTo>
                    <a:pt x="91593" y="83472"/>
                  </a:moveTo>
                  <a:cubicBezTo>
                    <a:pt x="81717" y="83472"/>
                    <a:pt x="81717" y="98739"/>
                    <a:pt x="91593" y="98739"/>
                  </a:cubicBezTo>
                  <a:cubicBezTo>
                    <a:pt x="101469" y="98739"/>
                    <a:pt x="101469" y="83472"/>
                    <a:pt x="91593" y="83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8" name="Google Shape;2908;p66"/>
            <p:cNvSpPr/>
            <p:nvPr/>
          </p:nvSpPr>
          <p:spPr>
            <a:xfrm>
              <a:off x="-2190129" y="2024975"/>
              <a:ext cx="91445" cy="101006"/>
            </a:xfrm>
            <a:custGeom>
              <a:rect b="b" l="l" r="r" t="t"/>
              <a:pathLst>
                <a:path extrusionOk="0" h="21571" w="19529">
                  <a:moveTo>
                    <a:pt x="12456" y="906"/>
                  </a:moveTo>
                  <a:lnTo>
                    <a:pt x="12456" y="906"/>
                  </a:lnTo>
                  <a:cubicBezTo>
                    <a:pt x="-4152" y="-5827"/>
                    <a:pt x="-4152" y="27398"/>
                    <a:pt x="12456" y="20665"/>
                  </a:cubicBezTo>
                  <a:lnTo>
                    <a:pt x="12456" y="20665"/>
                  </a:lnTo>
                  <a:cubicBezTo>
                    <a:pt x="21887" y="17070"/>
                    <a:pt x="21887" y="4947"/>
                    <a:pt x="12456" y="906"/>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9" name="Google Shape;2909;p66"/>
            <p:cNvSpPr/>
            <p:nvPr/>
          </p:nvSpPr>
          <p:spPr>
            <a:xfrm>
              <a:off x="-2070321" y="2094373"/>
              <a:ext cx="64628" cy="67283"/>
            </a:xfrm>
            <a:custGeom>
              <a:rect b="b" l="l" r="r" t="t"/>
              <a:pathLst>
                <a:path extrusionOk="0" h="14369" w="13802">
                  <a:moveTo>
                    <a:pt x="7068" y="0"/>
                  </a:moveTo>
                  <a:cubicBezTo>
                    <a:pt x="-2356" y="0"/>
                    <a:pt x="-2356" y="14369"/>
                    <a:pt x="7068" y="14369"/>
                  </a:cubicBezTo>
                  <a:cubicBezTo>
                    <a:pt x="16047" y="14369"/>
                    <a:pt x="16047" y="0"/>
                    <a:pt x="7068" y="0"/>
                  </a:cubicBez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0" name="Google Shape;2910;p66"/>
            <p:cNvSpPr/>
            <p:nvPr/>
          </p:nvSpPr>
          <p:spPr>
            <a:xfrm>
              <a:off x="-3621939" y="244716"/>
              <a:ext cx="1128857" cy="922373"/>
            </a:xfrm>
            <a:custGeom>
              <a:rect b="b" l="l" r="r" t="t"/>
              <a:pathLst>
                <a:path extrusionOk="0" h="196983" w="241080">
                  <a:moveTo>
                    <a:pt x="168801" y="9871"/>
                  </a:moveTo>
                  <a:cubicBezTo>
                    <a:pt x="168801" y="8522"/>
                    <a:pt x="168801" y="7625"/>
                    <a:pt x="168355" y="6276"/>
                  </a:cubicBezTo>
                  <a:cubicBezTo>
                    <a:pt x="168355" y="5830"/>
                    <a:pt x="168355" y="5830"/>
                    <a:pt x="168355" y="5378"/>
                  </a:cubicBezTo>
                  <a:cubicBezTo>
                    <a:pt x="167909" y="3584"/>
                    <a:pt x="167006" y="2235"/>
                    <a:pt x="165663" y="1337"/>
                  </a:cubicBezTo>
                  <a:lnTo>
                    <a:pt x="165663" y="1337"/>
                  </a:lnTo>
                  <a:cubicBezTo>
                    <a:pt x="165217" y="1337"/>
                    <a:pt x="165217" y="891"/>
                    <a:pt x="164766" y="891"/>
                  </a:cubicBezTo>
                  <a:lnTo>
                    <a:pt x="164320" y="891"/>
                  </a:lnTo>
                  <a:cubicBezTo>
                    <a:pt x="163874" y="891"/>
                    <a:pt x="163874" y="446"/>
                    <a:pt x="163423" y="446"/>
                  </a:cubicBezTo>
                  <a:cubicBezTo>
                    <a:pt x="162977" y="446"/>
                    <a:pt x="162977" y="446"/>
                    <a:pt x="162525" y="0"/>
                  </a:cubicBezTo>
                  <a:lnTo>
                    <a:pt x="162080" y="0"/>
                  </a:lnTo>
                  <a:cubicBezTo>
                    <a:pt x="162080" y="0"/>
                    <a:pt x="161634" y="0"/>
                    <a:pt x="161634" y="0"/>
                  </a:cubicBezTo>
                  <a:cubicBezTo>
                    <a:pt x="161188" y="0"/>
                    <a:pt x="161188" y="0"/>
                    <a:pt x="160737" y="0"/>
                  </a:cubicBezTo>
                  <a:cubicBezTo>
                    <a:pt x="160291" y="0"/>
                    <a:pt x="160291" y="0"/>
                    <a:pt x="159839" y="0"/>
                  </a:cubicBezTo>
                  <a:cubicBezTo>
                    <a:pt x="159394" y="0"/>
                    <a:pt x="159394" y="0"/>
                    <a:pt x="158942" y="0"/>
                  </a:cubicBezTo>
                  <a:cubicBezTo>
                    <a:pt x="158496" y="0"/>
                    <a:pt x="158496" y="0"/>
                    <a:pt x="158045" y="0"/>
                  </a:cubicBezTo>
                  <a:cubicBezTo>
                    <a:pt x="158045" y="0"/>
                    <a:pt x="157599" y="0"/>
                    <a:pt x="157599" y="0"/>
                  </a:cubicBezTo>
                  <a:lnTo>
                    <a:pt x="157153" y="0"/>
                  </a:lnTo>
                  <a:cubicBezTo>
                    <a:pt x="156708" y="0"/>
                    <a:pt x="156708" y="0"/>
                    <a:pt x="156256" y="446"/>
                  </a:cubicBezTo>
                  <a:cubicBezTo>
                    <a:pt x="155811" y="446"/>
                    <a:pt x="155811" y="446"/>
                    <a:pt x="155359" y="891"/>
                  </a:cubicBezTo>
                  <a:lnTo>
                    <a:pt x="154913" y="891"/>
                  </a:lnTo>
                  <a:cubicBezTo>
                    <a:pt x="154468" y="891"/>
                    <a:pt x="154468" y="1337"/>
                    <a:pt x="154016" y="1337"/>
                  </a:cubicBezTo>
                  <a:lnTo>
                    <a:pt x="154016" y="1337"/>
                  </a:lnTo>
                  <a:cubicBezTo>
                    <a:pt x="152667" y="2235"/>
                    <a:pt x="151324" y="4029"/>
                    <a:pt x="151324" y="5378"/>
                  </a:cubicBezTo>
                  <a:cubicBezTo>
                    <a:pt x="151324" y="5824"/>
                    <a:pt x="151324" y="5824"/>
                    <a:pt x="151324" y="6276"/>
                  </a:cubicBezTo>
                  <a:lnTo>
                    <a:pt x="151324" y="6721"/>
                  </a:lnTo>
                  <a:cubicBezTo>
                    <a:pt x="150878" y="8070"/>
                    <a:pt x="150878" y="9865"/>
                    <a:pt x="151324" y="11208"/>
                  </a:cubicBezTo>
                  <a:lnTo>
                    <a:pt x="151324" y="11208"/>
                  </a:lnTo>
                  <a:cubicBezTo>
                    <a:pt x="151770" y="13003"/>
                    <a:pt x="152673" y="14352"/>
                    <a:pt x="154016" y="15695"/>
                  </a:cubicBezTo>
                  <a:lnTo>
                    <a:pt x="154016" y="15695"/>
                  </a:lnTo>
                  <a:cubicBezTo>
                    <a:pt x="154462" y="15695"/>
                    <a:pt x="154462" y="16141"/>
                    <a:pt x="154913" y="16141"/>
                  </a:cubicBezTo>
                  <a:lnTo>
                    <a:pt x="155359" y="16141"/>
                  </a:lnTo>
                  <a:cubicBezTo>
                    <a:pt x="155805" y="16141"/>
                    <a:pt x="155805" y="16586"/>
                    <a:pt x="156256" y="16586"/>
                  </a:cubicBezTo>
                  <a:cubicBezTo>
                    <a:pt x="156702" y="16586"/>
                    <a:pt x="156702" y="16586"/>
                    <a:pt x="157153" y="17032"/>
                  </a:cubicBezTo>
                  <a:lnTo>
                    <a:pt x="157599" y="17032"/>
                  </a:lnTo>
                  <a:cubicBezTo>
                    <a:pt x="157599" y="17032"/>
                    <a:pt x="158045" y="17032"/>
                    <a:pt x="158045" y="17032"/>
                  </a:cubicBezTo>
                  <a:cubicBezTo>
                    <a:pt x="158491" y="17032"/>
                    <a:pt x="158491" y="17032"/>
                    <a:pt x="158942" y="17032"/>
                  </a:cubicBezTo>
                  <a:cubicBezTo>
                    <a:pt x="159388" y="17032"/>
                    <a:pt x="159388" y="17032"/>
                    <a:pt x="159839" y="17032"/>
                  </a:cubicBezTo>
                  <a:cubicBezTo>
                    <a:pt x="160285" y="17032"/>
                    <a:pt x="160285" y="17032"/>
                    <a:pt x="160737" y="17032"/>
                  </a:cubicBezTo>
                  <a:cubicBezTo>
                    <a:pt x="161182" y="17032"/>
                    <a:pt x="161182" y="17032"/>
                    <a:pt x="161634" y="17032"/>
                  </a:cubicBezTo>
                  <a:cubicBezTo>
                    <a:pt x="161634" y="17032"/>
                    <a:pt x="162080" y="17032"/>
                    <a:pt x="162080" y="17032"/>
                  </a:cubicBezTo>
                  <a:lnTo>
                    <a:pt x="162525" y="17032"/>
                  </a:lnTo>
                  <a:cubicBezTo>
                    <a:pt x="162971" y="17032"/>
                    <a:pt x="162971" y="17032"/>
                    <a:pt x="163423" y="16586"/>
                  </a:cubicBezTo>
                  <a:cubicBezTo>
                    <a:pt x="163869" y="16586"/>
                    <a:pt x="163869" y="16586"/>
                    <a:pt x="164320" y="16141"/>
                  </a:cubicBezTo>
                  <a:lnTo>
                    <a:pt x="164766" y="16141"/>
                  </a:lnTo>
                  <a:cubicBezTo>
                    <a:pt x="165211" y="16141"/>
                    <a:pt x="165211" y="15695"/>
                    <a:pt x="165663" y="15695"/>
                  </a:cubicBezTo>
                  <a:lnTo>
                    <a:pt x="165663" y="15695"/>
                  </a:lnTo>
                  <a:cubicBezTo>
                    <a:pt x="167012" y="14798"/>
                    <a:pt x="168355" y="13003"/>
                    <a:pt x="168355" y="11208"/>
                  </a:cubicBezTo>
                  <a:lnTo>
                    <a:pt x="168355" y="11208"/>
                  </a:lnTo>
                  <a:lnTo>
                    <a:pt x="168355" y="11208"/>
                  </a:lnTo>
                  <a:cubicBezTo>
                    <a:pt x="168355" y="10762"/>
                    <a:pt x="168355" y="10311"/>
                    <a:pt x="168801" y="9865"/>
                  </a:cubicBezTo>
                  <a:close/>
                  <a:moveTo>
                    <a:pt x="80357" y="179588"/>
                  </a:moveTo>
                  <a:cubicBezTo>
                    <a:pt x="79008" y="177342"/>
                    <a:pt x="76316" y="175101"/>
                    <a:pt x="74070" y="174649"/>
                  </a:cubicBezTo>
                  <a:cubicBezTo>
                    <a:pt x="70926" y="174204"/>
                    <a:pt x="70475" y="174204"/>
                    <a:pt x="67337" y="174649"/>
                  </a:cubicBezTo>
                  <a:cubicBezTo>
                    <a:pt x="65091" y="175095"/>
                    <a:pt x="62851" y="176444"/>
                    <a:pt x="61502" y="177793"/>
                  </a:cubicBezTo>
                  <a:cubicBezTo>
                    <a:pt x="57907" y="181388"/>
                    <a:pt x="57016" y="186773"/>
                    <a:pt x="59707" y="191259"/>
                  </a:cubicBezTo>
                  <a:cubicBezTo>
                    <a:pt x="60605" y="193054"/>
                    <a:pt x="61954" y="194403"/>
                    <a:pt x="63748" y="195300"/>
                  </a:cubicBezTo>
                  <a:cubicBezTo>
                    <a:pt x="65097" y="196198"/>
                    <a:pt x="65994" y="196198"/>
                    <a:pt x="67343" y="196649"/>
                  </a:cubicBezTo>
                  <a:cubicBezTo>
                    <a:pt x="69138" y="197095"/>
                    <a:pt x="70938" y="197095"/>
                    <a:pt x="72733" y="196649"/>
                  </a:cubicBezTo>
                  <a:cubicBezTo>
                    <a:pt x="74527" y="196203"/>
                    <a:pt x="75876" y="195300"/>
                    <a:pt x="77219" y="193957"/>
                  </a:cubicBezTo>
                  <a:cubicBezTo>
                    <a:pt x="78568" y="193060"/>
                    <a:pt x="79911" y="191711"/>
                    <a:pt x="80814" y="190362"/>
                  </a:cubicBezTo>
                  <a:cubicBezTo>
                    <a:pt x="81711" y="188567"/>
                    <a:pt x="82163" y="186767"/>
                    <a:pt x="82163" y="184972"/>
                  </a:cubicBezTo>
                  <a:cubicBezTo>
                    <a:pt x="82163" y="183177"/>
                    <a:pt x="81717" y="181382"/>
                    <a:pt x="80368" y="179588"/>
                  </a:cubicBezTo>
                  <a:close/>
                  <a:moveTo>
                    <a:pt x="204264" y="166116"/>
                  </a:moveTo>
                  <a:cubicBezTo>
                    <a:pt x="204264" y="166116"/>
                    <a:pt x="203818" y="166116"/>
                    <a:pt x="203818" y="165670"/>
                  </a:cubicBezTo>
                  <a:cubicBezTo>
                    <a:pt x="185409" y="157588"/>
                    <a:pt x="185409" y="190362"/>
                    <a:pt x="203818" y="182280"/>
                  </a:cubicBezTo>
                  <a:cubicBezTo>
                    <a:pt x="203818" y="182280"/>
                    <a:pt x="204264" y="182280"/>
                    <a:pt x="204264" y="181834"/>
                  </a:cubicBezTo>
                  <a:cubicBezTo>
                    <a:pt x="210551" y="179588"/>
                    <a:pt x="210551" y="168814"/>
                    <a:pt x="204264" y="166116"/>
                  </a:cubicBezTo>
                  <a:close/>
                  <a:moveTo>
                    <a:pt x="233000" y="159383"/>
                  </a:moveTo>
                  <a:cubicBezTo>
                    <a:pt x="221775" y="159383"/>
                    <a:pt x="221775" y="176444"/>
                    <a:pt x="233000" y="176444"/>
                  </a:cubicBezTo>
                  <a:cubicBezTo>
                    <a:pt x="243774" y="176890"/>
                    <a:pt x="243774" y="159383"/>
                    <a:pt x="233000" y="159383"/>
                  </a:cubicBezTo>
                  <a:close/>
                  <a:moveTo>
                    <a:pt x="227165" y="131096"/>
                  </a:moveTo>
                  <a:cubicBezTo>
                    <a:pt x="225370" y="130650"/>
                    <a:pt x="224022" y="130650"/>
                    <a:pt x="222679" y="131096"/>
                  </a:cubicBezTo>
                  <a:cubicBezTo>
                    <a:pt x="219084" y="131541"/>
                    <a:pt x="216843" y="135582"/>
                    <a:pt x="216843" y="138732"/>
                  </a:cubicBezTo>
                  <a:cubicBezTo>
                    <a:pt x="216843" y="141876"/>
                    <a:pt x="219089" y="145917"/>
                    <a:pt x="222679" y="146368"/>
                  </a:cubicBezTo>
                  <a:cubicBezTo>
                    <a:pt x="224473" y="146814"/>
                    <a:pt x="225822" y="146814"/>
                    <a:pt x="227165" y="146368"/>
                  </a:cubicBezTo>
                  <a:cubicBezTo>
                    <a:pt x="230308" y="145019"/>
                    <a:pt x="233000" y="142327"/>
                    <a:pt x="233000" y="138732"/>
                  </a:cubicBezTo>
                  <a:cubicBezTo>
                    <a:pt x="233000" y="135137"/>
                    <a:pt x="230754" y="132445"/>
                    <a:pt x="227165" y="131096"/>
                  </a:cubicBezTo>
                  <a:close/>
                  <a:moveTo>
                    <a:pt x="43996" y="72727"/>
                  </a:moveTo>
                  <a:cubicBezTo>
                    <a:pt x="43550" y="70932"/>
                    <a:pt x="42647" y="69131"/>
                    <a:pt x="41304" y="67788"/>
                  </a:cubicBezTo>
                  <a:cubicBezTo>
                    <a:pt x="38613" y="64645"/>
                    <a:pt x="33669" y="63302"/>
                    <a:pt x="29628" y="64193"/>
                  </a:cubicBezTo>
                  <a:cubicBezTo>
                    <a:pt x="25587" y="65090"/>
                    <a:pt x="22895" y="68234"/>
                    <a:pt x="21547" y="72275"/>
                  </a:cubicBezTo>
                  <a:cubicBezTo>
                    <a:pt x="20198" y="75870"/>
                    <a:pt x="21547" y="80357"/>
                    <a:pt x="24238" y="83049"/>
                  </a:cubicBezTo>
                  <a:cubicBezTo>
                    <a:pt x="25136" y="83947"/>
                    <a:pt x="26033" y="84398"/>
                    <a:pt x="26930" y="84844"/>
                  </a:cubicBezTo>
                  <a:cubicBezTo>
                    <a:pt x="27828" y="85290"/>
                    <a:pt x="28725" y="85741"/>
                    <a:pt x="29622" y="86193"/>
                  </a:cubicBezTo>
                  <a:cubicBezTo>
                    <a:pt x="30971" y="86639"/>
                    <a:pt x="32314" y="86639"/>
                    <a:pt x="33217" y="86639"/>
                  </a:cubicBezTo>
                  <a:cubicBezTo>
                    <a:pt x="37258" y="87084"/>
                    <a:pt x="40853" y="84392"/>
                    <a:pt x="42641" y="81249"/>
                  </a:cubicBezTo>
                  <a:cubicBezTo>
                    <a:pt x="43539" y="79454"/>
                    <a:pt x="43990" y="77653"/>
                    <a:pt x="43990" y="75859"/>
                  </a:cubicBezTo>
                  <a:cubicBezTo>
                    <a:pt x="44436" y="74961"/>
                    <a:pt x="43990" y="73612"/>
                    <a:pt x="43990" y="72715"/>
                  </a:cubicBezTo>
                  <a:close/>
                  <a:moveTo>
                    <a:pt x="11671" y="64199"/>
                  </a:moveTo>
                  <a:lnTo>
                    <a:pt x="11671" y="64199"/>
                  </a:lnTo>
                  <a:cubicBezTo>
                    <a:pt x="9876" y="62404"/>
                    <a:pt x="7184" y="61507"/>
                    <a:pt x="4938" y="62404"/>
                  </a:cubicBezTo>
                  <a:cubicBezTo>
                    <a:pt x="2246" y="63302"/>
                    <a:pt x="0" y="65999"/>
                    <a:pt x="0" y="68692"/>
                  </a:cubicBezTo>
                  <a:cubicBezTo>
                    <a:pt x="0" y="70938"/>
                    <a:pt x="1349" y="73178"/>
                    <a:pt x="3143" y="74527"/>
                  </a:cubicBezTo>
                  <a:cubicBezTo>
                    <a:pt x="5835" y="75876"/>
                    <a:pt x="8979" y="75425"/>
                    <a:pt x="11225" y="73630"/>
                  </a:cubicBezTo>
                  <a:lnTo>
                    <a:pt x="11671" y="73184"/>
                  </a:lnTo>
                  <a:cubicBezTo>
                    <a:pt x="13917" y="70492"/>
                    <a:pt x="13917" y="66451"/>
                    <a:pt x="11671" y="64205"/>
                  </a:cubicBezTo>
                  <a:close/>
                  <a:moveTo>
                    <a:pt x="33669" y="30076"/>
                  </a:moveTo>
                  <a:cubicBezTo>
                    <a:pt x="33669" y="30076"/>
                    <a:pt x="33223" y="30076"/>
                    <a:pt x="33223" y="30076"/>
                  </a:cubicBezTo>
                  <a:cubicBezTo>
                    <a:pt x="29628" y="29179"/>
                    <a:pt x="26039" y="31871"/>
                    <a:pt x="26039" y="35466"/>
                  </a:cubicBezTo>
                  <a:cubicBezTo>
                    <a:pt x="26039" y="39061"/>
                    <a:pt x="29634" y="41753"/>
                    <a:pt x="33223" y="40856"/>
                  </a:cubicBezTo>
                  <a:cubicBezTo>
                    <a:pt x="33223" y="40856"/>
                    <a:pt x="33669" y="40856"/>
                    <a:pt x="33669" y="40856"/>
                  </a:cubicBezTo>
                  <a:cubicBezTo>
                    <a:pt x="39058" y="39507"/>
                    <a:pt x="39058" y="30979"/>
                    <a:pt x="33669" y="300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1" name="Google Shape;2911;p66"/>
            <p:cNvSpPr/>
            <p:nvPr/>
          </p:nvSpPr>
          <p:spPr>
            <a:xfrm>
              <a:off x="-2663564" y="1205253"/>
              <a:ext cx="6312" cy="2744"/>
            </a:xfrm>
            <a:custGeom>
              <a:rect b="b" l="l" r="r" t="t"/>
              <a:pathLst>
                <a:path extrusionOk="0" h="586" w="1348">
                  <a:moveTo>
                    <a:pt x="1349" y="0"/>
                  </a:moveTo>
                  <a:cubicBezTo>
                    <a:pt x="903" y="0"/>
                    <a:pt x="452" y="0"/>
                    <a:pt x="0" y="0"/>
                  </a:cubicBezTo>
                  <a:lnTo>
                    <a:pt x="0" y="0"/>
                  </a:lnTo>
                  <a:cubicBezTo>
                    <a:pt x="446" y="0"/>
                    <a:pt x="897" y="0"/>
                    <a:pt x="1349" y="0"/>
                  </a:cubicBezTo>
                  <a:lnTo>
                    <a:pt x="1349"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2" name="Google Shape;2912;p66"/>
            <p:cNvSpPr/>
            <p:nvPr/>
          </p:nvSpPr>
          <p:spPr>
            <a:xfrm>
              <a:off x="-3483427" y="1159099"/>
              <a:ext cx="1287772" cy="818276"/>
            </a:xfrm>
            <a:custGeom>
              <a:rect b="b" l="l" r="r" t="t"/>
              <a:pathLst>
                <a:path extrusionOk="0" h="174752" w="275018">
                  <a:moveTo>
                    <a:pt x="196229" y="1783"/>
                  </a:moveTo>
                  <a:cubicBezTo>
                    <a:pt x="224514" y="3578"/>
                    <a:pt x="232144" y="38598"/>
                    <a:pt x="236636" y="61049"/>
                  </a:cubicBezTo>
                  <a:cubicBezTo>
                    <a:pt x="239780" y="76316"/>
                    <a:pt x="242026" y="91583"/>
                    <a:pt x="245163" y="106398"/>
                  </a:cubicBezTo>
                  <a:cubicBezTo>
                    <a:pt x="247410" y="118521"/>
                    <a:pt x="250101" y="131090"/>
                    <a:pt x="255491" y="141870"/>
                  </a:cubicBezTo>
                  <a:cubicBezTo>
                    <a:pt x="259086" y="149054"/>
                    <a:pt x="265367" y="155336"/>
                    <a:pt x="273900" y="153547"/>
                  </a:cubicBezTo>
                  <a:cubicBezTo>
                    <a:pt x="274346" y="153547"/>
                    <a:pt x="274346" y="152650"/>
                    <a:pt x="273900" y="152650"/>
                  </a:cubicBezTo>
                  <a:cubicBezTo>
                    <a:pt x="264024" y="152650"/>
                    <a:pt x="258183" y="144568"/>
                    <a:pt x="255045" y="136040"/>
                  </a:cubicBezTo>
                  <a:cubicBezTo>
                    <a:pt x="250107" y="123917"/>
                    <a:pt x="247861" y="109999"/>
                    <a:pt x="245169" y="96979"/>
                  </a:cubicBezTo>
                  <a:cubicBezTo>
                    <a:pt x="242477" y="81712"/>
                    <a:pt x="239780" y="66445"/>
                    <a:pt x="236191" y="51184"/>
                  </a:cubicBezTo>
                  <a:cubicBezTo>
                    <a:pt x="233047" y="38616"/>
                    <a:pt x="229007" y="25144"/>
                    <a:pt x="221377" y="14369"/>
                  </a:cubicBezTo>
                  <a:cubicBezTo>
                    <a:pt x="215541" y="5842"/>
                    <a:pt x="206563" y="0"/>
                    <a:pt x="195789" y="0"/>
                  </a:cubicBezTo>
                  <a:cubicBezTo>
                    <a:pt x="195344" y="891"/>
                    <a:pt x="195344" y="1795"/>
                    <a:pt x="196241" y="1795"/>
                  </a:cubicBezTo>
                  <a:close/>
                  <a:moveTo>
                    <a:pt x="160760" y="20193"/>
                  </a:moveTo>
                  <a:cubicBezTo>
                    <a:pt x="155371" y="21542"/>
                    <a:pt x="149535" y="23789"/>
                    <a:pt x="144152" y="25132"/>
                  </a:cubicBezTo>
                  <a:cubicBezTo>
                    <a:pt x="138316" y="26481"/>
                    <a:pt x="132475" y="27824"/>
                    <a:pt x="127092" y="29173"/>
                  </a:cubicBezTo>
                  <a:cubicBezTo>
                    <a:pt x="114072" y="31865"/>
                    <a:pt x="101053" y="33214"/>
                    <a:pt x="88033" y="35009"/>
                  </a:cubicBezTo>
                  <a:cubicBezTo>
                    <a:pt x="76357" y="36357"/>
                    <a:pt x="64686" y="37255"/>
                    <a:pt x="53016" y="38604"/>
                  </a:cubicBezTo>
                  <a:cubicBezTo>
                    <a:pt x="39551" y="39953"/>
                    <a:pt x="26526" y="41748"/>
                    <a:pt x="13060" y="41296"/>
                  </a:cubicBezTo>
                  <a:cubicBezTo>
                    <a:pt x="11712" y="41296"/>
                    <a:pt x="11712" y="43091"/>
                    <a:pt x="13060" y="43091"/>
                  </a:cubicBezTo>
                  <a:cubicBezTo>
                    <a:pt x="26526" y="43536"/>
                    <a:pt x="39551" y="41742"/>
                    <a:pt x="53016" y="40399"/>
                  </a:cubicBezTo>
                  <a:cubicBezTo>
                    <a:pt x="65138" y="39050"/>
                    <a:pt x="77706" y="37706"/>
                    <a:pt x="89828" y="36357"/>
                  </a:cubicBezTo>
                  <a:cubicBezTo>
                    <a:pt x="101950" y="35009"/>
                    <a:pt x="113621" y="33214"/>
                    <a:pt x="125743" y="31419"/>
                  </a:cubicBezTo>
                  <a:cubicBezTo>
                    <a:pt x="137419" y="29173"/>
                    <a:pt x="150433" y="26481"/>
                    <a:pt x="161212" y="21091"/>
                  </a:cubicBezTo>
                  <a:cubicBezTo>
                    <a:pt x="161663" y="20639"/>
                    <a:pt x="161212" y="20188"/>
                    <a:pt x="160766" y="20188"/>
                  </a:cubicBezTo>
                  <a:close/>
                  <a:moveTo>
                    <a:pt x="193086" y="50275"/>
                  </a:moveTo>
                  <a:cubicBezTo>
                    <a:pt x="190394" y="51173"/>
                    <a:pt x="188599" y="52522"/>
                    <a:pt x="186799" y="53871"/>
                  </a:cubicBezTo>
                  <a:cubicBezTo>
                    <a:pt x="182758" y="57014"/>
                    <a:pt x="179615" y="59260"/>
                    <a:pt x="175123" y="61055"/>
                  </a:cubicBezTo>
                  <a:cubicBezTo>
                    <a:pt x="167938" y="63747"/>
                    <a:pt x="160309" y="65096"/>
                    <a:pt x="152673" y="67788"/>
                  </a:cubicBezTo>
                  <a:cubicBezTo>
                    <a:pt x="144591" y="70480"/>
                    <a:pt x="136510" y="72727"/>
                    <a:pt x="127983" y="74521"/>
                  </a:cubicBezTo>
                  <a:cubicBezTo>
                    <a:pt x="119004" y="76316"/>
                    <a:pt x="110026" y="77213"/>
                    <a:pt x="101047" y="78562"/>
                  </a:cubicBezTo>
                  <a:cubicBezTo>
                    <a:pt x="100150" y="78562"/>
                    <a:pt x="100601" y="79911"/>
                    <a:pt x="101047" y="79911"/>
                  </a:cubicBezTo>
                  <a:cubicBezTo>
                    <a:pt x="108683" y="79911"/>
                    <a:pt x="116764" y="78117"/>
                    <a:pt x="124840" y="76768"/>
                  </a:cubicBezTo>
                  <a:cubicBezTo>
                    <a:pt x="133818" y="74973"/>
                    <a:pt x="142797" y="72727"/>
                    <a:pt x="151330" y="70035"/>
                  </a:cubicBezTo>
                  <a:cubicBezTo>
                    <a:pt x="159411" y="67788"/>
                    <a:pt x="167493" y="65548"/>
                    <a:pt x="175574" y="62850"/>
                  </a:cubicBezTo>
                  <a:cubicBezTo>
                    <a:pt x="182758" y="60158"/>
                    <a:pt x="187251" y="55214"/>
                    <a:pt x="193532" y="51624"/>
                  </a:cubicBezTo>
                  <a:cubicBezTo>
                    <a:pt x="193977" y="50727"/>
                    <a:pt x="193532" y="50275"/>
                    <a:pt x="193080" y="50275"/>
                  </a:cubicBezTo>
                  <a:close/>
                  <a:moveTo>
                    <a:pt x="9465" y="70932"/>
                  </a:moveTo>
                  <a:cubicBezTo>
                    <a:pt x="23834" y="76322"/>
                    <a:pt x="39093" y="78568"/>
                    <a:pt x="54359" y="78117"/>
                  </a:cubicBezTo>
                  <a:cubicBezTo>
                    <a:pt x="70076" y="77671"/>
                    <a:pt x="84890" y="74076"/>
                    <a:pt x="100150" y="71829"/>
                  </a:cubicBezTo>
                  <a:cubicBezTo>
                    <a:pt x="115415" y="69137"/>
                    <a:pt x="130681" y="67343"/>
                    <a:pt x="145940" y="63747"/>
                  </a:cubicBezTo>
                  <a:cubicBezTo>
                    <a:pt x="161206" y="59706"/>
                    <a:pt x="174225" y="52070"/>
                    <a:pt x="188588" y="45337"/>
                  </a:cubicBezTo>
                  <a:cubicBezTo>
                    <a:pt x="189485" y="44891"/>
                    <a:pt x="188588" y="43542"/>
                    <a:pt x="187690" y="43988"/>
                  </a:cubicBezTo>
                  <a:cubicBezTo>
                    <a:pt x="181404" y="47132"/>
                    <a:pt x="175123" y="50721"/>
                    <a:pt x="168836" y="53413"/>
                  </a:cubicBezTo>
                  <a:cubicBezTo>
                    <a:pt x="161652" y="56557"/>
                    <a:pt x="154468" y="59249"/>
                    <a:pt x="147289" y="61049"/>
                  </a:cubicBezTo>
                  <a:cubicBezTo>
                    <a:pt x="132921" y="65090"/>
                    <a:pt x="118107" y="66885"/>
                    <a:pt x="103739" y="69131"/>
                  </a:cubicBezTo>
                  <a:cubicBezTo>
                    <a:pt x="88022" y="71823"/>
                    <a:pt x="72310" y="75419"/>
                    <a:pt x="56599" y="75864"/>
                  </a:cubicBezTo>
                  <a:cubicBezTo>
                    <a:pt x="40882" y="76762"/>
                    <a:pt x="25171" y="74515"/>
                    <a:pt x="10357" y="69131"/>
                  </a:cubicBezTo>
                  <a:cubicBezTo>
                    <a:pt x="9014" y="69577"/>
                    <a:pt x="8562" y="70475"/>
                    <a:pt x="9465" y="70926"/>
                  </a:cubicBezTo>
                  <a:close/>
                  <a:moveTo>
                    <a:pt x="3630" y="65096"/>
                  </a:moveTo>
                  <a:cubicBezTo>
                    <a:pt x="10814" y="63747"/>
                    <a:pt x="17998" y="66891"/>
                    <a:pt x="24731" y="68240"/>
                  </a:cubicBezTo>
                  <a:cubicBezTo>
                    <a:pt x="31915" y="69589"/>
                    <a:pt x="39545" y="69137"/>
                    <a:pt x="46729" y="68686"/>
                  </a:cubicBezTo>
                  <a:cubicBezTo>
                    <a:pt x="62446" y="67788"/>
                    <a:pt x="78603" y="66439"/>
                    <a:pt x="94320" y="63747"/>
                  </a:cubicBezTo>
                  <a:cubicBezTo>
                    <a:pt x="110037" y="61055"/>
                    <a:pt x="125749" y="56563"/>
                    <a:pt x="141008" y="52070"/>
                  </a:cubicBezTo>
                  <a:cubicBezTo>
                    <a:pt x="148644" y="49824"/>
                    <a:pt x="156274" y="48029"/>
                    <a:pt x="163904" y="46234"/>
                  </a:cubicBezTo>
                  <a:cubicBezTo>
                    <a:pt x="170191" y="44439"/>
                    <a:pt x="176471" y="42639"/>
                    <a:pt x="181861" y="38598"/>
                  </a:cubicBezTo>
                  <a:cubicBezTo>
                    <a:pt x="182758" y="38152"/>
                    <a:pt x="181861" y="36803"/>
                    <a:pt x="180964" y="37249"/>
                  </a:cubicBezTo>
                  <a:cubicBezTo>
                    <a:pt x="168396" y="44885"/>
                    <a:pt x="152679" y="47126"/>
                    <a:pt x="138762" y="50715"/>
                  </a:cubicBezTo>
                  <a:cubicBezTo>
                    <a:pt x="123045" y="55202"/>
                    <a:pt x="107785" y="59694"/>
                    <a:pt x="92074" y="62392"/>
                  </a:cubicBezTo>
                  <a:cubicBezTo>
                    <a:pt x="75911" y="65085"/>
                    <a:pt x="59303" y="66433"/>
                    <a:pt x="43140" y="66879"/>
                  </a:cubicBezTo>
                  <a:cubicBezTo>
                    <a:pt x="35059" y="67325"/>
                    <a:pt x="27423" y="66879"/>
                    <a:pt x="19347" y="65085"/>
                  </a:cubicBezTo>
                  <a:cubicBezTo>
                    <a:pt x="13958" y="64187"/>
                    <a:pt x="8574" y="62838"/>
                    <a:pt x="3630" y="63736"/>
                  </a:cubicBezTo>
                  <a:cubicBezTo>
                    <a:pt x="3185" y="64639"/>
                    <a:pt x="3185" y="65085"/>
                    <a:pt x="3630" y="65085"/>
                  </a:cubicBezTo>
                  <a:close/>
                  <a:moveTo>
                    <a:pt x="2733" y="57911"/>
                  </a:moveTo>
                  <a:cubicBezTo>
                    <a:pt x="16198" y="61507"/>
                    <a:pt x="30566" y="60604"/>
                    <a:pt x="44483" y="59260"/>
                  </a:cubicBezTo>
                  <a:cubicBezTo>
                    <a:pt x="59748" y="57466"/>
                    <a:pt x="75014" y="54322"/>
                    <a:pt x="90274" y="52527"/>
                  </a:cubicBezTo>
                  <a:cubicBezTo>
                    <a:pt x="106437" y="50281"/>
                    <a:pt x="123045" y="48041"/>
                    <a:pt x="139208" y="44891"/>
                  </a:cubicBezTo>
                  <a:cubicBezTo>
                    <a:pt x="145940" y="43542"/>
                    <a:pt x="152673" y="41748"/>
                    <a:pt x="158966" y="39055"/>
                  </a:cubicBezTo>
                  <a:cubicBezTo>
                    <a:pt x="165252" y="36363"/>
                    <a:pt x="171534" y="32768"/>
                    <a:pt x="177820" y="29630"/>
                  </a:cubicBezTo>
                  <a:cubicBezTo>
                    <a:pt x="178266" y="29184"/>
                    <a:pt x="177820" y="28281"/>
                    <a:pt x="177375" y="28281"/>
                  </a:cubicBezTo>
                  <a:cubicBezTo>
                    <a:pt x="164807" y="33220"/>
                    <a:pt x="154028" y="40404"/>
                    <a:pt x="140563" y="43096"/>
                  </a:cubicBezTo>
                  <a:cubicBezTo>
                    <a:pt x="124845" y="46240"/>
                    <a:pt x="109134" y="48486"/>
                    <a:pt x="93423" y="50733"/>
                  </a:cubicBezTo>
                  <a:cubicBezTo>
                    <a:pt x="63343" y="54322"/>
                    <a:pt x="33264" y="61507"/>
                    <a:pt x="2733" y="57917"/>
                  </a:cubicBezTo>
                  <a:lnTo>
                    <a:pt x="2733" y="57917"/>
                  </a:lnTo>
                  <a:close/>
                  <a:moveTo>
                    <a:pt x="169293" y="23789"/>
                  </a:moveTo>
                  <a:cubicBezTo>
                    <a:pt x="162561" y="25138"/>
                    <a:pt x="156274" y="27830"/>
                    <a:pt x="149535" y="30076"/>
                  </a:cubicBezTo>
                  <a:cubicBezTo>
                    <a:pt x="142351" y="32322"/>
                    <a:pt x="135167" y="34117"/>
                    <a:pt x="127989" y="35912"/>
                  </a:cubicBezTo>
                  <a:cubicBezTo>
                    <a:pt x="114072" y="39055"/>
                    <a:pt x="99704" y="41748"/>
                    <a:pt x="85342" y="43994"/>
                  </a:cubicBezTo>
                  <a:cubicBezTo>
                    <a:pt x="70528" y="46240"/>
                    <a:pt x="55714" y="47137"/>
                    <a:pt x="40894" y="48932"/>
                  </a:cubicBezTo>
                  <a:cubicBezTo>
                    <a:pt x="34607" y="49830"/>
                    <a:pt x="28772" y="50281"/>
                    <a:pt x="22936" y="51624"/>
                  </a:cubicBezTo>
                  <a:cubicBezTo>
                    <a:pt x="15301" y="52973"/>
                    <a:pt x="8568" y="51624"/>
                    <a:pt x="938" y="50275"/>
                  </a:cubicBezTo>
                  <a:cubicBezTo>
                    <a:pt x="41" y="50275"/>
                    <a:pt x="-411" y="51624"/>
                    <a:pt x="493" y="51624"/>
                  </a:cubicBezTo>
                  <a:cubicBezTo>
                    <a:pt x="6328" y="52973"/>
                    <a:pt x="12169" y="54316"/>
                    <a:pt x="17998" y="53871"/>
                  </a:cubicBezTo>
                  <a:cubicBezTo>
                    <a:pt x="25183" y="53871"/>
                    <a:pt x="32367" y="51624"/>
                    <a:pt x="39545" y="50727"/>
                  </a:cubicBezTo>
                  <a:cubicBezTo>
                    <a:pt x="53913" y="48932"/>
                    <a:pt x="68276" y="48035"/>
                    <a:pt x="82644" y="45788"/>
                  </a:cubicBezTo>
                  <a:cubicBezTo>
                    <a:pt x="97458" y="43542"/>
                    <a:pt x="112272" y="40850"/>
                    <a:pt x="127092" y="37261"/>
                  </a:cubicBezTo>
                  <a:cubicBezTo>
                    <a:pt x="134276" y="35466"/>
                    <a:pt x="141460" y="33665"/>
                    <a:pt x="148638" y="31425"/>
                  </a:cubicBezTo>
                  <a:cubicBezTo>
                    <a:pt x="155822" y="29179"/>
                    <a:pt x="163452" y="27384"/>
                    <a:pt x="169739" y="23789"/>
                  </a:cubicBezTo>
                  <a:cubicBezTo>
                    <a:pt x="170191" y="24234"/>
                    <a:pt x="169739" y="23789"/>
                    <a:pt x="169293" y="23789"/>
                  </a:cubicBezTo>
                  <a:close/>
                  <a:moveTo>
                    <a:pt x="167499" y="13460"/>
                  </a:moveTo>
                  <a:cubicBezTo>
                    <a:pt x="195332" y="11666"/>
                    <a:pt x="203865" y="44439"/>
                    <a:pt x="208803" y="65994"/>
                  </a:cubicBezTo>
                  <a:cubicBezTo>
                    <a:pt x="215090" y="94281"/>
                    <a:pt x="217330" y="124808"/>
                    <a:pt x="229904" y="150855"/>
                  </a:cubicBezTo>
                  <a:cubicBezTo>
                    <a:pt x="236191" y="163875"/>
                    <a:pt x="248313" y="175998"/>
                    <a:pt x="264024" y="174649"/>
                  </a:cubicBezTo>
                  <a:cubicBezTo>
                    <a:pt x="264921" y="174649"/>
                    <a:pt x="264921" y="173752"/>
                    <a:pt x="264024" y="173300"/>
                  </a:cubicBezTo>
                  <a:cubicBezTo>
                    <a:pt x="251456" y="171952"/>
                    <a:pt x="242026" y="167013"/>
                    <a:pt x="234842" y="156239"/>
                  </a:cubicBezTo>
                  <a:cubicBezTo>
                    <a:pt x="227206" y="144562"/>
                    <a:pt x="223617" y="131096"/>
                    <a:pt x="220925" y="117629"/>
                  </a:cubicBezTo>
                  <a:cubicBezTo>
                    <a:pt x="214638" y="89794"/>
                    <a:pt x="212844" y="59712"/>
                    <a:pt x="200276" y="33671"/>
                  </a:cubicBezTo>
                  <a:cubicBezTo>
                    <a:pt x="193989" y="20651"/>
                    <a:pt x="183216" y="11220"/>
                    <a:pt x="167950" y="12569"/>
                  </a:cubicBezTo>
                  <a:cubicBezTo>
                    <a:pt x="167053" y="12569"/>
                    <a:pt x="167053" y="13466"/>
                    <a:pt x="167499" y="13466"/>
                  </a:cubicBezTo>
                  <a:close/>
                  <a:moveTo>
                    <a:pt x="175580" y="8968"/>
                  </a:moveTo>
                  <a:cubicBezTo>
                    <a:pt x="202070" y="7173"/>
                    <a:pt x="211495" y="39947"/>
                    <a:pt x="217330" y="60152"/>
                  </a:cubicBezTo>
                  <a:cubicBezTo>
                    <a:pt x="224966" y="87987"/>
                    <a:pt x="228103" y="117624"/>
                    <a:pt x="239328" y="144110"/>
                  </a:cubicBezTo>
                  <a:cubicBezTo>
                    <a:pt x="244718" y="157131"/>
                    <a:pt x="255045" y="171946"/>
                    <a:pt x="271202" y="167459"/>
                  </a:cubicBezTo>
                  <a:cubicBezTo>
                    <a:pt x="272100" y="167013"/>
                    <a:pt x="271648" y="165664"/>
                    <a:pt x="270757" y="166110"/>
                  </a:cubicBezTo>
                  <a:cubicBezTo>
                    <a:pt x="246067" y="170151"/>
                    <a:pt x="237985" y="138274"/>
                    <a:pt x="233047" y="119864"/>
                  </a:cubicBezTo>
                  <a:cubicBezTo>
                    <a:pt x="225411" y="92029"/>
                    <a:pt x="221822" y="62392"/>
                    <a:pt x="210152" y="35906"/>
                  </a:cubicBezTo>
                  <a:cubicBezTo>
                    <a:pt x="203865" y="21537"/>
                    <a:pt x="193092" y="6721"/>
                    <a:pt x="175586" y="8516"/>
                  </a:cubicBezTo>
                  <a:cubicBezTo>
                    <a:pt x="174683" y="8064"/>
                    <a:pt x="174683" y="8962"/>
                    <a:pt x="175586" y="8962"/>
                  </a:cubicBezTo>
                  <a:close/>
                  <a:moveTo>
                    <a:pt x="184559" y="4029"/>
                  </a:moveTo>
                  <a:cubicBezTo>
                    <a:pt x="222720" y="7625"/>
                    <a:pt x="224068" y="54316"/>
                    <a:pt x="229452" y="83049"/>
                  </a:cubicBezTo>
                  <a:cubicBezTo>
                    <a:pt x="232596" y="99659"/>
                    <a:pt x="236185" y="116275"/>
                    <a:pt x="242472" y="131987"/>
                  </a:cubicBezTo>
                  <a:cubicBezTo>
                    <a:pt x="246512" y="142761"/>
                    <a:pt x="252799" y="155782"/>
                    <a:pt x="264018" y="160720"/>
                  </a:cubicBezTo>
                  <a:cubicBezTo>
                    <a:pt x="267161" y="162069"/>
                    <a:pt x="271202" y="162966"/>
                    <a:pt x="274346" y="162069"/>
                  </a:cubicBezTo>
                  <a:cubicBezTo>
                    <a:pt x="275243" y="162069"/>
                    <a:pt x="275243" y="160274"/>
                    <a:pt x="274346" y="160274"/>
                  </a:cubicBezTo>
                  <a:cubicBezTo>
                    <a:pt x="260880" y="160274"/>
                    <a:pt x="253245" y="149500"/>
                    <a:pt x="247410" y="138274"/>
                  </a:cubicBezTo>
                  <a:cubicBezTo>
                    <a:pt x="240225" y="123008"/>
                    <a:pt x="236185" y="106398"/>
                    <a:pt x="232596" y="90234"/>
                  </a:cubicBezTo>
                  <a:cubicBezTo>
                    <a:pt x="229452" y="75419"/>
                    <a:pt x="227206" y="60152"/>
                    <a:pt x="223617" y="45337"/>
                  </a:cubicBezTo>
                  <a:cubicBezTo>
                    <a:pt x="220474" y="31419"/>
                    <a:pt x="214193" y="17947"/>
                    <a:pt x="202968" y="9419"/>
                  </a:cubicBezTo>
                  <a:cubicBezTo>
                    <a:pt x="197578" y="5378"/>
                    <a:pt x="190846" y="3584"/>
                    <a:pt x="184113" y="3132"/>
                  </a:cubicBezTo>
                  <a:cubicBezTo>
                    <a:pt x="184119" y="3589"/>
                    <a:pt x="184119" y="4035"/>
                    <a:pt x="184565" y="403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3" name="Google Shape;2913;p66"/>
            <p:cNvSpPr/>
            <p:nvPr/>
          </p:nvSpPr>
          <p:spPr>
            <a:xfrm>
              <a:off x="-2938164" y="1603771"/>
              <a:ext cx="117002" cy="114600"/>
            </a:xfrm>
            <a:custGeom>
              <a:rect b="b" l="l" r="r" t="t"/>
              <a:pathLst>
                <a:path extrusionOk="0" h="24474" w="24987">
                  <a:moveTo>
                    <a:pt x="13762" y="187"/>
                  </a:moveTo>
                  <a:cubicBezTo>
                    <a:pt x="11991" y="3137"/>
                    <a:pt x="10566" y="6434"/>
                    <a:pt x="9411" y="9888"/>
                  </a:cubicBezTo>
                  <a:cubicBezTo>
                    <a:pt x="6519" y="8627"/>
                    <a:pt x="3634" y="7436"/>
                    <a:pt x="743" y="6475"/>
                  </a:cubicBezTo>
                  <a:cubicBezTo>
                    <a:pt x="-155" y="6029"/>
                    <a:pt x="-155" y="6475"/>
                    <a:pt x="297" y="6926"/>
                  </a:cubicBezTo>
                  <a:cubicBezTo>
                    <a:pt x="3253" y="8404"/>
                    <a:pt x="6209" y="9689"/>
                    <a:pt x="9041" y="11032"/>
                  </a:cubicBezTo>
                  <a:cubicBezTo>
                    <a:pt x="7751" y="15114"/>
                    <a:pt x="6824" y="19384"/>
                    <a:pt x="6132" y="23536"/>
                  </a:cubicBezTo>
                  <a:cubicBezTo>
                    <a:pt x="6132" y="24433"/>
                    <a:pt x="7481" y="24885"/>
                    <a:pt x="7481" y="23982"/>
                  </a:cubicBezTo>
                  <a:cubicBezTo>
                    <a:pt x="8402" y="19829"/>
                    <a:pt x="9686" y="15911"/>
                    <a:pt x="11012" y="11988"/>
                  </a:cubicBezTo>
                  <a:cubicBezTo>
                    <a:pt x="11792" y="12381"/>
                    <a:pt x="12566" y="12785"/>
                    <a:pt x="13316" y="13202"/>
                  </a:cubicBezTo>
                  <a:cubicBezTo>
                    <a:pt x="16911" y="14996"/>
                    <a:pt x="20501" y="16797"/>
                    <a:pt x="24541" y="17243"/>
                  </a:cubicBezTo>
                  <a:cubicBezTo>
                    <a:pt x="24987" y="17243"/>
                    <a:pt x="24987" y="16797"/>
                    <a:pt x="24987" y="16345"/>
                  </a:cubicBezTo>
                  <a:cubicBezTo>
                    <a:pt x="21392" y="14099"/>
                    <a:pt x="16906" y="13202"/>
                    <a:pt x="12865" y="11407"/>
                  </a:cubicBezTo>
                  <a:lnTo>
                    <a:pt x="11422" y="10768"/>
                  </a:lnTo>
                  <a:cubicBezTo>
                    <a:pt x="12548" y="7460"/>
                    <a:pt x="13692" y="4134"/>
                    <a:pt x="14659" y="633"/>
                  </a:cubicBezTo>
                  <a:cubicBezTo>
                    <a:pt x="15111" y="187"/>
                    <a:pt x="14214" y="-264"/>
                    <a:pt x="13762" y="1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4" name="Google Shape;2914;p66"/>
            <p:cNvSpPr/>
            <p:nvPr/>
          </p:nvSpPr>
          <p:spPr>
            <a:xfrm>
              <a:off x="-2896877" y="1821147"/>
              <a:ext cx="97593" cy="103202"/>
            </a:xfrm>
            <a:custGeom>
              <a:rect b="b" l="l" r="r" t="t"/>
              <a:pathLst>
                <a:path extrusionOk="0" h="22040" w="20842">
                  <a:moveTo>
                    <a:pt x="457" y="6733"/>
                  </a:moveTo>
                  <a:cubicBezTo>
                    <a:pt x="3560" y="7079"/>
                    <a:pt x="6392" y="8211"/>
                    <a:pt x="9166" y="9742"/>
                  </a:cubicBezTo>
                  <a:cubicBezTo>
                    <a:pt x="7342" y="13484"/>
                    <a:pt x="5865" y="17466"/>
                    <a:pt x="4498" y="21102"/>
                  </a:cubicBezTo>
                  <a:cubicBezTo>
                    <a:pt x="4052" y="22000"/>
                    <a:pt x="5847" y="22451"/>
                    <a:pt x="5847" y="21548"/>
                  </a:cubicBezTo>
                  <a:cubicBezTo>
                    <a:pt x="7231" y="17859"/>
                    <a:pt x="8967" y="14293"/>
                    <a:pt x="10756" y="10657"/>
                  </a:cubicBezTo>
                  <a:lnTo>
                    <a:pt x="11682" y="11220"/>
                  </a:lnTo>
                  <a:cubicBezTo>
                    <a:pt x="14374" y="12569"/>
                    <a:pt x="17072" y="14815"/>
                    <a:pt x="20209" y="14815"/>
                  </a:cubicBezTo>
                  <a:cubicBezTo>
                    <a:pt x="20655" y="14815"/>
                    <a:pt x="21107" y="13918"/>
                    <a:pt x="20655" y="13918"/>
                  </a:cubicBezTo>
                  <a:cubicBezTo>
                    <a:pt x="17447" y="12311"/>
                    <a:pt x="14597" y="11067"/>
                    <a:pt x="11459" y="9220"/>
                  </a:cubicBezTo>
                  <a:cubicBezTo>
                    <a:pt x="12926" y="6240"/>
                    <a:pt x="14403" y="3196"/>
                    <a:pt x="15717" y="0"/>
                  </a:cubicBezTo>
                  <a:lnTo>
                    <a:pt x="15717" y="0"/>
                  </a:lnTo>
                  <a:cubicBezTo>
                    <a:pt x="13412" y="2305"/>
                    <a:pt x="11518" y="5185"/>
                    <a:pt x="9893" y="8287"/>
                  </a:cubicBezTo>
                  <a:cubicBezTo>
                    <a:pt x="6891" y="6616"/>
                    <a:pt x="3853" y="5408"/>
                    <a:pt x="0" y="5836"/>
                  </a:cubicBezTo>
                  <a:cubicBezTo>
                    <a:pt x="0" y="5836"/>
                    <a:pt x="0" y="6733"/>
                    <a:pt x="452" y="67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5" name="Google Shape;2915;p66"/>
            <p:cNvSpPr/>
            <p:nvPr/>
          </p:nvSpPr>
          <p:spPr>
            <a:xfrm>
              <a:off x="-2842216" y="2046046"/>
              <a:ext cx="119287" cy="98431"/>
            </a:xfrm>
            <a:custGeom>
              <a:rect b="b" l="l" r="r" t="t"/>
              <a:pathLst>
                <a:path extrusionOk="0" h="21021" w="25475">
                  <a:moveTo>
                    <a:pt x="14820" y="0"/>
                  </a:moveTo>
                  <a:cubicBezTo>
                    <a:pt x="10849" y="1490"/>
                    <a:pt x="8252" y="5308"/>
                    <a:pt x="6416" y="9566"/>
                  </a:cubicBezTo>
                  <a:cubicBezTo>
                    <a:pt x="4275" y="8733"/>
                    <a:pt x="2141" y="7894"/>
                    <a:pt x="0" y="7185"/>
                  </a:cubicBezTo>
                  <a:lnTo>
                    <a:pt x="0" y="7185"/>
                  </a:lnTo>
                  <a:cubicBezTo>
                    <a:pt x="1859" y="8229"/>
                    <a:pt x="3871" y="9425"/>
                    <a:pt x="5976" y="10628"/>
                  </a:cubicBezTo>
                  <a:cubicBezTo>
                    <a:pt x="4733" y="13765"/>
                    <a:pt x="3865" y="17050"/>
                    <a:pt x="3143" y="19759"/>
                  </a:cubicBezTo>
                  <a:cubicBezTo>
                    <a:pt x="2698" y="21108"/>
                    <a:pt x="4492" y="21554"/>
                    <a:pt x="4938" y="20205"/>
                  </a:cubicBezTo>
                  <a:cubicBezTo>
                    <a:pt x="6017" y="17331"/>
                    <a:pt x="7020" y="14534"/>
                    <a:pt x="8187" y="11859"/>
                  </a:cubicBezTo>
                  <a:cubicBezTo>
                    <a:pt x="13641" y="14839"/>
                    <a:pt x="19582" y="17507"/>
                    <a:pt x="25142" y="17507"/>
                  </a:cubicBezTo>
                  <a:cubicBezTo>
                    <a:pt x="25587" y="17507"/>
                    <a:pt x="25587" y="17061"/>
                    <a:pt x="25142" y="16610"/>
                  </a:cubicBezTo>
                  <a:cubicBezTo>
                    <a:pt x="21101" y="14815"/>
                    <a:pt x="16614" y="13466"/>
                    <a:pt x="12122" y="11672"/>
                  </a:cubicBezTo>
                  <a:cubicBezTo>
                    <a:pt x="11014" y="11302"/>
                    <a:pt x="9905" y="10903"/>
                    <a:pt x="8803" y="10481"/>
                  </a:cubicBezTo>
                  <a:cubicBezTo>
                    <a:pt x="10427" y="6997"/>
                    <a:pt x="12404" y="3760"/>
                    <a:pt x="15266" y="897"/>
                  </a:cubicBezTo>
                  <a:cubicBezTo>
                    <a:pt x="15717" y="446"/>
                    <a:pt x="15266" y="0"/>
                    <a:pt x="1482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6" name="Google Shape;2916;p66"/>
            <p:cNvSpPr/>
            <p:nvPr/>
          </p:nvSpPr>
          <p:spPr>
            <a:xfrm>
              <a:off x="-4079950" y="149157"/>
              <a:ext cx="2406782" cy="2940156"/>
            </a:xfrm>
            <a:custGeom>
              <a:rect b="b" l="l" r="r" t="t"/>
              <a:pathLst>
                <a:path extrusionOk="0" h="627903" w="513995">
                  <a:moveTo>
                    <a:pt x="137337" y="238615"/>
                  </a:moveTo>
                  <a:cubicBezTo>
                    <a:pt x="105909" y="209882"/>
                    <a:pt x="83911" y="172616"/>
                    <a:pt x="87054" y="129062"/>
                  </a:cubicBezTo>
                  <a:cubicBezTo>
                    <a:pt x="88849" y="102124"/>
                    <a:pt x="100074" y="76529"/>
                    <a:pt x="115339" y="54981"/>
                  </a:cubicBezTo>
                  <a:cubicBezTo>
                    <a:pt x="130153" y="33432"/>
                    <a:pt x="152151" y="20412"/>
                    <a:pt x="176395" y="11427"/>
                  </a:cubicBezTo>
                  <a:cubicBezTo>
                    <a:pt x="201983" y="2002"/>
                    <a:pt x="226227" y="653"/>
                    <a:pt x="252266" y="8735"/>
                  </a:cubicBezTo>
                  <a:cubicBezTo>
                    <a:pt x="286832" y="19509"/>
                    <a:pt x="317814" y="44206"/>
                    <a:pt x="334423" y="76529"/>
                  </a:cubicBezTo>
                  <a:cubicBezTo>
                    <a:pt x="357770" y="122323"/>
                    <a:pt x="344750" y="174856"/>
                    <a:pt x="321855" y="217958"/>
                  </a:cubicBezTo>
                  <a:cubicBezTo>
                    <a:pt x="320958" y="219753"/>
                    <a:pt x="323650" y="221554"/>
                    <a:pt x="324547" y="219753"/>
                  </a:cubicBezTo>
                  <a:cubicBezTo>
                    <a:pt x="342053" y="186979"/>
                    <a:pt x="353729" y="150159"/>
                    <a:pt x="348791" y="112892"/>
                  </a:cubicBezTo>
                  <a:cubicBezTo>
                    <a:pt x="345196" y="85502"/>
                    <a:pt x="331731" y="60359"/>
                    <a:pt x="312425" y="41057"/>
                  </a:cubicBezTo>
                  <a:cubicBezTo>
                    <a:pt x="294467" y="23098"/>
                    <a:pt x="271572" y="10524"/>
                    <a:pt x="247328" y="3790"/>
                  </a:cubicBezTo>
                  <a:cubicBezTo>
                    <a:pt x="222638" y="-2943"/>
                    <a:pt x="199291" y="-251"/>
                    <a:pt x="175498" y="8277"/>
                  </a:cubicBezTo>
                  <a:cubicBezTo>
                    <a:pt x="155295" y="15462"/>
                    <a:pt x="134194" y="26688"/>
                    <a:pt x="120277" y="43297"/>
                  </a:cubicBezTo>
                  <a:cubicBezTo>
                    <a:pt x="109504" y="55866"/>
                    <a:pt x="100971" y="70687"/>
                    <a:pt x="94690" y="85948"/>
                  </a:cubicBezTo>
                  <a:cubicBezTo>
                    <a:pt x="85266" y="107948"/>
                    <a:pt x="81671" y="131742"/>
                    <a:pt x="84814" y="155091"/>
                  </a:cubicBezTo>
                  <a:cubicBezTo>
                    <a:pt x="89301" y="189214"/>
                    <a:pt x="110401" y="218398"/>
                    <a:pt x="135097" y="241296"/>
                  </a:cubicBezTo>
                  <a:cubicBezTo>
                    <a:pt x="136446" y="242199"/>
                    <a:pt x="139138" y="239947"/>
                    <a:pt x="137343" y="238603"/>
                  </a:cubicBezTo>
                  <a:lnTo>
                    <a:pt x="137343" y="238603"/>
                  </a:lnTo>
                  <a:close/>
                  <a:moveTo>
                    <a:pt x="133062" y="369300"/>
                  </a:moveTo>
                  <a:cubicBezTo>
                    <a:pt x="142053" y="406684"/>
                    <a:pt x="146498" y="446513"/>
                    <a:pt x="135543" y="484214"/>
                  </a:cubicBezTo>
                  <a:cubicBezTo>
                    <a:pt x="130153" y="502624"/>
                    <a:pt x="119826" y="523275"/>
                    <a:pt x="105915" y="536747"/>
                  </a:cubicBezTo>
                  <a:cubicBezTo>
                    <a:pt x="84814" y="556507"/>
                    <a:pt x="80773" y="590178"/>
                    <a:pt x="105469" y="608582"/>
                  </a:cubicBezTo>
                  <a:cubicBezTo>
                    <a:pt x="130611" y="627439"/>
                    <a:pt x="166977" y="630131"/>
                    <a:pt x="197502" y="626541"/>
                  </a:cubicBezTo>
                  <a:cubicBezTo>
                    <a:pt x="209179" y="625192"/>
                    <a:pt x="220849" y="621603"/>
                    <a:pt x="230274" y="614418"/>
                  </a:cubicBezTo>
                  <a:cubicBezTo>
                    <a:pt x="238801" y="607685"/>
                    <a:pt x="243739" y="597357"/>
                    <a:pt x="247779" y="587480"/>
                  </a:cubicBezTo>
                  <a:cubicBezTo>
                    <a:pt x="254964" y="569070"/>
                    <a:pt x="259901" y="549316"/>
                    <a:pt x="264839" y="530008"/>
                  </a:cubicBezTo>
                  <a:cubicBezTo>
                    <a:pt x="269326" y="512947"/>
                    <a:pt x="269777" y="488255"/>
                    <a:pt x="282345" y="474332"/>
                  </a:cubicBezTo>
                  <a:cubicBezTo>
                    <a:pt x="300303" y="454572"/>
                    <a:pt x="333074" y="531803"/>
                    <a:pt x="337566" y="542126"/>
                  </a:cubicBezTo>
                  <a:cubicBezTo>
                    <a:pt x="341607" y="551551"/>
                    <a:pt x="345648" y="561433"/>
                    <a:pt x="350134" y="570413"/>
                  </a:cubicBezTo>
                  <a:cubicBezTo>
                    <a:pt x="352826" y="575351"/>
                    <a:pt x="356421" y="579838"/>
                    <a:pt x="358661" y="585228"/>
                  </a:cubicBezTo>
                  <a:cubicBezTo>
                    <a:pt x="361805" y="591961"/>
                    <a:pt x="365845" y="598248"/>
                    <a:pt x="372578" y="601838"/>
                  </a:cubicBezTo>
                  <a:cubicBezTo>
                    <a:pt x="382002" y="606776"/>
                    <a:pt x="397268" y="604084"/>
                    <a:pt x="407144" y="603187"/>
                  </a:cubicBezTo>
                  <a:cubicBezTo>
                    <a:pt x="424204" y="601392"/>
                    <a:pt x="441710" y="597351"/>
                    <a:pt x="457873" y="590618"/>
                  </a:cubicBezTo>
                  <a:cubicBezTo>
                    <a:pt x="473138" y="583885"/>
                    <a:pt x="486157" y="574454"/>
                    <a:pt x="497382" y="562331"/>
                  </a:cubicBezTo>
                  <a:cubicBezTo>
                    <a:pt x="506361" y="552454"/>
                    <a:pt x="516237" y="538085"/>
                    <a:pt x="513545" y="524167"/>
                  </a:cubicBezTo>
                  <a:cubicBezTo>
                    <a:pt x="509950" y="505311"/>
                    <a:pt x="492896" y="501270"/>
                    <a:pt x="478076" y="493633"/>
                  </a:cubicBezTo>
                  <a:cubicBezTo>
                    <a:pt x="468652" y="488695"/>
                    <a:pt x="464159" y="472983"/>
                    <a:pt x="459667" y="464003"/>
                  </a:cubicBezTo>
                  <a:cubicBezTo>
                    <a:pt x="444402" y="432572"/>
                    <a:pt x="430039" y="401147"/>
                    <a:pt x="415219" y="370162"/>
                  </a:cubicBezTo>
                  <a:cubicBezTo>
                    <a:pt x="409384" y="358039"/>
                    <a:pt x="404892" y="345471"/>
                    <a:pt x="407138" y="331998"/>
                  </a:cubicBezTo>
                  <a:cubicBezTo>
                    <a:pt x="408932" y="319430"/>
                    <a:pt x="418814" y="307307"/>
                    <a:pt x="425095" y="296978"/>
                  </a:cubicBezTo>
                  <a:cubicBezTo>
                    <a:pt x="434971" y="281260"/>
                    <a:pt x="445299" y="265548"/>
                    <a:pt x="454723" y="249383"/>
                  </a:cubicBezTo>
                  <a:cubicBezTo>
                    <a:pt x="464148" y="232322"/>
                    <a:pt x="471783" y="214363"/>
                    <a:pt x="478070" y="196404"/>
                  </a:cubicBezTo>
                  <a:cubicBezTo>
                    <a:pt x="483008" y="182487"/>
                    <a:pt x="487495" y="166323"/>
                    <a:pt x="480762" y="152405"/>
                  </a:cubicBezTo>
                  <a:cubicBezTo>
                    <a:pt x="475372" y="141631"/>
                    <a:pt x="462805" y="138939"/>
                    <a:pt x="452031" y="138939"/>
                  </a:cubicBezTo>
                  <a:cubicBezTo>
                    <a:pt x="439012" y="138939"/>
                    <a:pt x="429582" y="143426"/>
                    <a:pt x="419260" y="150164"/>
                  </a:cubicBezTo>
                  <a:cubicBezTo>
                    <a:pt x="387832" y="171267"/>
                    <a:pt x="360896" y="197759"/>
                    <a:pt x="329467" y="218410"/>
                  </a:cubicBezTo>
                  <a:cubicBezTo>
                    <a:pt x="326775" y="220205"/>
                    <a:pt x="323632" y="222005"/>
                    <a:pt x="320489" y="223800"/>
                  </a:cubicBezTo>
                  <a:cubicBezTo>
                    <a:pt x="318694" y="224697"/>
                    <a:pt x="320489" y="227841"/>
                    <a:pt x="322283" y="226492"/>
                  </a:cubicBezTo>
                  <a:cubicBezTo>
                    <a:pt x="355054" y="206733"/>
                    <a:pt x="382894" y="180246"/>
                    <a:pt x="413419" y="157795"/>
                  </a:cubicBezTo>
                  <a:cubicBezTo>
                    <a:pt x="425095" y="149267"/>
                    <a:pt x="435417" y="142077"/>
                    <a:pt x="450231" y="141631"/>
                  </a:cubicBezTo>
                  <a:cubicBezTo>
                    <a:pt x="466839" y="140733"/>
                    <a:pt x="479859" y="148815"/>
                    <a:pt x="480762" y="166323"/>
                  </a:cubicBezTo>
                  <a:cubicBezTo>
                    <a:pt x="481208" y="176199"/>
                    <a:pt x="477619" y="185630"/>
                    <a:pt x="474927" y="195055"/>
                  </a:cubicBezTo>
                  <a:cubicBezTo>
                    <a:pt x="471332" y="206281"/>
                    <a:pt x="466845" y="217055"/>
                    <a:pt x="461907" y="227829"/>
                  </a:cubicBezTo>
                  <a:cubicBezTo>
                    <a:pt x="454272" y="243993"/>
                    <a:pt x="444847" y="259706"/>
                    <a:pt x="434971" y="274973"/>
                  </a:cubicBezTo>
                  <a:cubicBezTo>
                    <a:pt x="429582" y="283055"/>
                    <a:pt x="424644" y="291582"/>
                    <a:pt x="419254" y="299664"/>
                  </a:cubicBezTo>
                  <a:cubicBezTo>
                    <a:pt x="412967" y="309541"/>
                    <a:pt x="406235" y="319424"/>
                    <a:pt x="403537" y="331095"/>
                  </a:cubicBezTo>
                  <a:cubicBezTo>
                    <a:pt x="399496" y="349951"/>
                    <a:pt x="411173" y="369259"/>
                    <a:pt x="418803" y="385869"/>
                  </a:cubicBezTo>
                  <a:cubicBezTo>
                    <a:pt x="432719" y="415951"/>
                    <a:pt x="447087" y="446033"/>
                    <a:pt x="461450" y="476115"/>
                  </a:cubicBezTo>
                  <a:cubicBezTo>
                    <a:pt x="466839" y="486889"/>
                    <a:pt x="469977" y="494073"/>
                    <a:pt x="482099" y="499463"/>
                  </a:cubicBezTo>
                  <a:cubicBezTo>
                    <a:pt x="491975" y="503504"/>
                    <a:pt x="501405" y="507545"/>
                    <a:pt x="507241" y="516970"/>
                  </a:cubicBezTo>
                  <a:cubicBezTo>
                    <a:pt x="513076" y="525950"/>
                    <a:pt x="509932" y="536730"/>
                    <a:pt x="505446" y="545703"/>
                  </a:cubicBezTo>
                  <a:cubicBezTo>
                    <a:pt x="487940" y="579374"/>
                    <a:pt x="447979" y="594641"/>
                    <a:pt x="412961" y="600031"/>
                  </a:cubicBezTo>
                  <a:cubicBezTo>
                    <a:pt x="400839" y="601826"/>
                    <a:pt x="380190" y="605867"/>
                    <a:pt x="369863" y="596888"/>
                  </a:cubicBezTo>
                  <a:cubicBezTo>
                    <a:pt x="363576" y="591949"/>
                    <a:pt x="360884" y="582970"/>
                    <a:pt x="357295" y="575785"/>
                  </a:cubicBezTo>
                  <a:cubicBezTo>
                    <a:pt x="355500" y="572190"/>
                    <a:pt x="352808" y="569498"/>
                    <a:pt x="351008" y="565908"/>
                  </a:cubicBezTo>
                  <a:cubicBezTo>
                    <a:pt x="338886" y="539868"/>
                    <a:pt x="328558" y="512929"/>
                    <a:pt x="312847" y="488683"/>
                  </a:cubicBezTo>
                  <a:cubicBezTo>
                    <a:pt x="307909" y="481047"/>
                    <a:pt x="298479" y="466683"/>
                    <a:pt x="287260" y="468478"/>
                  </a:cubicBezTo>
                  <a:cubicBezTo>
                    <a:pt x="274240" y="470724"/>
                    <a:pt x="270200" y="488683"/>
                    <a:pt x="267954" y="499012"/>
                  </a:cubicBezTo>
                  <a:cubicBezTo>
                    <a:pt x="262564" y="521011"/>
                    <a:pt x="257626" y="542565"/>
                    <a:pt x="251345" y="564114"/>
                  </a:cubicBezTo>
                  <a:cubicBezTo>
                    <a:pt x="247304" y="578031"/>
                    <a:pt x="243709" y="592401"/>
                    <a:pt x="235182" y="604524"/>
                  </a:cubicBezTo>
                  <a:cubicBezTo>
                    <a:pt x="227547" y="615749"/>
                    <a:pt x="214979" y="620688"/>
                    <a:pt x="201959" y="623380"/>
                  </a:cubicBezTo>
                  <a:cubicBezTo>
                    <a:pt x="184002" y="626524"/>
                    <a:pt x="164250" y="626072"/>
                    <a:pt x="146287" y="622934"/>
                  </a:cubicBezTo>
                  <a:cubicBezTo>
                    <a:pt x="121597" y="618447"/>
                    <a:pt x="90614" y="605427"/>
                    <a:pt x="90614" y="576243"/>
                  </a:cubicBezTo>
                  <a:cubicBezTo>
                    <a:pt x="90614" y="552894"/>
                    <a:pt x="109920" y="539873"/>
                    <a:pt x="121591" y="522366"/>
                  </a:cubicBezTo>
                  <a:cubicBezTo>
                    <a:pt x="151670" y="476572"/>
                    <a:pt x="147178" y="418203"/>
                    <a:pt x="134610" y="367464"/>
                  </a:cubicBezTo>
                  <a:cubicBezTo>
                    <a:pt x="135015" y="363893"/>
                    <a:pt x="132593" y="364186"/>
                    <a:pt x="132347" y="365857"/>
                  </a:cubicBezTo>
                  <a:cubicBezTo>
                    <a:pt x="108835" y="359277"/>
                    <a:pt x="84474" y="355248"/>
                    <a:pt x="60992" y="348157"/>
                  </a:cubicBezTo>
                  <a:cubicBezTo>
                    <a:pt x="35405" y="340520"/>
                    <a:pt x="11161" y="326608"/>
                    <a:pt x="4422" y="298767"/>
                  </a:cubicBezTo>
                  <a:cubicBezTo>
                    <a:pt x="1730" y="287993"/>
                    <a:pt x="3525" y="276316"/>
                    <a:pt x="9812" y="266891"/>
                  </a:cubicBezTo>
                  <a:cubicBezTo>
                    <a:pt x="17893" y="254322"/>
                    <a:pt x="33159" y="249829"/>
                    <a:pt x="47521" y="248932"/>
                  </a:cubicBezTo>
                  <a:cubicBezTo>
                    <a:pt x="74457" y="247137"/>
                    <a:pt x="100496" y="257911"/>
                    <a:pt x="126986" y="256568"/>
                  </a:cubicBezTo>
                  <a:cubicBezTo>
                    <a:pt x="129678" y="257020"/>
                    <a:pt x="129678" y="253876"/>
                    <a:pt x="127432" y="253876"/>
                  </a:cubicBezTo>
                  <a:lnTo>
                    <a:pt x="127432" y="253876"/>
                  </a:lnTo>
                  <a:cubicBezTo>
                    <a:pt x="97353" y="255225"/>
                    <a:pt x="68622" y="242650"/>
                    <a:pt x="38091" y="247143"/>
                  </a:cubicBezTo>
                  <a:cubicBezTo>
                    <a:pt x="13847" y="250738"/>
                    <a:pt x="-2762" y="271389"/>
                    <a:pt x="382" y="295635"/>
                  </a:cubicBezTo>
                  <a:cubicBezTo>
                    <a:pt x="8017" y="354450"/>
                    <a:pt x="88825" y="356696"/>
                    <a:pt x="132376" y="369271"/>
                  </a:cubicBezTo>
                  <a:cubicBezTo>
                    <a:pt x="132610" y="369318"/>
                    <a:pt x="132833" y="369324"/>
                    <a:pt x="133033" y="36930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7" name="Google Shape;2917;p66"/>
            <p:cNvSpPr/>
            <p:nvPr/>
          </p:nvSpPr>
          <p:spPr>
            <a:xfrm>
              <a:off x="-2777063" y="967747"/>
              <a:ext cx="6312" cy="6312"/>
            </a:xfrm>
            <a:custGeom>
              <a:rect b="b" l="l" r="r" t="t"/>
              <a:pathLst>
                <a:path extrusionOk="0" h="1348" w="1348">
                  <a:moveTo>
                    <a:pt x="903" y="897"/>
                  </a:moveTo>
                  <a:cubicBezTo>
                    <a:pt x="903" y="897"/>
                    <a:pt x="1349" y="452"/>
                    <a:pt x="1349" y="0"/>
                  </a:cubicBezTo>
                  <a:cubicBezTo>
                    <a:pt x="452" y="897"/>
                    <a:pt x="0" y="1349"/>
                    <a:pt x="0" y="1349"/>
                  </a:cubicBezTo>
                  <a:cubicBezTo>
                    <a:pt x="446" y="1349"/>
                    <a:pt x="897" y="1349"/>
                    <a:pt x="897" y="903"/>
                  </a:cubicBez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8" name="Google Shape;2918;p66"/>
            <p:cNvSpPr/>
            <p:nvPr/>
          </p:nvSpPr>
          <p:spPr>
            <a:xfrm>
              <a:off x="-2168550" y="840263"/>
              <a:ext cx="328965" cy="290381"/>
            </a:xfrm>
            <a:custGeom>
              <a:rect b="b" l="l" r="r" t="t"/>
              <a:pathLst>
                <a:path extrusionOk="0" h="749370" w="848942">
                  <a:moveTo>
                    <a:pt x="498007" y="601262"/>
                  </a:moveTo>
                  <a:cubicBezTo>
                    <a:pt x="504106" y="601262"/>
                    <a:pt x="509522" y="602608"/>
                    <a:pt x="512209" y="605301"/>
                  </a:cubicBezTo>
                  <a:lnTo>
                    <a:pt x="512281" y="605301"/>
                  </a:lnTo>
                  <a:cubicBezTo>
                    <a:pt x="528570" y="616145"/>
                    <a:pt x="544787" y="626976"/>
                    <a:pt x="550233" y="643265"/>
                  </a:cubicBezTo>
                  <a:cubicBezTo>
                    <a:pt x="555618" y="664940"/>
                    <a:pt x="550233" y="686603"/>
                    <a:pt x="533956" y="702892"/>
                  </a:cubicBezTo>
                  <a:cubicBezTo>
                    <a:pt x="506835" y="730025"/>
                    <a:pt x="463413" y="724567"/>
                    <a:pt x="441750" y="692061"/>
                  </a:cubicBezTo>
                  <a:cubicBezTo>
                    <a:pt x="430919" y="675844"/>
                    <a:pt x="430919" y="648711"/>
                    <a:pt x="441750" y="632434"/>
                  </a:cubicBezTo>
                  <a:cubicBezTo>
                    <a:pt x="452582" y="616145"/>
                    <a:pt x="463413" y="610687"/>
                    <a:pt x="479702" y="605301"/>
                  </a:cubicBezTo>
                  <a:cubicBezTo>
                    <a:pt x="485124" y="602608"/>
                    <a:pt x="491907" y="601262"/>
                    <a:pt x="498007" y="601262"/>
                  </a:cubicBezTo>
                  <a:close/>
                  <a:moveTo>
                    <a:pt x="181508" y="307143"/>
                  </a:moveTo>
                  <a:cubicBezTo>
                    <a:pt x="208557" y="307143"/>
                    <a:pt x="235677" y="328818"/>
                    <a:pt x="235677" y="361324"/>
                  </a:cubicBezTo>
                  <a:cubicBezTo>
                    <a:pt x="235677" y="388384"/>
                    <a:pt x="214003" y="415505"/>
                    <a:pt x="181508" y="415505"/>
                  </a:cubicBezTo>
                  <a:cubicBezTo>
                    <a:pt x="149002" y="415505"/>
                    <a:pt x="121942" y="388444"/>
                    <a:pt x="127328" y="361324"/>
                  </a:cubicBezTo>
                  <a:cubicBezTo>
                    <a:pt x="127328" y="334276"/>
                    <a:pt x="149002" y="307143"/>
                    <a:pt x="181508" y="307143"/>
                  </a:cubicBezTo>
                  <a:close/>
                  <a:moveTo>
                    <a:pt x="174893" y="280"/>
                  </a:moveTo>
                  <a:cubicBezTo>
                    <a:pt x="205220" y="-986"/>
                    <a:pt x="234364" y="2069"/>
                    <a:pt x="257412" y="8852"/>
                  </a:cubicBezTo>
                  <a:cubicBezTo>
                    <a:pt x="346907" y="37316"/>
                    <a:pt x="408913" y="120682"/>
                    <a:pt x="434322" y="210901"/>
                  </a:cubicBezTo>
                  <a:lnTo>
                    <a:pt x="438607" y="241099"/>
                  </a:lnTo>
                  <a:lnTo>
                    <a:pt x="445913" y="246025"/>
                  </a:lnTo>
                  <a:lnTo>
                    <a:pt x="450897" y="258056"/>
                  </a:lnTo>
                  <a:lnTo>
                    <a:pt x="456101" y="257501"/>
                  </a:lnTo>
                  <a:cubicBezTo>
                    <a:pt x="520387" y="251161"/>
                    <a:pt x="597612" y="250133"/>
                    <a:pt x="626076" y="307070"/>
                  </a:cubicBezTo>
                  <a:cubicBezTo>
                    <a:pt x="645022" y="342342"/>
                    <a:pt x="647715" y="383014"/>
                    <a:pt x="644998" y="424357"/>
                  </a:cubicBezTo>
                  <a:lnTo>
                    <a:pt x="639358" y="474904"/>
                  </a:lnTo>
                  <a:lnTo>
                    <a:pt x="649215" y="498700"/>
                  </a:lnTo>
                  <a:lnTo>
                    <a:pt x="698701" y="499659"/>
                  </a:lnTo>
                  <a:cubicBezTo>
                    <a:pt x="805922" y="512106"/>
                    <a:pt x="878098" y="586304"/>
                    <a:pt x="837462" y="724567"/>
                  </a:cubicBezTo>
                  <a:lnTo>
                    <a:pt x="837536" y="724567"/>
                  </a:lnTo>
                  <a:cubicBezTo>
                    <a:pt x="821246" y="767904"/>
                    <a:pt x="745402" y="751688"/>
                    <a:pt x="756174" y="697374"/>
                  </a:cubicBezTo>
                  <a:cubicBezTo>
                    <a:pt x="799510" y="567277"/>
                    <a:pt x="685715" y="550988"/>
                    <a:pt x="598956" y="572650"/>
                  </a:cubicBezTo>
                  <a:cubicBezTo>
                    <a:pt x="577293" y="578108"/>
                    <a:pt x="550173" y="561819"/>
                    <a:pt x="550173" y="534698"/>
                  </a:cubicBezTo>
                  <a:cubicBezTo>
                    <a:pt x="555618" y="480517"/>
                    <a:pt x="566389" y="426264"/>
                    <a:pt x="561004" y="372095"/>
                  </a:cubicBezTo>
                  <a:cubicBezTo>
                    <a:pt x="555618" y="301625"/>
                    <a:pt x="458040" y="328745"/>
                    <a:pt x="409244" y="334131"/>
                  </a:cubicBezTo>
                  <a:cubicBezTo>
                    <a:pt x="398413" y="336860"/>
                    <a:pt x="388925" y="332787"/>
                    <a:pt x="382145" y="325323"/>
                  </a:cubicBezTo>
                  <a:lnTo>
                    <a:pt x="380121" y="319887"/>
                  </a:lnTo>
                  <a:lnTo>
                    <a:pt x="375301" y="316637"/>
                  </a:lnTo>
                  <a:cubicBezTo>
                    <a:pt x="366266" y="307601"/>
                    <a:pt x="360677" y="295119"/>
                    <a:pt x="360677" y="281331"/>
                  </a:cubicBezTo>
                  <a:lnTo>
                    <a:pt x="366599" y="267033"/>
                  </a:lnTo>
                  <a:lnTo>
                    <a:pt x="360451" y="228860"/>
                  </a:lnTo>
                  <a:cubicBezTo>
                    <a:pt x="339106" y="161034"/>
                    <a:pt x="287268" y="96985"/>
                    <a:pt x="214075" y="84768"/>
                  </a:cubicBezTo>
                  <a:cubicBezTo>
                    <a:pt x="127328" y="73937"/>
                    <a:pt x="105665" y="149853"/>
                    <a:pt x="29749" y="160684"/>
                  </a:cubicBezTo>
                  <a:cubicBezTo>
                    <a:pt x="18906" y="160684"/>
                    <a:pt x="2628" y="155238"/>
                    <a:pt x="2628" y="144395"/>
                  </a:cubicBezTo>
                  <a:cubicBezTo>
                    <a:pt x="-17721" y="46777"/>
                    <a:pt x="83911" y="4081"/>
                    <a:pt x="174893" y="28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19" name="Google Shape;2919;p66"/>
            <p:cNvSpPr/>
            <p:nvPr/>
          </p:nvSpPr>
          <p:spPr>
            <a:xfrm>
              <a:off x="-2544797" y="2273066"/>
              <a:ext cx="694096" cy="510911"/>
            </a:xfrm>
            <a:custGeom>
              <a:rect b="b" l="l" r="r" t="t"/>
              <a:pathLst>
                <a:path extrusionOk="0" h="1318479" w="1791216">
                  <a:moveTo>
                    <a:pt x="56937" y="693978"/>
                  </a:moveTo>
                  <a:cubicBezTo>
                    <a:pt x="138238" y="693978"/>
                    <a:pt x="138238" y="818690"/>
                    <a:pt x="56937" y="818690"/>
                  </a:cubicBezTo>
                  <a:cubicBezTo>
                    <a:pt x="-18979" y="818690"/>
                    <a:pt x="-18979" y="693978"/>
                    <a:pt x="56937" y="693978"/>
                  </a:cubicBezTo>
                  <a:close/>
                  <a:moveTo>
                    <a:pt x="370686" y="546240"/>
                  </a:moveTo>
                  <a:cubicBezTo>
                    <a:pt x="390339" y="546240"/>
                    <a:pt x="409318" y="555731"/>
                    <a:pt x="420155" y="574713"/>
                  </a:cubicBezTo>
                  <a:cubicBezTo>
                    <a:pt x="425601" y="585544"/>
                    <a:pt x="430986" y="591002"/>
                    <a:pt x="430986" y="596388"/>
                  </a:cubicBezTo>
                  <a:lnTo>
                    <a:pt x="431059" y="596388"/>
                  </a:lnTo>
                  <a:cubicBezTo>
                    <a:pt x="447275" y="634340"/>
                    <a:pt x="409384" y="672304"/>
                    <a:pt x="365974" y="672304"/>
                  </a:cubicBezTo>
                  <a:cubicBezTo>
                    <a:pt x="328022" y="672304"/>
                    <a:pt x="290058" y="634340"/>
                    <a:pt x="306347" y="596388"/>
                  </a:cubicBezTo>
                  <a:cubicBezTo>
                    <a:pt x="311805" y="585544"/>
                    <a:pt x="311805" y="580098"/>
                    <a:pt x="317179" y="574713"/>
                  </a:cubicBezTo>
                  <a:cubicBezTo>
                    <a:pt x="330709" y="555731"/>
                    <a:pt x="351034" y="546240"/>
                    <a:pt x="370686" y="546240"/>
                  </a:cubicBezTo>
                  <a:close/>
                  <a:moveTo>
                    <a:pt x="1770256" y="455763"/>
                  </a:moveTo>
                  <a:cubicBezTo>
                    <a:pt x="1786260" y="457282"/>
                    <a:pt x="1798460" y="475592"/>
                    <a:pt x="1786244" y="487809"/>
                  </a:cubicBezTo>
                  <a:cubicBezTo>
                    <a:pt x="1618206" y="704665"/>
                    <a:pt x="1385146" y="867340"/>
                    <a:pt x="1146579" y="997437"/>
                  </a:cubicBezTo>
                  <a:cubicBezTo>
                    <a:pt x="908072" y="1122161"/>
                    <a:pt x="642372" y="1252257"/>
                    <a:pt x="382191" y="1317342"/>
                  </a:cubicBezTo>
                  <a:cubicBezTo>
                    <a:pt x="338853" y="1328246"/>
                    <a:pt x="300902" y="1257703"/>
                    <a:pt x="349685" y="1236041"/>
                  </a:cubicBezTo>
                  <a:cubicBezTo>
                    <a:pt x="593649" y="1116848"/>
                    <a:pt x="859277" y="1051763"/>
                    <a:pt x="1103229" y="927040"/>
                  </a:cubicBezTo>
                  <a:cubicBezTo>
                    <a:pt x="1347194" y="802401"/>
                    <a:pt x="1547748" y="634340"/>
                    <a:pt x="1753750" y="460833"/>
                  </a:cubicBezTo>
                  <a:lnTo>
                    <a:pt x="1753750" y="460688"/>
                  </a:lnTo>
                  <a:cubicBezTo>
                    <a:pt x="1759166" y="456616"/>
                    <a:pt x="1764922" y="455257"/>
                    <a:pt x="1770256" y="455763"/>
                  </a:cubicBezTo>
                  <a:close/>
                  <a:moveTo>
                    <a:pt x="745409" y="325351"/>
                  </a:moveTo>
                  <a:cubicBezTo>
                    <a:pt x="756240" y="330736"/>
                    <a:pt x="761698" y="330736"/>
                    <a:pt x="767071" y="330736"/>
                  </a:cubicBezTo>
                  <a:cubicBezTo>
                    <a:pt x="788746" y="336110"/>
                    <a:pt x="805035" y="363242"/>
                    <a:pt x="805035" y="384905"/>
                  </a:cubicBezTo>
                  <a:cubicBezTo>
                    <a:pt x="805035" y="390290"/>
                    <a:pt x="799650" y="401194"/>
                    <a:pt x="799650" y="406580"/>
                  </a:cubicBezTo>
                  <a:lnTo>
                    <a:pt x="799224" y="407868"/>
                  </a:lnTo>
                  <a:lnTo>
                    <a:pt x="799650" y="384905"/>
                  </a:lnTo>
                  <a:cubicBezTo>
                    <a:pt x="799650" y="395748"/>
                    <a:pt x="794264" y="412038"/>
                    <a:pt x="794264" y="422869"/>
                  </a:cubicBezTo>
                  <a:lnTo>
                    <a:pt x="799224" y="407868"/>
                  </a:lnTo>
                  <a:lnTo>
                    <a:pt x="798983" y="420874"/>
                  </a:lnTo>
                  <a:cubicBezTo>
                    <a:pt x="795593" y="431038"/>
                    <a:pt x="788813" y="439164"/>
                    <a:pt x="777975" y="444616"/>
                  </a:cubicBezTo>
                  <a:cubicBezTo>
                    <a:pt x="767071" y="460905"/>
                    <a:pt x="750855" y="466279"/>
                    <a:pt x="734565" y="466279"/>
                  </a:cubicBezTo>
                  <a:cubicBezTo>
                    <a:pt x="691156" y="466279"/>
                    <a:pt x="653204" y="422941"/>
                    <a:pt x="669493" y="384977"/>
                  </a:cubicBezTo>
                  <a:cubicBezTo>
                    <a:pt x="680324" y="363315"/>
                    <a:pt x="691156" y="347025"/>
                    <a:pt x="707445" y="336182"/>
                  </a:cubicBezTo>
                  <a:cubicBezTo>
                    <a:pt x="718276" y="330736"/>
                    <a:pt x="734565" y="325351"/>
                    <a:pt x="745409" y="325351"/>
                  </a:cubicBezTo>
                  <a:close/>
                  <a:moveTo>
                    <a:pt x="1547051" y="196561"/>
                  </a:moveTo>
                  <a:cubicBezTo>
                    <a:pt x="1592444" y="201980"/>
                    <a:pt x="1645290" y="227724"/>
                    <a:pt x="1677833" y="243977"/>
                  </a:cubicBezTo>
                  <a:cubicBezTo>
                    <a:pt x="1694122" y="249362"/>
                    <a:pt x="1699496" y="260194"/>
                    <a:pt x="1699496" y="276483"/>
                  </a:cubicBezTo>
                  <a:cubicBezTo>
                    <a:pt x="1699496" y="281941"/>
                    <a:pt x="1699496" y="287387"/>
                    <a:pt x="1699496" y="292772"/>
                  </a:cubicBezTo>
                  <a:lnTo>
                    <a:pt x="1699786" y="292917"/>
                  </a:lnTo>
                  <a:cubicBezTo>
                    <a:pt x="1699786" y="303748"/>
                    <a:pt x="1694400" y="303748"/>
                    <a:pt x="1683569" y="320110"/>
                  </a:cubicBezTo>
                  <a:cubicBezTo>
                    <a:pt x="1645605" y="330941"/>
                    <a:pt x="1634774" y="320110"/>
                    <a:pt x="1596822" y="303821"/>
                  </a:cubicBezTo>
                  <a:cubicBezTo>
                    <a:pt x="1553412" y="287532"/>
                    <a:pt x="1526352" y="260411"/>
                    <a:pt x="1531737" y="309206"/>
                  </a:cubicBezTo>
                  <a:cubicBezTo>
                    <a:pt x="1537195" y="352544"/>
                    <a:pt x="1531737" y="385050"/>
                    <a:pt x="1510074" y="423014"/>
                  </a:cubicBezTo>
                  <a:cubicBezTo>
                    <a:pt x="1455821" y="509773"/>
                    <a:pt x="1347411" y="498930"/>
                    <a:pt x="1271495" y="450134"/>
                  </a:cubicBezTo>
                  <a:cubicBezTo>
                    <a:pt x="1233531" y="428472"/>
                    <a:pt x="1135953" y="401339"/>
                    <a:pt x="1163073" y="488098"/>
                  </a:cubicBezTo>
                  <a:cubicBezTo>
                    <a:pt x="1168531" y="509773"/>
                    <a:pt x="1184808" y="526050"/>
                    <a:pt x="1190194" y="547725"/>
                  </a:cubicBezTo>
                  <a:cubicBezTo>
                    <a:pt x="1201025" y="580304"/>
                    <a:pt x="1201025" y="612810"/>
                    <a:pt x="1179362" y="634485"/>
                  </a:cubicBezTo>
                  <a:cubicBezTo>
                    <a:pt x="1146784" y="667063"/>
                    <a:pt x="1081772" y="672449"/>
                    <a:pt x="1038362" y="672449"/>
                  </a:cubicBezTo>
                  <a:cubicBezTo>
                    <a:pt x="1011314" y="672449"/>
                    <a:pt x="886615" y="558569"/>
                    <a:pt x="886615" y="650774"/>
                  </a:cubicBezTo>
                  <a:cubicBezTo>
                    <a:pt x="886615" y="726617"/>
                    <a:pt x="864867" y="889293"/>
                    <a:pt x="761903" y="900136"/>
                  </a:cubicBezTo>
                  <a:cubicBezTo>
                    <a:pt x="723951" y="905582"/>
                    <a:pt x="501662" y="694111"/>
                    <a:pt x="496276" y="786316"/>
                  </a:cubicBezTo>
                  <a:cubicBezTo>
                    <a:pt x="490891" y="873076"/>
                    <a:pt x="474601" y="997799"/>
                    <a:pt x="366191" y="1019462"/>
                  </a:cubicBezTo>
                  <a:cubicBezTo>
                    <a:pt x="312011" y="1030306"/>
                    <a:pt x="268601" y="1019462"/>
                    <a:pt x="219817" y="997799"/>
                  </a:cubicBezTo>
                  <a:cubicBezTo>
                    <a:pt x="138444" y="965221"/>
                    <a:pt x="165564" y="1100836"/>
                    <a:pt x="154733" y="1155017"/>
                  </a:cubicBezTo>
                  <a:cubicBezTo>
                    <a:pt x="154733" y="1171306"/>
                    <a:pt x="133070" y="1176692"/>
                    <a:pt x="116781" y="1171306"/>
                  </a:cubicBezTo>
                  <a:cubicBezTo>
                    <a:pt x="13744" y="1127957"/>
                    <a:pt x="57154" y="889365"/>
                    <a:pt x="170950" y="883980"/>
                  </a:cubicBezTo>
                  <a:cubicBezTo>
                    <a:pt x="219745" y="883980"/>
                    <a:pt x="306420" y="949004"/>
                    <a:pt x="349830" y="916498"/>
                  </a:cubicBezTo>
                  <a:cubicBezTo>
                    <a:pt x="403998" y="873076"/>
                    <a:pt x="387721" y="802606"/>
                    <a:pt x="403998" y="742979"/>
                  </a:cubicBezTo>
                  <a:cubicBezTo>
                    <a:pt x="436504" y="607364"/>
                    <a:pt x="647891" y="699569"/>
                    <a:pt x="712975" y="748365"/>
                  </a:cubicBezTo>
                  <a:cubicBezTo>
                    <a:pt x="723807" y="756473"/>
                    <a:pt x="733295" y="764600"/>
                    <a:pt x="742784" y="773408"/>
                  </a:cubicBezTo>
                  <a:lnTo>
                    <a:pt x="758676" y="788937"/>
                  </a:lnTo>
                  <a:lnTo>
                    <a:pt x="763109" y="787101"/>
                  </a:lnTo>
                  <a:lnTo>
                    <a:pt x="763865" y="787414"/>
                  </a:lnTo>
                  <a:lnTo>
                    <a:pt x="767149" y="780834"/>
                  </a:lnTo>
                  <a:cubicBezTo>
                    <a:pt x="771219" y="774051"/>
                    <a:pt x="775289" y="767268"/>
                    <a:pt x="777975" y="759123"/>
                  </a:cubicBezTo>
                  <a:cubicBezTo>
                    <a:pt x="810481" y="699497"/>
                    <a:pt x="777975" y="591075"/>
                    <a:pt x="832156" y="542279"/>
                  </a:cubicBezTo>
                  <a:cubicBezTo>
                    <a:pt x="875493" y="498930"/>
                    <a:pt x="929735" y="498930"/>
                    <a:pt x="983915" y="531436"/>
                  </a:cubicBezTo>
                  <a:cubicBezTo>
                    <a:pt x="1000193" y="542207"/>
                    <a:pt x="1032699" y="585617"/>
                    <a:pt x="1048988" y="585617"/>
                  </a:cubicBezTo>
                  <a:cubicBezTo>
                    <a:pt x="1114072" y="574785"/>
                    <a:pt x="1114072" y="591075"/>
                    <a:pt x="1097783" y="547653"/>
                  </a:cubicBezTo>
                  <a:cubicBezTo>
                    <a:pt x="1065277" y="471737"/>
                    <a:pt x="1081566" y="325351"/>
                    <a:pt x="1195362" y="325351"/>
                  </a:cubicBezTo>
                  <a:cubicBezTo>
                    <a:pt x="1249615" y="325351"/>
                    <a:pt x="1287495" y="352399"/>
                    <a:pt x="1330904" y="379532"/>
                  </a:cubicBezTo>
                  <a:cubicBezTo>
                    <a:pt x="1433868" y="439158"/>
                    <a:pt x="1460989" y="352399"/>
                    <a:pt x="1460989" y="271097"/>
                  </a:cubicBezTo>
                  <a:cubicBezTo>
                    <a:pt x="1463718" y="206049"/>
                    <a:pt x="1501658" y="191142"/>
                    <a:pt x="1547051" y="196561"/>
                  </a:cubicBezTo>
                  <a:close/>
                  <a:moveTo>
                    <a:pt x="1043615" y="140928"/>
                  </a:moveTo>
                  <a:cubicBezTo>
                    <a:pt x="1081566" y="140928"/>
                    <a:pt x="1108687" y="173507"/>
                    <a:pt x="1108687" y="206013"/>
                  </a:cubicBezTo>
                  <a:cubicBezTo>
                    <a:pt x="1108687" y="243977"/>
                    <a:pt x="1076108" y="271097"/>
                    <a:pt x="1043615" y="271097"/>
                  </a:cubicBezTo>
                  <a:cubicBezTo>
                    <a:pt x="1005578" y="271097"/>
                    <a:pt x="978530" y="243977"/>
                    <a:pt x="978530" y="206013"/>
                  </a:cubicBezTo>
                  <a:cubicBezTo>
                    <a:pt x="978530" y="168061"/>
                    <a:pt x="1011108" y="140928"/>
                    <a:pt x="1043615" y="140928"/>
                  </a:cubicBezTo>
                  <a:close/>
                  <a:moveTo>
                    <a:pt x="1480953" y="81881"/>
                  </a:moveTo>
                  <a:lnTo>
                    <a:pt x="1476581" y="91512"/>
                  </a:lnTo>
                  <a:lnTo>
                    <a:pt x="1474248" y="92571"/>
                  </a:lnTo>
                  <a:close/>
                  <a:moveTo>
                    <a:pt x="1488110" y="70470"/>
                  </a:moveTo>
                  <a:lnTo>
                    <a:pt x="1480953" y="81881"/>
                  </a:lnTo>
                  <a:lnTo>
                    <a:pt x="1485054" y="72848"/>
                  </a:lnTo>
                  <a:close/>
                  <a:moveTo>
                    <a:pt x="1428483" y="0"/>
                  </a:moveTo>
                  <a:cubicBezTo>
                    <a:pt x="1442049" y="0"/>
                    <a:pt x="1455613" y="5419"/>
                    <a:pt x="1466456" y="14227"/>
                  </a:cubicBezTo>
                  <a:lnTo>
                    <a:pt x="1472631" y="24086"/>
                  </a:lnTo>
                  <a:lnTo>
                    <a:pt x="1439326" y="10831"/>
                  </a:lnTo>
                  <a:cubicBezTo>
                    <a:pt x="1455616" y="21675"/>
                    <a:pt x="1471832" y="37964"/>
                    <a:pt x="1488110" y="48795"/>
                  </a:cubicBezTo>
                  <a:lnTo>
                    <a:pt x="1472631" y="24086"/>
                  </a:lnTo>
                  <a:lnTo>
                    <a:pt x="1478600" y="26461"/>
                  </a:lnTo>
                  <a:cubicBezTo>
                    <a:pt x="1488079" y="33925"/>
                    <a:pt x="1493495" y="43416"/>
                    <a:pt x="1493495" y="54253"/>
                  </a:cubicBezTo>
                  <a:lnTo>
                    <a:pt x="1485054" y="72848"/>
                  </a:lnTo>
                  <a:lnTo>
                    <a:pt x="1463723" y="89446"/>
                  </a:lnTo>
                  <a:cubicBezTo>
                    <a:pt x="1455597" y="96226"/>
                    <a:pt x="1447471" y="103006"/>
                    <a:pt x="1439326" y="108422"/>
                  </a:cubicBezTo>
                  <a:lnTo>
                    <a:pt x="1474248" y="92571"/>
                  </a:lnTo>
                  <a:lnTo>
                    <a:pt x="1466429" y="105038"/>
                  </a:lnTo>
                  <a:cubicBezTo>
                    <a:pt x="1455595" y="113847"/>
                    <a:pt x="1442049" y="119265"/>
                    <a:pt x="1428483" y="119265"/>
                  </a:cubicBezTo>
                  <a:cubicBezTo>
                    <a:pt x="1395989" y="119265"/>
                    <a:pt x="1368868" y="92133"/>
                    <a:pt x="1368868" y="59627"/>
                  </a:cubicBezTo>
                  <a:cubicBezTo>
                    <a:pt x="1368868" y="27121"/>
                    <a:pt x="1395989" y="0"/>
                    <a:pt x="1428483"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920" name="Google Shape;2920;p66"/>
            <p:cNvSpPr/>
            <p:nvPr/>
          </p:nvSpPr>
          <p:spPr>
            <a:xfrm>
              <a:off x="-3925782" y="1303288"/>
              <a:ext cx="159776" cy="464196"/>
            </a:xfrm>
            <a:custGeom>
              <a:rect b="b" l="l" r="r" t="t"/>
              <a:pathLst>
                <a:path extrusionOk="0" h="1197926" w="412326">
                  <a:moveTo>
                    <a:pt x="307653" y="1086600"/>
                  </a:moveTo>
                  <a:lnTo>
                    <a:pt x="315408" y="1088977"/>
                  </a:lnTo>
                  <a:cubicBezTo>
                    <a:pt x="318798" y="1090324"/>
                    <a:pt x="322870" y="1091670"/>
                    <a:pt x="328286" y="1091670"/>
                  </a:cubicBezTo>
                  <a:lnTo>
                    <a:pt x="312858" y="1088928"/>
                  </a:lnTo>
                  <a:close/>
                  <a:moveTo>
                    <a:pt x="307231" y="1086470"/>
                  </a:moveTo>
                  <a:lnTo>
                    <a:pt x="307298" y="1086491"/>
                  </a:lnTo>
                  <a:lnTo>
                    <a:pt x="311514" y="1088689"/>
                  </a:lnTo>
                  <a:lnTo>
                    <a:pt x="311196" y="1088633"/>
                  </a:lnTo>
                  <a:close/>
                  <a:moveTo>
                    <a:pt x="306624" y="1086139"/>
                  </a:moveTo>
                  <a:lnTo>
                    <a:pt x="307231" y="1086470"/>
                  </a:lnTo>
                  <a:lnTo>
                    <a:pt x="306624" y="1086284"/>
                  </a:lnTo>
                  <a:close/>
                  <a:moveTo>
                    <a:pt x="306624" y="1086139"/>
                  </a:moveTo>
                  <a:lnTo>
                    <a:pt x="307653" y="1086600"/>
                  </a:lnTo>
                  <a:lnTo>
                    <a:pt x="307298" y="1086491"/>
                  </a:lnTo>
                  <a:close/>
                  <a:moveTo>
                    <a:pt x="286266" y="1084203"/>
                  </a:moveTo>
                  <a:lnTo>
                    <a:pt x="311196" y="1088633"/>
                  </a:lnTo>
                  <a:lnTo>
                    <a:pt x="324493" y="1095884"/>
                  </a:lnTo>
                  <a:lnTo>
                    <a:pt x="332466" y="1101525"/>
                  </a:lnTo>
                  <a:lnTo>
                    <a:pt x="337163" y="1103470"/>
                  </a:lnTo>
                  <a:lnTo>
                    <a:pt x="336416" y="1102387"/>
                  </a:lnTo>
                  <a:lnTo>
                    <a:pt x="324493" y="1095884"/>
                  </a:lnTo>
                  <a:lnTo>
                    <a:pt x="322199" y="1094262"/>
                  </a:lnTo>
                  <a:lnTo>
                    <a:pt x="311514" y="1088689"/>
                  </a:lnTo>
                  <a:lnTo>
                    <a:pt x="312858" y="1088928"/>
                  </a:lnTo>
                  <a:lnTo>
                    <a:pt x="324890" y="1094311"/>
                  </a:lnTo>
                  <a:cubicBezTo>
                    <a:pt x="329632" y="1097028"/>
                    <a:pt x="333702" y="1099736"/>
                    <a:pt x="339118" y="1102429"/>
                  </a:cubicBezTo>
                  <a:lnTo>
                    <a:pt x="340374" y="1104800"/>
                  </a:lnTo>
                  <a:lnTo>
                    <a:pt x="342953" y="1105868"/>
                  </a:lnTo>
                  <a:cubicBezTo>
                    <a:pt x="352711" y="1115627"/>
                    <a:pt x="358747" y="1129109"/>
                    <a:pt x="358747" y="1144000"/>
                  </a:cubicBezTo>
                  <a:cubicBezTo>
                    <a:pt x="358747" y="1158892"/>
                    <a:pt x="352711" y="1172373"/>
                    <a:pt x="342953" y="1182132"/>
                  </a:cubicBezTo>
                  <a:lnTo>
                    <a:pt x="330305" y="1187370"/>
                  </a:lnTo>
                  <a:lnTo>
                    <a:pt x="328286" y="1189188"/>
                  </a:lnTo>
                  <a:lnTo>
                    <a:pt x="325342" y="1189426"/>
                  </a:lnTo>
                  <a:lnTo>
                    <a:pt x="304821" y="1197926"/>
                  </a:lnTo>
                  <a:lnTo>
                    <a:pt x="291006" y="1192204"/>
                  </a:lnTo>
                  <a:lnTo>
                    <a:pt x="286266" y="1192587"/>
                  </a:lnTo>
                  <a:lnTo>
                    <a:pt x="279058" y="1187255"/>
                  </a:lnTo>
                  <a:lnTo>
                    <a:pt x="266689" y="1182132"/>
                  </a:lnTo>
                  <a:lnTo>
                    <a:pt x="261274" y="1174100"/>
                  </a:lnTo>
                  <a:lnTo>
                    <a:pt x="252370" y="1167513"/>
                  </a:lnTo>
                  <a:cubicBezTo>
                    <a:pt x="241539" y="1151297"/>
                    <a:pt x="246997" y="1129622"/>
                    <a:pt x="252370" y="1113333"/>
                  </a:cubicBezTo>
                  <a:cubicBezTo>
                    <a:pt x="260515" y="1097080"/>
                    <a:pt x="272714" y="1087591"/>
                    <a:pt x="286266" y="1084203"/>
                  </a:cubicBezTo>
                  <a:close/>
                  <a:moveTo>
                    <a:pt x="306624" y="668862"/>
                  </a:moveTo>
                  <a:cubicBezTo>
                    <a:pt x="371696" y="668862"/>
                    <a:pt x="371696" y="771838"/>
                    <a:pt x="306624" y="771838"/>
                  </a:cubicBezTo>
                  <a:cubicBezTo>
                    <a:pt x="241539" y="771838"/>
                    <a:pt x="241539" y="668862"/>
                    <a:pt x="306624" y="668862"/>
                  </a:cubicBezTo>
                  <a:close/>
                  <a:moveTo>
                    <a:pt x="328286" y="267669"/>
                  </a:moveTo>
                  <a:cubicBezTo>
                    <a:pt x="393371" y="267669"/>
                    <a:pt x="393371" y="365259"/>
                    <a:pt x="328286" y="365259"/>
                  </a:cubicBezTo>
                  <a:cubicBezTo>
                    <a:pt x="268659" y="365259"/>
                    <a:pt x="268659" y="273054"/>
                    <a:pt x="328286" y="267669"/>
                  </a:cubicBezTo>
                  <a:close/>
                  <a:moveTo>
                    <a:pt x="355407" y="56198"/>
                  </a:moveTo>
                  <a:cubicBezTo>
                    <a:pt x="377082" y="56198"/>
                    <a:pt x="393371" y="67030"/>
                    <a:pt x="404203" y="83319"/>
                  </a:cubicBezTo>
                  <a:cubicBezTo>
                    <a:pt x="415034" y="99536"/>
                    <a:pt x="415034" y="121210"/>
                    <a:pt x="404203" y="137500"/>
                  </a:cubicBezTo>
                  <a:lnTo>
                    <a:pt x="404203" y="142885"/>
                  </a:lnTo>
                  <a:cubicBezTo>
                    <a:pt x="387913" y="175391"/>
                    <a:pt x="333744" y="175391"/>
                    <a:pt x="317455" y="142885"/>
                  </a:cubicBezTo>
                  <a:lnTo>
                    <a:pt x="317455" y="137500"/>
                  </a:lnTo>
                  <a:cubicBezTo>
                    <a:pt x="312069" y="121283"/>
                    <a:pt x="306624" y="104993"/>
                    <a:pt x="306624" y="83319"/>
                  </a:cubicBezTo>
                  <a:cubicBezTo>
                    <a:pt x="317455" y="67030"/>
                    <a:pt x="339118" y="56198"/>
                    <a:pt x="355407" y="56198"/>
                  </a:cubicBezTo>
                  <a:close/>
                  <a:moveTo>
                    <a:pt x="160309" y="2017"/>
                  </a:moveTo>
                  <a:cubicBezTo>
                    <a:pt x="181984" y="-3368"/>
                    <a:pt x="203647" y="2017"/>
                    <a:pt x="214490" y="18307"/>
                  </a:cubicBezTo>
                  <a:lnTo>
                    <a:pt x="219864" y="23692"/>
                  </a:lnTo>
                  <a:lnTo>
                    <a:pt x="220009" y="23620"/>
                  </a:lnTo>
                  <a:cubicBezTo>
                    <a:pt x="220009" y="23620"/>
                    <a:pt x="220009" y="29005"/>
                    <a:pt x="214623" y="29066"/>
                  </a:cubicBezTo>
                  <a:cubicBezTo>
                    <a:pt x="209250" y="39909"/>
                    <a:pt x="203792" y="56198"/>
                    <a:pt x="192960" y="61584"/>
                  </a:cubicBezTo>
                  <a:cubicBezTo>
                    <a:pt x="100827" y="104921"/>
                    <a:pt x="187502" y="197126"/>
                    <a:pt x="214623" y="245921"/>
                  </a:cubicBezTo>
                  <a:cubicBezTo>
                    <a:pt x="230852" y="278427"/>
                    <a:pt x="230852" y="316391"/>
                    <a:pt x="220009" y="348897"/>
                  </a:cubicBezTo>
                  <a:cubicBezTo>
                    <a:pt x="198273" y="435729"/>
                    <a:pt x="35682" y="473681"/>
                    <a:pt x="144092" y="587488"/>
                  </a:cubicBezTo>
                  <a:cubicBezTo>
                    <a:pt x="192888" y="636283"/>
                    <a:pt x="214563" y="685006"/>
                    <a:pt x="192888" y="750103"/>
                  </a:cubicBezTo>
                  <a:cubicBezTo>
                    <a:pt x="176671" y="804344"/>
                    <a:pt x="160382" y="847693"/>
                    <a:pt x="133261" y="891103"/>
                  </a:cubicBezTo>
                  <a:cubicBezTo>
                    <a:pt x="122430" y="912838"/>
                    <a:pt x="100682" y="939899"/>
                    <a:pt x="95309" y="967019"/>
                  </a:cubicBezTo>
                  <a:cubicBezTo>
                    <a:pt x="89851" y="999525"/>
                    <a:pt x="144092" y="1053778"/>
                    <a:pt x="165767" y="1075453"/>
                  </a:cubicBezTo>
                  <a:cubicBezTo>
                    <a:pt x="182057" y="1097116"/>
                    <a:pt x="176599" y="1129622"/>
                    <a:pt x="144092" y="1129622"/>
                  </a:cubicBezTo>
                  <a:cubicBezTo>
                    <a:pt x="30224" y="1124176"/>
                    <a:pt x="-34788" y="1015742"/>
                    <a:pt x="19393" y="912778"/>
                  </a:cubicBezTo>
                  <a:cubicBezTo>
                    <a:pt x="41055" y="863971"/>
                    <a:pt x="138647" y="755549"/>
                    <a:pt x="116972" y="695922"/>
                  </a:cubicBezTo>
                  <a:cubicBezTo>
                    <a:pt x="100682" y="652573"/>
                    <a:pt x="57345" y="630910"/>
                    <a:pt x="41055" y="587488"/>
                  </a:cubicBezTo>
                  <a:cubicBezTo>
                    <a:pt x="19393" y="538693"/>
                    <a:pt x="19393" y="479066"/>
                    <a:pt x="41055" y="430271"/>
                  </a:cubicBezTo>
                  <a:cubicBezTo>
                    <a:pt x="62730" y="381476"/>
                    <a:pt x="182057" y="338126"/>
                    <a:pt x="138647" y="267669"/>
                  </a:cubicBezTo>
                  <a:cubicBezTo>
                    <a:pt x="84393" y="180909"/>
                    <a:pt x="35610" y="61644"/>
                    <a:pt x="160309" y="20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pic>
        <p:nvPicPr>
          <p:cNvPr id="2925" name="Google Shape;2925;p67"/>
          <p:cNvPicPr preferRelativeResize="0"/>
          <p:nvPr/>
        </p:nvPicPr>
        <p:blipFill rotWithShape="1">
          <a:blip r:embed="rId3">
            <a:alphaModFix/>
          </a:blip>
          <a:srcRect b="0" l="4881" r="4890" t="0"/>
          <a:stretch/>
        </p:blipFill>
        <p:spPr>
          <a:xfrm>
            <a:off x="4649875" y="1196175"/>
            <a:ext cx="3656803" cy="2279702"/>
          </a:xfrm>
          <a:prstGeom prst="rect">
            <a:avLst/>
          </a:prstGeom>
          <a:noFill/>
          <a:ln>
            <a:noFill/>
          </a:ln>
        </p:spPr>
      </p:pic>
      <p:grpSp>
        <p:nvGrpSpPr>
          <p:cNvPr id="2926" name="Google Shape;2926;p67"/>
          <p:cNvGrpSpPr/>
          <p:nvPr/>
        </p:nvGrpSpPr>
        <p:grpSpPr>
          <a:xfrm>
            <a:off x="4539559" y="1097136"/>
            <a:ext cx="3891167" cy="2949220"/>
            <a:chOff x="1572575" y="3497750"/>
            <a:chExt cx="843650" cy="639425"/>
          </a:xfrm>
        </p:grpSpPr>
        <p:sp>
          <p:nvSpPr>
            <p:cNvPr id="2927" name="Google Shape;2927;p67"/>
            <p:cNvSpPr/>
            <p:nvPr/>
          </p:nvSpPr>
          <p:spPr>
            <a:xfrm>
              <a:off x="1572575" y="3497750"/>
              <a:ext cx="843650" cy="534600"/>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1904398" y="4024708"/>
              <a:ext cx="179975" cy="112462"/>
            </a:xfrm>
            <a:custGeom>
              <a:rect b="b" l="l" r="r" t="t"/>
              <a:pathLst>
                <a:path extrusionOk="0" h="4194" w="7199">
                  <a:moveTo>
                    <a:pt x="1" y="1"/>
                  </a:moveTo>
                  <a:lnTo>
                    <a:pt x="1" y="4194"/>
                  </a:lnTo>
                  <a:lnTo>
                    <a:pt x="7198" y="4194"/>
                  </a:lnTo>
                  <a:lnTo>
                    <a:pt x="7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1852950" y="4127950"/>
              <a:ext cx="283100" cy="9225"/>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0" name="Google Shape;2930;p67"/>
          <p:cNvSpPr txBox="1"/>
          <p:nvPr>
            <p:ph idx="1" type="subTitle"/>
          </p:nvPr>
        </p:nvSpPr>
        <p:spPr>
          <a:xfrm>
            <a:off x="827875" y="2571600"/>
            <a:ext cx="28752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931" name="Google Shape;2931;p67"/>
          <p:cNvSpPr txBox="1"/>
          <p:nvPr>
            <p:ph type="title"/>
          </p:nvPr>
        </p:nvSpPr>
        <p:spPr>
          <a:xfrm>
            <a:off x="827875" y="1401900"/>
            <a:ext cx="2875200" cy="11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screenshot</a:t>
            </a:r>
            <a:endParaRPr/>
          </a:p>
        </p:txBody>
      </p:sp>
      <p:grpSp>
        <p:nvGrpSpPr>
          <p:cNvPr id="2932" name="Google Shape;2932;p67"/>
          <p:cNvGrpSpPr/>
          <p:nvPr/>
        </p:nvGrpSpPr>
        <p:grpSpPr>
          <a:xfrm>
            <a:off x="4093337" y="660995"/>
            <a:ext cx="890338" cy="992561"/>
            <a:chOff x="5611420" y="3194298"/>
            <a:chExt cx="261211" cy="291202"/>
          </a:xfrm>
        </p:grpSpPr>
        <p:sp>
          <p:nvSpPr>
            <p:cNvPr id="2933" name="Google Shape;2933;p67"/>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4" name="Google Shape;2934;p67"/>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5" name="Google Shape;2935;p67"/>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6" name="Google Shape;2936;p67"/>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7" name="Google Shape;2937;p67"/>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8" name="Google Shape;2938;p67"/>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9" name="Google Shape;2939;p67"/>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0" name="Google Shape;2940;p67"/>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68"/>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Gingerbread styles around the world</a:t>
            </a:r>
            <a:endParaRPr/>
          </a:p>
        </p:txBody>
      </p:sp>
      <p:grpSp>
        <p:nvGrpSpPr>
          <p:cNvPr id="2946" name="Google Shape;2946;p68"/>
          <p:cNvGrpSpPr/>
          <p:nvPr/>
        </p:nvGrpSpPr>
        <p:grpSpPr>
          <a:xfrm>
            <a:off x="3173971" y="1451315"/>
            <a:ext cx="5203187" cy="3043904"/>
            <a:chOff x="1397225" y="1410350"/>
            <a:chExt cx="4786300" cy="2774500"/>
          </a:xfrm>
        </p:grpSpPr>
        <p:grpSp>
          <p:nvGrpSpPr>
            <p:cNvPr id="2947" name="Google Shape;2947;p68"/>
            <p:cNvGrpSpPr/>
            <p:nvPr/>
          </p:nvGrpSpPr>
          <p:grpSpPr>
            <a:xfrm>
              <a:off x="4293400" y="2574725"/>
              <a:ext cx="84425" cy="80100"/>
              <a:chOff x="4293400" y="2574725"/>
              <a:chExt cx="84425" cy="80100"/>
            </a:xfrm>
          </p:grpSpPr>
          <p:sp>
            <p:nvSpPr>
              <p:cNvPr id="2948" name="Google Shape;2948;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accent4"/>
              </a:solidFill>
              <a:ln cap="flat" cmpd="sng" w="9525">
                <a:solidFill>
                  <a:schemeClr val="dk2"/>
                </a:solidFill>
                <a:prstDash val="solid"/>
                <a:round/>
                <a:headEnd len="med" w="med" type="none"/>
                <a:tailEnd len="med" w="med" type="none"/>
              </a:ln>
            </p:spPr>
          </p:sp>
          <p:sp>
            <p:nvSpPr>
              <p:cNvPr id="2949" name="Google Shape;2949;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68"/>
            <p:cNvGrpSpPr/>
            <p:nvPr/>
          </p:nvGrpSpPr>
          <p:grpSpPr>
            <a:xfrm>
              <a:off x="4000175" y="1462675"/>
              <a:ext cx="1917275" cy="1140875"/>
              <a:chOff x="4000175" y="1462675"/>
              <a:chExt cx="1917275" cy="1140875"/>
            </a:xfrm>
          </p:grpSpPr>
          <p:sp>
            <p:nvSpPr>
              <p:cNvPr id="2951" name="Google Shape;2951;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accent4"/>
              </a:solidFill>
              <a:ln cap="flat" cmpd="sng" w="9525">
                <a:solidFill>
                  <a:schemeClr val="dk2"/>
                </a:solidFill>
                <a:prstDash val="solid"/>
                <a:round/>
                <a:headEnd len="med" w="med" type="none"/>
                <a:tailEnd len="med" w="med" type="none"/>
              </a:ln>
            </p:spPr>
          </p:sp>
          <p:grpSp>
            <p:nvGrpSpPr>
              <p:cNvPr id="2952" name="Google Shape;2952;p68"/>
              <p:cNvGrpSpPr/>
              <p:nvPr/>
            </p:nvGrpSpPr>
            <p:grpSpPr>
              <a:xfrm>
                <a:off x="4000175" y="1462675"/>
                <a:ext cx="1917275" cy="1140875"/>
                <a:chOff x="4000175" y="1462675"/>
                <a:chExt cx="1917275" cy="1140875"/>
              </a:xfrm>
            </p:grpSpPr>
            <p:sp>
              <p:nvSpPr>
                <p:cNvPr id="2953" name="Google Shape;2953;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4"/>
                </a:solidFill>
                <a:ln cap="flat" cmpd="sng" w="9525">
                  <a:solidFill>
                    <a:schemeClr val="dk2"/>
                  </a:solidFill>
                  <a:prstDash val="solid"/>
                  <a:round/>
                  <a:headEnd len="med" w="med" type="none"/>
                  <a:tailEnd len="med" w="med" type="none"/>
                </a:ln>
              </p:spPr>
            </p:sp>
            <p:sp>
              <p:nvSpPr>
                <p:cNvPr id="2954" name="Google Shape;2954;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9" name="Google Shape;2959;p68"/>
            <p:cNvGrpSpPr/>
            <p:nvPr/>
          </p:nvGrpSpPr>
          <p:grpSpPr>
            <a:xfrm>
              <a:off x="3960625" y="2587825"/>
              <a:ext cx="94050" cy="104125"/>
              <a:chOff x="3960625" y="2587825"/>
              <a:chExt cx="94050" cy="104125"/>
            </a:xfrm>
          </p:grpSpPr>
          <p:sp>
            <p:nvSpPr>
              <p:cNvPr id="2960" name="Google Shape;2960;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accent4"/>
              </a:solidFill>
              <a:ln cap="flat" cmpd="sng" w="9525">
                <a:solidFill>
                  <a:schemeClr val="dk2"/>
                </a:solidFill>
                <a:prstDash val="solid"/>
                <a:round/>
                <a:headEnd len="med" w="med" type="none"/>
                <a:tailEnd len="med" w="med" type="none"/>
              </a:ln>
            </p:spPr>
          </p:sp>
          <p:sp>
            <p:nvSpPr>
              <p:cNvPr id="2961" name="Google Shape;2961;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68"/>
            <p:cNvGrpSpPr/>
            <p:nvPr/>
          </p:nvGrpSpPr>
          <p:grpSpPr>
            <a:xfrm>
              <a:off x="3765350" y="2500900"/>
              <a:ext cx="173600" cy="187925"/>
              <a:chOff x="3765350" y="2500900"/>
              <a:chExt cx="173600" cy="187925"/>
            </a:xfrm>
          </p:grpSpPr>
          <p:sp>
            <p:nvSpPr>
              <p:cNvPr id="2963" name="Google Shape;2963;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4"/>
              </a:solidFill>
              <a:ln cap="flat" cmpd="sng" w="9525">
                <a:solidFill>
                  <a:schemeClr val="dk2"/>
                </a:solidFill>
                <a:prstDash val="solid"/>
                <a:round/>
                <a:headEnd len="med" w="med" type="none"/>
                <a:tailEnd len="med" w="med" type="none"/>
              </a:ln>
            </p:spPr>
          </p:sp>
          <p:sp>
            <p:nvSpPr>
              <p:cNvPr id="2964" name="Google Shape;2964;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68"/>
            <p:cNvGrpSpPr/>
            <p:nvPr/>
          </p:nvGrpSpPr>
          <p:grpSpPr>
            <a:xfrm>
              <a:off x="3750475" y="2481850"/>
              <a:ext cx="85125" cy="51800"/>
              <a:chOff x="3750475" y="2481850"/>
              <a:chExt cx="85125" cy="51800"/>
            </a:xfrm>
          </p:grpSpPr>
          <p:sp>
            <p:nvSpPr>
              <p:cNvPr id="2970" name="Google Shape;2970;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4"/>
              </a:solidFill>
              <a:ln cap="flat" cmpd="sng" w="9525">
                <a:solidFill>
                  <a:schemeClr val="dk2"/>
                </a:solidFill>
                <a:prstDash val="solid"/>
                <a:round/>
                <a:headEnd len="med" w="med" type="none"/>
                <a:tailEnd len="med" w="med" type="none"/>
              </a:ln>
            </p:spPr>
          </p:sp>
        </p:grpSp>
        <p:grpSp>
          <p:nvGrpSpPr>
            <p:cNvPr id="2972" name="Google Shape;2972;p68"/>
            <p:cNvGrpSpPr/>
            <p:nvPr/>
          </p:nvGrpSpPr>
          <p:grpSpPr>
            <a:xfrm>
              <a:off x="3627175" y="2432450"/>
              <a:ext cx="172100" cy="169075"/>
              <a:chOff x="3627175" y="2432450"/>
              <a:chExt cx="172100" cy="169075"/>
            </a:xfrm>
          </p:grpSpPr>
          <p:sp>
            <p:nvSpPr>
              <p:cNvPr id="2973" name="Google Shape;2973;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accent4"/>
              </a:solidFill>
              <a:ln cap="flat" cmpd="sng" w="9525">
                <a:solidFill>
                  <a:schemeClr val="dk2"/>
                </a:solidFill>
                <a:prstDash val="solid"/>
                <a:round/>
                <a:headEnd len="med" w="med" type="none"/>
                <a:tailEnd len="med" w="med" type="none"/>
              </a:ln>
            </p:spPr>
          </p:sp>
          <p:sp>
            <p:nvSpPr>
              <p:cNvPr id="2975" name="Google Shape;2975;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4"/>
              </a:solidFill>
              <a:ln cap="flat" cmpd="sng" w="9525">
                <a:solidFill>
                  <a:schemeClr val="dk2"/>
                </a:solidFill>
                <a:prstDash val="solid"/>
                <a:round/>
                <a:headEnd len="med" w="med" type="none"/>
                <a:tailEnd len="med" w="med" type="none"/>
              </a:ln>
            </p:spPr>
          </p:sp>
        </p:grpSp>
        <p:grpSp>
          <p:nvGrpSpPr>
            <p:cNvPr id="2976" name="Google Shape;2976;p68"/>
            <p:cNvGrpSpPr/>
            <p:nvPr/>
          </p:nvGrpSpPr>
          <p:grpSpPr>
            <a:xfrm>
              <a:off x="3561536" y="2585450"/>
              <a:ext cx="61539" cy="99045"/>
              <a:chOff x="3561536" y="2585450"/>
              <a:chExt cx="61539" cy="99045"/>
            </a:xfrm>
          </p:grpSpPr>
          <p:sp>
            <p:nvSpPr>
              <p:cNvPr id="2977" name="Google Shape;2977;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accent4"/>
              </a:solidFill>
              <a:ln cap="flat" cmpd="sng" w="9525">
                <a:solidFill>
                  <a:schemeClr val="dk2"/>
                </a:solidFill>
                <a:prstDash val="solid"/>
                <a:round/>
                <a:headEnd len="med" w="med" type="none"/>
                <a:tailEnd len="med" w="med" type="none"/>
              </a:ln>
            </p:spPr>
          </p:sp>
        </p:grpSp>
        <p:grpSp>
          <p:nvGrpSpPr>
            <p:cNvPr id="2979" name="Google Shape;2979;p68"/>
            <p:cNvGrpSpPr/>
            <p:nvPr/>
          </p:nvGrpSpPr>
          <p:grpSpPr>
            <a:xfrm>
              <a:off x="3906325" y="1984500"/>
              <a:ext cx="156075" cy="262825"/>
              <a:chOff x="3906325" y="1984500"/>
              <a:chExt cx="156075" cy="262825"/>
            </a:xfrm>
          </p:grpSpPr>
          <p:sp>
            <p:nvSpPr>
              <p:cNvPr id="2980" name="Google Shape;2980;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4"/>
              </a:solidFill>
              <a:ln cap="flat" cmpd="sng" w="9525">
                <a:solidFill>
                  <a:schemeClr val="dk2"/>
                </a:solidFill>
                <a:prstDash val="solid"/>
                <a:round/>
                <a:headEnd len="med" w="med" type="none"/>
                <a:tailEnd len="med" w="med" type="none"/>
              </a:ln>
            </p:spPr>
          </p:sp>
          <p:sp>
            <p:nvSpPr>
              <p:cNvPr id="2981" name="Google Shape;2981;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68"/>
            <p:cNvGrpSpPr/>
            <p:nvPr/>
          </p:nvGrpSpPr>
          <p:grpSpPr>
            <a:xfrm>
              <a:off x="1397225" y="1637375"/>
              <a:ext cx="1401575" cy="1228250"/>
              <a:chOff x="1397225" y="1637375"/>
              <a:chExt cx="1401575" cy="1228250"/>
            </a:xfrm>
          </p:grpSpPr>
          <p:sp>
            <p:nvSpPr>
              <p:cNvPr id="2983" name="Google Shape;2983;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4"/>
              </a:solidFill>
              <a:ln cap="flat" cmpd="sng" w="9525">
                <a:solidFill>
                  <a:schemeClr val="dk2"/>
                </a:solidFill>
                <a:prstDash val="solid"/>
                <a:round/>
                <a:headEnd len="med" w="med" type="none"/>
                <a:tailEnd len="med" w="med" type="none"/>
              </a:ln>
            </p:spPr>
          </p:sp>
          <p:grpSp>
            <p:nvGrpSpPr>
              <p:cNvPr id="2984" name="Google Shape;2984;p68"/>
              <p:cNvGrpSpPr/>
              <p:nvPr/>
            </p:nvGrpSpPr>
            <p:grpSpPr>
              <a:xfrm>
                <a:off x="1397225" y="1637375"/>
                <a:ext cx="1398775" cy="1228250"/>
                <a:chOff x="1397225" y="1637375"/>
                <a:chExt cx="1398775" cy="1228250"/>
              </a:xfrm>
            </p:grpSpPr>
            <p:sp>
              <p:nvSpPr>
                <p:cNvPr id="2985" name="Google Shape;2985;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7" name="Google Shape;2987;p68"/>
            <p:cNvGrpSpPr/>
            <p:nvPr/>
          </p:nvGrpSpPr>
          <p:grpSpPr>
            <a:xfrm>
              <a:off x="2605700" y="3152850"/>
              <a:ext cx="594125" cy="616250"/>
              <a:chOff x="2605700" y="3152850"/>
              <a:chExt cx="594125" cy="616250"/>
            </a:xfrm>
          </p:grpSpPr>
          <p:sp>
            <p:nvSpPr>
              <p:cNvPr id="2988" name="Google Shape;2988;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4"/>
              </a:solidFill>
              <a:ln cap="flat" cmpd="sng" w="9525">
                <a:solidFill>
                  <a:schemeClr val="dk2"/>
                </a:solidFill>
                <a:prstDash val="solid"/>
                <a:round/>
                <a:headEnd len="med" w="med" type="none"/>
                <a:tailEnd len="med" w="med" type="none"/>
              </a:ln>
            </p:spPr>
          </p:sp>
          <p:sp>
            <p:nvSpPr>
              <p:cNvPr id="2989" name="Google Shape;2989;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68"/>
            <p:cNvGrpSpPr/>
            <p:nvPr/>
          </p:nvGrpSpPr>
          <p:grpSpPr>
            <a:xfrm>
              <a:off x="2680375" y="3423800"/>
              <a:ext cx="182975" cy="761050"/>
              <a:chOff x="2680375" y="3423800"/>
              <a:chExt cx="182975" cy="761050"/>
            </a:xfrm>
          </p:grpSpPr>
          <p:sp>
            <p:nvSpPr>
              <p:cNvPr id="2991" name="Google Shape;2991;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4"/>
              </a:solidFill>
              <a:ln cap="flat" cmpd="sng" w="9525">
                <a:solidFill>
                  <a:schemeClr val="dk2"/>
                </a:solidFill>
                <a:prstDash val="solid"/>
                <a:round/>
                <a:headEnd len="med" w="med" type="none"/>
                <a:tailEnd len="med" w="med" type="none"/>
              </a:ln>
            </p:spPr>
          </p:sp>
          <p:sp>
            <p:nvSpPr>
              <p:cNvPr id="2992" name="Google Shape;2992;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68"/>
            <p:cNvGrpSpPr/>
            <p:nvPr/>
          </p:nvGrpSpPr>
          <p:grpSpPr>
            <a:xfrm>
              <a:off x="3918000" y="3561900"/>
              <a:ext cx="236225" cy="207100"/>
              <a:chOff x="3918000" y="3561900"/>
              <a:chExt cx="236225" cy="207100"/>
            </a:xfrm>
          </p:grpSpPr>
          <p:sp>
            <p:nvSpPr>
              <p:cNvPr id="2994" name="Google Shape;2994;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accent4"/>
              </a:solidFill>
              <a:ln cap="flat" cmpd="sng" w="9525">
                <a:solidFill>
                  <a:schemeClr val="dk2"/>
                </a:solidFill>
                <a:prstDash val="solid"/>
                <a:round/>
                <a:headEnd len="med" w="med" type="none"/>
                <a:tailEnd len="med" w="med" type="none"/>
              </a:ln>
            </p:spPr>
          </p:sp>
          <p:sp>
            <p:nvSpPr>
              <p:cNvPr id="2995" name="Google Shape;2995;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6" name="Google Shape;2996;p68"/>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8"/>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8"/>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9" name="Google Shape;2999;p68"/>
            <p:cNvGrpSpPr/>
            <p:nvPr/>
          </p:nvGrpSpPr>
          <p:grpSpPr>
            <a:xfrm>
              <a:off x="1922950" y="1410350"/>
              <a:ext cx="1252825" cy="1162875"/>
              <a:chOff x="1922950" y="1410350"/>
              <a:chExt cx="1252825" cy="1162875"/>
            </a:xfrm>
          </p:grpSpPr>
          <p:sp>
            <p:nvSpPr>
              <p:cNvPr id="3000" name="Google Shape;3000;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6" name="Google Shape;3016;p68"/>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8"/>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8"/>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8"/>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8"/>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8"/>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8"/>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8"/>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8"/>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8"/>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8"/>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8"/>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8"/>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8"/>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8"/>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8"/>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8"/>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8"/>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8"/>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8"/>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8"/>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8"/>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8" name="Google Shape;3038;p68"/>
            <p:cNvGrpSpPr/>
            <p:nvPr/>
          </p:nvGrpSpPr>
          <p:grpSpPr>
            <a:xfrm>
              <a:off x="2711750" y="3572300"/>
              <a:ext cx="230725" cy="598425"/>
              <a:chOff x="2711750" y="3572300"/>
              <a:chExt cx="230725" cy="598425"/>
            </a:xfrm>
          </p:grpSpPr>
          <p:sp>
            <p:nvSpPr>
              <p:cNvPr id="3039" name="Google Shape;3039;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1" name="Google Shape;3041;p68"/>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2" name="Google Shape;3042;p68"/>
            <p:cNvGrpSpPr/>
            <p:nvPr/>
          </p:nvGrpSpPr>
          <p:grpSpPr>
            <a:xfrm>
              <a:off x="3781475" y="1624825"/>
              <a:ext cx="153300" cy="166375"/>
              <a:chOff x="3781475" y="1624825"/>
              <a:chExt cx="153300" cy="166375"/>
            </a:xfrm>
          </p:grpSpPr>
          <p:sp>
            <p:nvSpPr>
              <p:cNvPr id="3043" name="Google Shape;3043;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7" name="Google Shape;3047;p68"/>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8"/>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8"/>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8"/>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8"/>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8"/>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8"/>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4" name="Google Shape;3054;p68"/>
            <p:cNvGrpSpPr/>
            <p:nvPr/>
          </p:nvGrpSpPr>
          <p:grpSpPr>
            <a:xfrm>
              <a:off x="5068275" y="3161675"/>
              <a:ext cx="664875" cy="222850"/>
              <a:chOff x="5068275" y="3161675"/>
              <a:chExt cx="664875" cy="222850"/>
            </a:xfrm>
          </p:grpSpPr>
          <p:sp>
            <p:nvSpPr>
              <p:cNvPr id="3055" name="Google Shape;3055;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9" name="Google Shape;3059;p68"/>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8"/>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8"/>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8"/>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8"/>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8"/>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8"/>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8"/>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8"/>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8"/>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8"/>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8"/>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8"/>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8"/>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8"/>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8"/>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8"/>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8"/>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8"/>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8"/>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8"/>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8"/>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8"/>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8"/>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8"/>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8"/>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8"/>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8"/>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8"/>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8" name="Google Shape;3088;p68"/>
            <p:cNvGrpSpPr/>
            <p:nvPr/>
          </p:nvGrpSpPr>
          <p:grpSpPr>
            <a:xfrm>
              <a:off x="3586375" y="2281300"/>
              <a:ext cx="125025" cy="175275"/>
              <a:chOff x="3586375" y="2281300"/>
              <a:chExt cx="125025" cy="175275"/>
            </a:xfrm>
          </p:grpSpPr>
          <p:sp>
            <p:nvSpPr>
              <p:cNvPr id="3089" name="Google Shape;3089;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1" name="Google Shape;3091;p68"/>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2" name="Google Shape;3092;p68"/>
            <p:cNvGrpSpPr/>
            <p:nvPr/>
          </p:nvGrpSpPr>
          <p:grpSpPr>
            <a:xfrm>
              <a:off x="5298975" y="3412225"/>
              <a:ext cx="576450" cy="616225"/>
              <a:chOff x="5298975" y="3412225"/>
              <a:chExt cx="576450" cy="616225"/>
            </a:xfrm>
          </p:grpSpPr>
          <p:sp>
            <p:nvSpPr>
              <p:cNvPr id="3093" name="Google Shape;3093;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68"/>
            <p:cNvGrpSpPr/>
            <p:nvPr/>
          </p:nvGrpSpPr>
          <p:grpSpPr>
            <a:xfrm>
              <a:off x="5952300" y="3852150"/>
              <a:ext cx="231225" cy="287200"/>
              <a:chOff x="5952300" y="3852150"/>
              <a:chExt cx="231225" cy="287200"/>
            </a:xfrm>
          </p:grpSpPr>
          <p:sp>
            <p:nvSpPr>
              <p:cNvPr id="3096" name="Google Shape;3096;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8" name="Google Shape;3098;p68"/>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8"/>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8"/>
            <p:cNvSpPr/>
            <p:nvPr/>
          </p:nvSpPr>
          <p:spPr>
            <a:xfrm>
              <a:off x="5150925" y="2903250"/>
              <a:ext cx="1600" cy="2125"/>
            </a:xfrm>
            <a:custGeom>
              <a:rect b="b" l="l" r="r" t="t"/>
              <a:pathLst>
                <a:path extrusionOk="0" h="85" w="64">
                  <a:moveTo>
                    <a:pt x="63" y="85"/>
                  </a:moveTo>
                  <a:lnTo>
                    <a:pt x="1" y="1"/>
                  </a:lnTo>
                  <a:lnTo>
                    <a:pt x="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8"/>
            <p:cNvSpPr/>
            <p:nvPr/>
          </p:nvSpPr>
          <p:spPr>
            <a:xfrm>
              <a:off x="5134200" y="2918425"/>
              <a:ext cx="2625" cy="2650"/>
            </a:xfrm>
            <a:custGeom>
              <a:rect b="b" l="l" r="r" t="t"/>
              <a:pathLst>
                <a:path extrusionOk="0" h="106" w="105">
                  <a:moveTo>
                    <a:pt x="0" y="105"/>
                  </a:moveTo>
                  <a:lnTo>
                    <a:pt x="105" y="1"/>
                  </a:lnTo>
                  <a:lnTo>
                    <a:pt x="10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8"/>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8"/>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8"/>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8"/>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6" name="Google Shape;3106;p68"/>
            <p:cNvGrpSpPr/>
            <p:nvPr/>
          </p:nvGrpSpPr>
          <p:grpSpPr>
            <a:xfrm>
              <a:off x="4842300" y="3099950"/>
              <a:ext cx="31425" cy="59650"/>
              <a:chOff x="4842300" y="3099950"/>
              <a:chExt cx="31425" cy="59650"/>
            </a:xfrm>
          </p:grpSpPr>
          <p:sp>
            <p:nvSpPr>
              <p:cNvPr id="3107" name="Google Shape;3107;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1" name="Google Shape;3111;p68"/>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8"/>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8"/>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8"/>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8"/>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8"/>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8"/>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8"/>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9" name="Google Shape;3119;p68"/>
            <p:cNvGrpSpPr/>
            <p:nvPr/>
          </p:nvGrpSpPr>
          <p:grpSpPr>
            <a:xfrm>
              <a:off x="3866750" y="2520350"/>
              <a:ext cx="78475" cy="60700"/>
              <a:chOff x="3866750" y="2520350"/>
              <a:chExt cx="78475" cy="60700"/>
            </a:xfrm>
          </p:grpSpPr>
          <p:sp>
            <p:nvSpPr>
              <p:cNvPr id="3120" name="Google Shape;3120;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4" name="Google Shape;3124;p68"/>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8"/>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8"/>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8"/>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8"/>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8"/>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8"/>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8"/>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8"/>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8"/>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8"/>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8"/>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8"/>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8"/>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8"/>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8"/>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8"/>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8"/>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8"/>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8"/>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8"/>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8"/>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8"/>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8"/>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8"/>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8"/>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8"/>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8"/>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8"/>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8"/>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8"/>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8"/>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8"/>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8"/>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8"/>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8"/>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8"/>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8"/>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8"/>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6" name="Google Shape;3166;p68"/>
            <p:cNvGrpSpPr/>
            <p:nvPr/>
          </p:nvGrpSpPr>
          <p:grpSpPr>
            <a:xfrm>
              <a:off x="3450375" y="3038225"/>
              <a:ext cx="132875" cy="99400"/>
              <a:chOff x="3450375" y="3038225"/>
              <a:chExt cx="132875" cy="99400"/>
            </a:xfrm>
          </p:grpSpPr>
          <p:sp>
            <p:nvSpPr>
              <p:cNvPr id="3167" name="Google Shape;3167;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9" name="Google Shape;3169;p68"/>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8"/>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8"/>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8"/>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8"/>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8"/>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8"/>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8"/>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8"/>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8"/>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8"/>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8"/>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8"/>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8"/>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8"/>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8"/>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8"/>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8"/>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8"/>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8"/>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8"/>
            <p:cNvSpPr/>
            <p:nvPr/>
          </p:nvSpPr>
          <p:spPr>
            <a:xfrm>
              <a:off x="4298825" y="2603000"/>
              <a:ext cx="2625" cy="2650"/>
            </a:xfrm>
            <a:custGeom>
              <a:rect b="b" l="l" r="r" t="t"/>
              <a:pathLst>
                <a:path extrusionOk="0" fill="none" h="106" w="105">
                  <a:moveTo>
                    <a:pt x="105" y="105"/>
                  </a:moveTo>
                  <a:lnTo>
                    <a:pt x="0" y="1"/>
                  </a:lnTo>
                </a:path>
              </a:pathLst>
            </a:custGeom>
            <a:solidFill>
              <a:schemeClr val="accent4"/>
            </a:solidFill>
            <a:ln cap="rnd" cmpd="sng" w="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8"/>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8"/>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8"/>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68"/>
          <p:cNvSpPr txBox="1"/>
          <p:nvPr/>
        </p:nvSpPr>
        <p:spPr>
          <a:xfrm>
            <a:off x="766842" y="3510276"/>
            <a:ext cx="21654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Mercury is the closest planet to the Sun and the smallest planet in the Solar System</a:t>
            </a:r>
            <a:endParaRPr>
              <a:solidFill>
                <a:schemeClr val="dk1"/>
              </a:solidFill>
              <a:latin typeface="Archivo"/>
              <a:ea typeface="Archivo"/>
              <a:cs typeface="Archivo"/>
              <a:sym typeface="Archivo"/>
            </a:endParaRPr>
          </a:p>
        </p:txBody>
      </p:sp>
      <p:sp>
        <p:nvSpPr>
          <p:cNvPr id="3205" name="Google Shape;3205;p68"/>
          <p:cNvSpPr txBox="1"/>
          <p:nvPr/>
        </p:nvSpPr>
        <p:spPr>
          <a:xfrm>
            <a:off x="768192" y="3022625"/>
            <a:ext cx="2162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Mercury</a:t>
            </a:r>
            <a:endParaRPr b="1" sz="2400">
              <a:solidFill>
                <a:schemeClr val="dk1"/>
              </a:solidFill>
              <a:latin typeface="Capriola"/>
              <a:ea typeface="Capriola"/>
              <a:cs typeface="Capriola"/>
              <a:sym typeface="Capriola"/>
            </a:endParaRPr>
          </a:p>
        </p:txBody>
      </p:sp>
      <p:grpSp>
        <p:nvGrpSpPr>
          <p:cNvPr id="3206" name="Google Shape;3206;p68"/>
          <p:cNvGrpSpPr/>
          <p:nvPr/>
        </p:nvGrpSpPr>
        <p:grpSpPr>
          <a:xfrm>
            <a:off x="3454030" y="1859531"/>
            <a:ext cx="4427377" cy="2110736"/>
            <a:chOff x="3070534" y="1614226"/>
            <a:chExt cx="4820225" cy="2298025"/>
          </a:xfrm>
        </p:grpSpPr>
        <p:sp>
          <p:nvSpPr>
            <p:cNvPr id="3207" name="Google Shape;3207;p68"/>
            <p:cNvSpPr/>
            <p:nvPr/>
          </p:nvSpPr>
          <p:spPr>
            <a:xfrm>
              <a:off x="3070534" y="1614226"/>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3660684" y="191600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3801509" y="2613426"/>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4484134" y="338655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8"/>
            <p:cNvSpPr/>
            <p:nvPr/>
          </p:nvSpPr>
          <p:spPr>
            <a:xfrm>
              <a:off x="4879784" y="1669826"/>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p:nvPr/>
          </p:nvSpPr>
          <p:spPr>
            <a:xfrm>
              <a:off x="5396134" y="248385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8"/>
            <p:cNvSpPr/>
            <p:nvPr/>
          </p:nvSpPr>
          <p:spPr>
            <a:xfrm>
              <a:off x="5885684" y="319740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8"/>
            <p:cNvSpPr/>
            <p:nvPr/>
          </p:nvSpPr>
          <p:spPr>
            <a:xfrm>
              <a:off x="7246984" y="337320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8"/>
            <p:cNvSpPr/>
            <p:nvPr/>
          </p:nvSpPr>
          <p:spPr>
            <a:xfrm>
              <a:off x="6990759" y="2613426"/>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5709884" y="230805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7714959" y="3736451"/>
              <a:ext cx="175800" cy="17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68"/>
          <p:cNvGrpSpPr/>
          <p:nvPr/>
        </p:nvGrpSpPr>
        <p:grpSpPr>
          <a:xfrm>
            <a:off x="1201465" y="1389569"/>
            <a:ext cx="1296154" cy="1441774"/>
            <a:chOff x="6326689" y="3605145"/>
            <a:chExt cx="1570524" cy="1746970"/>
          </a:xfrm>
        </p:grpSpPr>
        <p:sp>
          <p:nvSpPr>
            <p:cNvPr id="3219" name="Google Shape;3219;p68"/>
            <p:cNvSpPr/>
            <p:nvPr/>
          </p:nvSpPr>
          <p:spPr>
            <a:xfrm>
              <a:off x="6326689" y="5120042"/>
              <a:ext cx="1570524" cy="232073"/>
            </a:xfrm>
            <a:custGeom>
              <a:rect b="b" l="l" r="r" t="t"/>
              <a:pathLst>
                <a:path extrusionOk="0" h="80511" w="544848">
                  <a:moveTo>
                    <a:pt x="84647" y="9691"/>
                  </a:moveTo>
                  <a:cubicBezTo>
                    <a:pt x="32569" y="21368"/>
                    <a:pt x="-8735" y="26752"/>
                    <a:pt x="1593" y="50998"/>
                  </a:cubicBezTo>
                  <a:cubicBezTo>
                    <a:pt x="12366" y="75245"/>
                    <a:pt x="79263" y="63567"/>
                    <a:pt x="129095" y="68957"/>
                  </a:cubicBezTo>
                  <a:cubicBezTo>
                    <a:pt x="178926" y="74347"/>
                    <a:pt x="314064" y="86019"/>
                    <a:pt x="360752" y="77485"/>
                  </a:cubicBezTo>
                  <a:cubicBezTo>
                    <a:pt x="407440" y="68957"/>
                    <a:pt x="481967" y="78382"/>
                    <a:pt x="525518" y="60424"/>
                  </a:cubicBezTo>
                  <a:cubicBezTo>
                    <a:pt x="569068" y="42465"/>
                    <a:pt x="534942" y="12829"/>
                    <a:pt x="464010" y="2952"/>
                  </a:cubicBezTo>
                  <a:cubicBezTo>
                    <a:pt x="392626" y="-6473"/>
                    <a:pt x="84647" y="9685"/>
                    <a:pt x="84647" y="968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0" name="Google Shape;3220;p68"/>
            <p:cNvSpPr/>
            <p:nvPr/>
          </p:nvSpPr>
          <p:spPr>
            <a:xfrm>
              <a:off x="6575822" y="3778746"/>
              <a:ext cx="1110665" cy="1454362"/>
            </a:xfrm>
            <a:custGeom>
              <a:rect b="b" l="l" r="r" t="t"/>
              <a:pathLst>
                <a:path extrusionOk="0" h="504549" w="385313">
                  <a:moveTo>
                    <a:pt x="1357" y="165686"/>
                  </a:moveTo>
                  <a:cubicBezTo>
                    <a:pt x="-889" y="225398"/>
                    <a:pt x="6747" y="312506"/>
                    <a:pt x="5398" y="359198"/>
                  </a:cubicBezTo>
                  <a:cubicBezTo>
                    <a:pt x="4500" y="405889"/>
                    <a:pt x="-8519" y="488956"/>
                    <a:pt x="9439" y="492997"/>
                  </a:cubicBezTo>
                  <a:cubicBezTo>
                    <a:pt x="27396" y="497038"/>
                    <a:pt x="348400" y="520833"/>
                    <a:pt x="377131" y="485361"/>
                  </a:cubicBezTo>
                  <a:cubicBezTo>
                    <a:pt x="385658" y="472792"/>
                    <a:pt x="388807" y="413074"/>
                    <a:pt x="380274" y="353808"/>
                  </a:cubicBezTo>
                  <a:cubicBezTo>
                    <a:pt x="371747" y="294096"/>
                    <a:pt x="382520" y="185886"/>
                    <a:pt x="377131" y="162543"/>
                  </a:cubicBezTo>
                  <a:cubicBezTo>
                    <a:pt x="371741" y="139194"/>
                    <a:pt x="205181" y="908"/>
                    <a:pt x="186778" y="11"/>
                  </a:cubicBezTo>
                  <a:cubicBezTo>
                    <a:pt x="169266" y="-1338"/>
                    <a:pt x="18423" y="126174"/>
                    <a:pt x="1357" y="16568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1" name="Google Shape;3221;p68"/>
            <p:cNvSpPr/>
            <p:nvPr/>
          </p:nvSpPr>
          <p:spPr>
            <a:xfrm>
              <a:off x="6991633" y="4117745"/>
              <a:ext cx="284059" cy="303366"/>
            </a:xfrm>
            <a:custGeom>
              <a:rect b="b" l="l" r="r" t="t"/>
              <a:pathLst>
                <a:path extrusionOk="0" h="105244" w="98546">
                  <a:moveTo>
                    <a:pt x="49244" y="35"/>
                  </a:moveTo>
                  <a:cubicBezTo>
                    <a:pt x="18267" y="1384"/>
                    <a:pt x="-2834" y="22932"/>
                    <a:pt x="310" y="57506"/>
                  </a:cubicBezTo>
                  <a:cubicBezTo>
                    <a:pt x="3453" y="92075"/>
                    <a:pt x="25897" y="108690"/>
                    <a:pt x="52839" y="104650"/>
                  </a:cubicBezTo>
                  <a:cubicBezTo>
                    <a:pt x="79775" y="101054"/>
                    <a:pt x="104471" y="71876"/>
                    <a:pt x="97287" y="43588"/>
                  </a:cubicBezTo>
                  <a:cubicBezTo>
                    <a:pt x="91000" y="15753"/>
                    <a:pt x="74837" y="-863"/>
                    <a:pt x="49250" y="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2" name="Google Shape;3222;p68"/>
            <p:cNvSpPr/>
            <p:nvPr/>
          </p:nvSpPr>
          <p:spPr>
            <a:xfrm>
              <a:off x="6863204" y="4578411"/>
              <a:ext cx="513589" cy="636640"/>
            </a:xfrm>
            <a:custGeom>
              <a:rect b="b" l="l" r="r" t="t"/>
              <a:pathLst>
                <a:path extrusionOk="0" h="220864" w="178175">
                  <a:moveTo>
                    <a:pt x="165635" y="213768"/>
                  </a:moveTo>
                  <a:cubicBezTo>
                    <a:pt x="165635" y="213768"/>
                    <a:pt x="169231" y="201199"/>
                    <a:pt x="175511" y="192666"/>
                  </a:cubicBezTo>
                  <a:cubicBezTo>
                    <a:pt x="181798" y="184138"/>
                    <a:pt x="175511" y="173358"/>
                    <a:pt x="171471" y="166625"/>
                  </a:cubicBezTo>
                  <a:cubicBezTo>
                    <a:pt x="167430" y="159892"/>
                    <a:pt x="169676" y="143728"/>
                    <a:pt x="174614" y="136543"/>
                  </a:cubicBezTo>
                  <a:cubicBezTo>
                    <a:pt x="179552" y="128907"/>
                    <a:pt x="177306" y="113646"/>
                    <a:pt x="171019" y="106461"/>
                  </a:cubicBezTo>
                  <a:cubicBezTo>
                    <a:pt x="164732" y="98825"/>
                    <a:pt x="173711" y="79071"/>
                    <a:pt x="172814" y="69195"/>
                  </a:cubicBezTo>
                  <a:cubicBezTo>
                    <a:pt x="171019" y="54825"/>
                    <a:pt x="162938" y="49435"/>
                    <a:pt x="158445" y="41805"/>
                  </a:cubicBezTo>
                  <a:cubicBezTo>
                    <a:pt x="153508" y="32826"/>
                    <a:pt x="152610" y="21600"/>
                    <a:pt x="146769" y="15764"/>
                  </a:cubicBezTo>
                  <a:cubicBezTo>
                    <a:pt x="140934" y="9928"/>
                    <a:pt x="131955" y="16661"/>
                    <a:pt x="125668" y="13518"/>
                  </a:cubicBezTo>
                  <a:cubicBezTo>
                    <a:pt x="119381" y="10374"/>
                    <a:pt x="120279" y="-852"/>
                    <a:pt x="109060" y="52"/>
                  </a:cubicBezTo>
                  <a:cubicBezTo>
                    <a:pt x="99635" y="497"/>
                    <a:pt x="96492" y="6339"/>
                    <a:pt x="87513" y="6339"/>
                  </a:cubicBezTo>
                  <a:cubicBezTo>
                    <a:pt x="78534" y="6339"/>
                    <a:pt x="69556" y="2298"/>
                    <a:pt x="62823" y="3195"/>
                  </a:cubicBezTo>
                  <a:cubicBezTo>
                    <a:pt x="56091" y="4093"/>
                    <a:pt x="51598" y="9928"/>
                    <a:pt x="45318" y="18914"/>
                  </a:cubicBezTo>
                  <a:cubicBezTo>
                    <a:pt x="39031" y="27893"/>
                    <a:pt x="34093" y="22955"/>
                    <a:pt x="23319" y="34180"/>
                  </a:cubicBezTo>
                  <a:cubicBezTo>
                    <a:pt x="12546" y="45406"/>
                    <a:pt x="15684" y="49899"/>
                    <a:pt x="11643" y="65611"/>
                  </a:cubicBezTo>
                  <a:cubicBezTo>
                    <a:pt x="7602" y="80878"/>
                    <a:pt x="2664" y="80878"/>
                    <a:pt x="4007" y="93447"/>
                  </a:cubicBezTo>
                  <a:cubicBezTo>
                    <a:pt x="5802" y="105570"/>
                    <a:pt x="12089" y="107816"/>
                    <a:pt x="7151" y="117693"/>
                  </a:cubicBezTo>
                  <a:cubicBezTo>
                    <a:pt x="2213" y="127570"/>
                    <a:pt x="-931" y="133411"/>
                    <a:pt x="4007" y="141939"/>
                  </a:cubicBezTo>
                  <a:cubicBezTo>
                    <a:pt x="8945" y="150467"/>
                    <a:pt x="7602" y="158549"/>
                    <a:pt x="1315" y="173815"/>
                  </a:cubicBezTo>
                  <a:cubicBezTo>
                    <a:pt x="-4971" y="189082"/>
                    <a:pt x="13883" y="196267"/>
                    <a:pt x="3562" y="202548"/>
                  </a:cubicBezTo>
                  <a:cubicBezTo>
                    <a:pt x="9403" y="215117"/>
                    <a:pt x="134659" y="229938"/>
                    <a:pt x="165635" y="2137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3" name="Google Shape;3223;p68"/>
            <p:cNvSpPr/>
            <p:nvPr/>
          </p:nvSpPr>
          <p:spPr>
            <a:xfrm>
              <a:off x="6909157" y="4628584"/>
              <a:ext cx="416931" cy="621646"/>
            </a:xfrm>
            <a:custGeom>
              <a:rect b="b" l="l" r="r" t="t"/>
              <a:pathLst>
                <a:path extrusionOk="0" h="215662" w="144642">
                  <a:moveTo>
                    <a:pt x="6480" y="199053"/>
                  </a:moveTo>
                  <a:cubicBezTo>
                    <a:pt x="1091" y="155053"/>
                    <a:pt x="-18210" y="24397"/>
                    <a:pt x="52722" y="2843"/>
                  </a:cubicBezTo>
                  <a:cubicBezTo>
                    <a:pt x="98067" y="-9725"/>
                    <a:pt x="135777" y="20351"/>
                    <a:pt x="142064" y="73781"/>
                  </a:cubicBezTo>
                  <a:cubicBezTo>
                    <a:pt x="148350" y="127212"/>
                    <a:pt x="141166" y="215663"/>
                    <a:pt x="141166" y="215663"/>
                  </a:cubicBezTo>
                  <a:lnTo>
                    <a:pt x="10521" y="210724"/>
                  </a:lnTo>
                  <a:lnTo>
                    <a:pt x="6480" y="1990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4" name="Google Shape;3224;p68"/>
            <p:cNvSpPr/>
            <p:nvPr/>
          </p:nvSpPr>
          <p:spPr>
            <a:xfrm>
              <a:off x="6509819" y="3728849"/>
              <a:ext cx="1207842" cy="641662"/>
            </a:xfrm>
            <a:custGeom>
              <a:rect b="b" l="l" r="r" t="t"/>
              <a:pathLst>
                <a:path extrusionOk="0" h="222606" w="419026">
                  <a:moveTo>
                    <a:pt x="12" y="204546"/>
                  </a:moveTo>
                  <a:cubicBezTo>
                    <a:pt x="15277" y="222956"/>
                    <a:pt x="30988" y="226997"/>
                    <a:pt x="38173" y="218012"/>
                  </a:cubicBezTo>
                  <a:cubicBezTo>
                    <a:pt x="45357" y="209032"/>
                    <a:pt x="34132" y="191519"/>
                    <a:pt x="50295" y="183889"/>
                  </a:cubicBezTo>
                  <a:cubicBezTo>
                    <a:pt x="66012" y="175807"/>
                    <a:pt x="77231" y="183889"/>
                    <a:pt x="85312" y="173561"/>
                  </a:cubicBezTo>
                  <a:cubicBezTo>
                    <a:pt x="93394" y="163232"/>
                    <a:pt x="90702" y="143479"/>
                    <a:pt x="96537" y="137643"/>
                  </a:cubicBezTo>
                  <a:cubicBezTo>
                    <a:pt x="102372" y="131807"/>
                    <a:pt x="123473" y="128664"/>
                    <a:pt x="135595" y="117884"/>
                  </a:cubicBezTo>
                  <a:cubicBezTo>
                    <a:pt x="147717" y="107110"/>
                    <a:pt x="145923" y="89151"/>
                    <a:pt x="155353" y="82864"/>
                  </a:cubicBezTo>
                  <a:cubicBezTo>
                    <a:pt x="164777" y="76576"/>
                    <a:pt x="180043" y="74782"/>
                    <a:pt x="190370" y="67145"/>
                  </a:cubicBezTo>
                  <a:cubicBezTo>
                    <a:pt x="200698" y="59063"/>
                    <a:pt x="193514" y="29879"/>
                    <a:pt x="205636" y="30330"/>
                  </a:cubicBezTo>
                  <a:cubicBezTo>
                    <a:pt x="217758" y="30782"/>
                    <a:pt x="216861" y="51878"/>
                    <a:pt x="234367" y="59063"/>
                  </a:cubicBezTo>
                  <a:cubicBezTo>
                    <a:pt x="251872" y="66248"/>
                    <a:pt x="257262" y="62207"/>
                    <a:pt x="261303" y="71632"/>
                  </a:cubicBezTo>
                  <a:cubicBezTo>
                    <a:pt x="265343" y="81057"/>
                    <a:pt x="267589" y="85098"/>
                    <a:pt x="277911" y="94083"/>
                  </a:cubicBezTo>
                  <a:cubicBezTo>
                    <a:pt x="288239" y="103063"/>
                    <a:pt x="298560" y="99022"/>
                    <a:pt x="301704" y="112494"/>
                  </a:cubicBezTo>
                  <a:cubicBezTo>
                    <a:pt x="304847" y="125960"/>
                    <a:pt x="311128" y="142576"/>
                    <a:pt x="326394" y="149760"/>
                  </a:cubicBezTo>
                  <a:cubicBezTo>
                    <a:pt x="341659" y="156945"/>
                    <a:pt x="356473" y="155150"/>
                    <a:pt x="363206" y="167267"/>
                  </a:cubicBezTo>
                  <a:cubicBezTo>
                    <a:pt x="369493" y="179390"/>
                    <a:pt x="379814" y="203637"/>
                    <a:pt x="388793" y="209472"/>
                  </a:cubicBezTo>
                  <a:cubicBezTo>
                    <a:pt x="401361" y="218452"/>
                    <a:pt x="422913" y="201390"/>
                    <a:pt x="418421" y="192862"/>
                  </a:cubicBezTo>
                  <a:cubicBezTo>
                    <a:pt x="413483" y="183883"/>
                    <a:pt x="224027" y="-7834"/>
                    <a:pt x="205618" y="248"/>
                  </a:cubicBezTo>
                  <a:cubicBezTo>
                    <a:pt x="187209" y="7885"/>
                    <a:pt x="29628" y="171766"/>
                    <a:pt x="0" y="20454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5" name="Google Shape;3225;p68"/>
            <p:cNvSpPr/>
            <p:nvPr/>
          </p:nvSpPr>
          <p:spPr>
            <a:xfrm>
              <a:off x="6429658" y="3637666"/>
              <a:ext cx="1389734" cy="696692"/>
            </a:xfrm>
            <a:custGeom>
              <a:rect b="b" l="l" r="r" t="t"/>
              <a:pathLst>
                <a:path extrusionOk="0" h="241697" w="482128">
                  <a:moveTo>
                    <a:pt x="8968" y="200715"/>
                  </a:moveTo>
                  <a:cubicBezTo>
                    <a:pt x="-10790" y="218674"/>
                    <a:pt x="4927" y="250105"/>
                    <a:pt x="28726" y="236633"/>
                  </a:cubicBezTo>
                  <a:cubicBezTo>
                    <a:pt x="52518" y="223167"/>
                    <a:pt x="95617" y="186798"/>
                    <a:pt x="128394" y="150874"/>
                  </a:cubicBezTo>
                  <a:cubicBezTo>
                    <a:pt x="161166" y="114957"/>
                    <a:pt x="229858" y="49855"/>
                    <a:pt x="237939" y="48951"/>
                  </a:cubicBezTo>
                  <a:cubicBezTo>
                    <a:pt x="279689" y="77684"/>
                    <a:pt x="411238" y="200258"/>
                    <a:pt x="449393" y="237079"/>
                  </a:cubicBezTo>
                  <a:cubicBezTo>
                    <a:pt x="477226" y="253688"/>
                    <a:pt x="492492" y="221812"/>
                    <a:pt x="474083" y="199812"/>
                  </a:cubicBezTo>
                  <a:cubicBezTo>
                    <a:pt x="455674" y="177361"/>
                    <a:pt x="285073" y="-1781"/>
                    <a:pt x="239728" y="13"/>
                  </a:cubicBezTo>
                  <a:cubicBezTo>
                    <a:pt x="194389" y="911"/>
                    <a:pt x="61943" y="152223"/>
                    <a:pt x="8968" y="200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6" name="Google Shape;3226;p68"/>
            <p:cNvSpPr/>
            <p:nvPr/>
          </p:nvSpPr>
          <p:spPr>
            <a:xfrm>
              <a:off x="6365831" y="3605145"/>
              <a:ext cx="1462834" cy="707786"/>
            </a:xfrm>
            <a:custGeom>
              <a:rect b="b" l="l" r="r" t="t"/>
              <a:pathLst>
                <a:path extrusionOk="0" h="245546" w="507488">
                  <a:moveTo>
                    <a:pt x="38296" y="181019"/>
                  </a:moveTo>
                  <a:cubicBezTo>
                    <a:pt x="13155" y="206163"/>
                    <a:pt x="-10192" y="219183"/>
                    <a:pt x="4628" y="235793"/>
                  </a:cubicBezTo>
                  <a:cubicBezTo>
                    <a:pt x="19442" y="252403"/>
                    <a:pt x="41891" y="247916"/>
                    <a:pt x="54013" y="221424"/>
                  </a:cubicBezTo>
                  <a:cubicBezTo>
                    <a:pt x="66135" y="194931"/>
                    <a:pt x="66135" y="227259"/>
                    <a:pt x="78703" y="195383"/>
                  </a:cubicBezTo>
                  <a:cubicBezTo>
                    <a:pt x="91271" y="163506"/>
                    <a:pt x="105639" y="158568"/>
                    <a:pt x="127192" y="148239"/>
                  </a:cubicBezTo>
                  <a:cubicBezTo>
                    <a:pt x="148738" y="137911"/>
                    <a:pt x="178372" y="118609"/>
                    <a:pt x="189145" y="97953"/>
                  </a:cubicBezTo>
                  <a:cubicBezTo>
                    <a:pt x="199919" y="77296"/>
                    <a:pt x="201713" y="71460"/>
                    <a:pt x="222814" y="63830"/>
                  </a:cubicBezTo>
                  <a:cubicBezTo>
                    <a:pt x="243463" y="55748"/>
                    <a:pt x="252893" y="37337"/>
                    <a:pt x="262769" y="44070"/>
                  </a:cubicBezTo>
                  <a:cubicBezTo>
                    <a:pt x="272645" y="50803"/>
                    <a:pt x="295541" y="58440"/>
                    <a:pt x="310360" y="82234"/>
                  </a:cubicBezTo>
                  <a:cubicBezTo>
                    <a:pt x="325626" y="106029"/>
                    <a:pt x="334153" y="99741"/>
                    <a:pt x="350316" y="102885"/>
                  </a:cubicBezTo>
                  <a:cubicBezTo>
                    <a:pt x="366033" y="106029"/>
                    <a:pt x="372766" y="130721"/>
                    <a:pt x="382190" y="144193"/>
                  </a:cubicBezTo>
                  <a:cubicBezTo>
                    <a:pt x="391615" y="157659"/>
                    <a:pt x="419454" y="173823"/>
                    <a:pt x="433370" y="177864"/>
                  </a:cubicBezTo>
                  <a:cubicBezTo>
                    <a:pt x="446835" y="181905"/>
                    <a:pt x="449088" y="211987"/>
                    <a:pt x="463450" y="226356"/>
                  </a:cubicBezTo>
                  <a:cubicBezTo>
                    <a:pt x="477818" y="240725"/>
                    <a:pt x="513733" y="253294"/>
                    <a:pt x="506549" y="216931"/>
                  </a:cubicBezTo>
                  <a:cubicBezTo>
                    <a:pt x="499365" y="180562"/>
                    <a:pt x="462101" y="162603"/>
                    <a:pt x="441897" y="137460"/>
                  </a:cubicBezTo>
                  <a:cubicBezTo>
                    <a:pt x="421694" y="112316"/>
                    <a:pt x="373206" y="68317"/>
                    <a:pt x="353453" y="50803"/>
                  </a:cubicBezTo>
                  <a:cubicBezTo>
                    <a:pt x="333696" y="33296"/>
                    <a:pt x="294643" y="-4873"/>
                    <a:pt x="256928" y="517"/>
                  </a:cubicBezTo>
                  <a:cubicBezTo>
                    <a:pt x="219213" y="5907"/>
                    <a:pt x="183750" y="45865"/>
                    <a:pt x="138856" y="84029"/>
                  </a:cubicBezTo>
                  <a:cubicBezTo>
                    <a:pt x="94860" y="122199"/>
                    <a:pt x="65227" y="154075"/>
                    <a:pt x="38290" y="1810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7" name="Google Shape;3227;p68"/>
            <p:cNvSpPr/>
            <p:nvPr/>
          </p:nvSpPr>
          <p:spPr>
            <a:xfrm>
              <a:off x="6514549" y="5127620"/>
              <a:ext cx="448681" cy="133895"/>
            </a:xfrm>
            <a:custGeom>
              <a:rect b="b" l="l" r="r" t="t"/>
              <a:pathLst>
                <a:path extrusionOk="0" h="46451" w="155657">
                  <a:moveTo>
                    <a:pt x="76487" y="2123"/>
                  </a:moveTo>
                  <a:cubicBezTo>
                    <a:pt x="63468" y="-7302"/>
                    <a:pt x="67063" y="17841"/>
                    <a:pt x="52694" y="15589"/>
                  </a:cubicBezTo>
                  <a:cubicBezTo>
                    <a:pt x="38326" y="13343"/>
                    <a:pt x="25758" y="-9103"/>
                    <a:pt x="7349" y="10199"/>
                  </a:cubicBezTo>
                  <a:cubicBezTo>
                    <a:pt x="-11060" y="29507"/>
                    <a:pt x="9144" y="47466"/>
                    <a:pt x="23958" y="40281"/>
                  </a:cubicBezTo>
                  <a:cubicBezTo>
                    <a:pt x="39223" y="33096"/>
                    <a:pt x="39675" y="28158"/>
                    <a:pt x="47750" y="36240"/>
                  </a:cubicBezTo>
                  <a:cubicBezTo>
                    <a:pt x="55832" y="44322"/>
                    <a:pt x="70200" y="49706"/>
                    <a:pt x="82768" y="43425"/>
                  </a:cubicBezTo>
                  <a:cubicBezTo>
                    <a:pt x="95336" y="37137"/>
                    <a:pt x="96233" y="36240"/>
                    <a:pt x="112396" y="42527"/>
                  </a:cubicBezTo>
                  <a:cubicBezTo>
                    <a:pt x="128113" y="48815"/>
                    <a:pt x="153249" y="47917"/>
                    <a:pt x="155495" y="37137"/>
                  </a:cubicBezTo>
                  <a:cubicBezTo>
                    <a:pt x="157741" y="25912"/>
                    <a:pt x="136189" y="7507"/>
                    <a:pt x="124518" y="9302"/>
                  </a:cubicBezTo>
                  <a:cubicBezTo>
                    <a:pt x="112396" y="10651"/>
                    <a:pt x="104320" y="21877"/>
                    <a:pt x="76481" y="211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8" name="Google Shape;3228;p68"/>
            <p:cNvSpPr/>
            <p:nvPr/>
          </p:nvSpPr>
          <p:spPr>
            <a:xfrm>
              <a:off x="7303616" y="5149502"/>
              <a:ext cx="412693" cy="132632"/>
            </a:xfrm>
            <a:custGeom>
              <a:rect b="b" l="l" r="r" t="t"/>
              <a:pathLst>
                <a:path extrusionOk="0" h="46013" w="143172">
                  <a:moveTo>
                    <a:pt x="18675" y="2613"/>
                  </a:moveTo>
                  <a:cubicBezTo>
                    <a:pt x="-5569" y="2613"/>
                    <a:pt x="-5118" y="42572"/>
                    <a:pt x="13737" y="45715"/>
                  </a:cubicBezTo>
                  <a:cubicBezTo>
                    <a:pt x="33043" y="48859"/>
                    <a:pt x="36632" y="25956"/>
                    <a:pt x="46508" y="32249"/>
                  </a:cubicBezTo>
                  <a:cubicBezTo>
                    <a:pt x="55933" y="38537"/>
                    <a:pt x="72999" y="43475"/>
                    <a:pt x="88710" y="38537"/>
                  </a:cubicBezTo>
                  <a:cubicBezTo>
                    <a:pt x="104427" y="33598"/>
                    <a:pt x="120584" y="33598"/>
                    <a:pt x="133158" y="33147"/>
                  </a:cubicBezTo>
                  <a:cubicBezTo>
                    <a:pt x="145725" y="32701"/>
                    <a:pt x="146623" y="21024"/>
                    <a:pt x="134952" y="10249"/>
                  </a:cubicBezTo>
                  <a:cubicBezTo>
                    <a:pt x="122830" y="-976"/>
                    <a:pt x="106221" y="-1874"/>
                    <a:pt x="94997" y="9352"/>
                  </a:cubicBezTo>
                  <a:cubicBezTo>
                    <a:pt x="83772" y="20578"/>
                    <a:pt x="73450" y="-3217"/>
                    <a:pt x="63123" y="373"/>
                  </a:cubicBezTo>
                  <a:cubicBezTo>
                    <a:pt x="52795" y="4414"/>
                    <a:pt x="55939" y="13839"/>
                    <a:pt x="46514" y="12496"/>
                  </a:cubicBezTo>
                  <a:cubicBezTo>
                    <a:pt x="37090" y="11147"/>
                    <a:pt x="30803" y="2619"/>
                    <a:pt x="18681" y="261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9" name="Google Shape;3229;p68"/>
            <p:cNvSpPr/>
            <p:nvPr/>
          </p:nvSpPr>
          <p:spPr>
            <a:xfrm>
              <a:off x="6938526" y="4910760"/>
              <a:ext cx="53511" cy="57203"/>
            </a:xfrm>
            <a:custGeom>
              <a:rect b="b" l="l" r="r" t="t"/>
              <a:pathLst>
                <a:path extrusionOk="0" h="19845" w="18564">
                  <a:moveTo>
                    <a:pt x="6612" y="135"/>
                  </a:moveTo>
                  <a:cubicBezTo>
                    <a:pt x="-5956" y="1484"/>
                    <a:pt x="1674" y="23032"/>
                    <a:pt x="10653" y="19443"/>
                  </a:cubicBezTo>
                  <a:cubicBezTo>
                    <a:pt x="19632" y="14950"/>
                    <a:pt x="24118" y="-1660"/>
                    <a:pt x="6612" y="1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0" name="Google Shape;3230;p68"/>
            <p:cNvSpPr/>
            <p:nvPr/>
          </p:nvSpPr>
          <p:spPr>
            <a:xfrm>
              <a:off x="7001001" y="4625817"/>
              <a:ext cx="249524" cy="627615"/>
            </a:xfrm>
            <a:custGeom>
              <a:rect b="b" l="l" r="r" t="t"/>
              <a:pathLst>
                <a:path extrusionOk="0" h="217733" w="86565">
                  <a:moveTo>
                    <a:pt x="77873" y="11440"/>
                  </a:moveTo>
                  <a:cubicBezTo>
                    <a:pt x="72038" y="9193"/>
                    <a:pt x="69792" y="20419"/>
                    <a:pt x="72483" y="45111"/>
                  </a:cubicBezTo>
                  <a:cubicBezTo>
                    <a:pt x="75175" y="69803"/>
                    <a:pt x="72038" y="94500"/>
                    <a:pt x="76078" y="128172"/>
                  </a:cubicBezTo>
                  <a:cubicBezTo>
                    <a:pt x="80119" y="161843"/>
                    <a:pt x="79673" y="189233"/>
                    <a:pt x="78325" y="201356"/>
                  </a:cubicBezTo>
                  <a:cubicBezTo>
                    <a:pt x="76976" y="213924"/>
                    <a:pt x="79222" y="218863"/>
                    <a:pt x="83714" y="217520"/>
                  </a:cubicBezTo>
                  <a:cubicBezTo>
                    <a:pt x="88652" y="216171"/>
                    <a:pt x="85960" y="198212"/>
                    <a:pt x="84612" y="178007"/>
                  </a:cubicBezTo>
                  <a:cubicBezTo>
                    <a:pt x="82817" y="157802"/>
                    <a:pt x="82817" y="105269"/>
                    <a:pt x="82817" y="90905"/>
                  </a:cubicBezTo>
                  <a:cubicBezTo>
                    <a:pt x="82817" y="76536"/>
                    <a:pt x="83263" y="46454"/>
                    <a:pt x="83263" y="37475"/>
                  </a:cubicBezTo>
                  <a:cubicBezTo>
                    <a:pt x="83263" y="28495"/>
                    <a:pt x="83714" y="13680"/>
                    <a:pt x="77873" y="11434"/>
                  </a:cubicBezTo>
                  <a:close/>
                  <a:moveTo>
                    <a:pt x="5592" y="12337"/>
                  </a:moveTo>
                  <a:cubicBezTo>
                    <a:pt x="-3387" y="15029"/>
                    <a:pt x="202" y="15029"/>
                    <a:pt x="4243" y="30747"/>
                  </a:cubicBezTo>
                  <a:cubicBezTo>
                    <a:pt x="8284" y="46466"/>
                    <a:pt x="4689" y="105280"/>
                    <a:pt x="5140" y="136260"/>
                  </a:cubicBezTo>
                  <a:cubicBezTo>
                    <a:pt x="5592" y="167239"/>
                    <a:pt x="8284" y="188793"/>
                    <a:pt x="7387" y="199567"/>
                  </a:cubicBezTo>
                  <a:cubicBezTo>
                    <a:pt x="6489" y="210341"/>
                    <a:pt x="6038" y="215731"/>
                    <a:pt x="11427" y="215285"/>
                  </a:cubicBezTo>
                  <a:cubicBezTo>
                    <a:pt x="16817" y="214839"/>
                    <a:pt x="17262" y="209450"/>
                    <a:pt x="15468" y="192388"/>
                  </a:cubicBezTo>
                  <a:cubicBezTo>
                    <a:pt x="13673" y="175327"/>
                    <a:pt x="15468" y="134471"/>
                    <a:pt x="14571" y="115163"/>
                  </a:cubicBezTo>
                  <a:cubicBezTo>
                    <a:pt x="14125" y="95855"/>
                    <a:pt x="25344" y="8754"/>
                    <a:pt x="5592" y="12343"/>
                  </a:cubicBezTo>
                  <a:close/>
                  <a:moveTo>
                    <a:pt x="41958" y="214"/>
                  </a:moveTo>
                  <a:cubicBezTo>
                    <a:pt x="28042" y="3809"/>
                    <a:pt x="35671" y="36132"/>
                    <a:pt x="36569" y="72501"/>
                  </a:cubicBezTo>
                  <a:cubicBezTo>
                    <a:pt x="37466" y="108870"/>
                    <a:pt x="39712" y="160500"/>
                    <a:pt x="37466" y="179362"/>
                  </a:cubicBezTo>
                  <a:cubicBezTo>
                    <a:pt x="35220" y="198218"/>
                    <a:pt x="31631" y="213485"/>
                    <a:pt x="39712" y="216177"/>
                  </a:cubicBezTo>
                  <a:cubicBezTo>
                    <a:pt x="48239" y="218423"/>
                    <a:pt x="47793" y="207197"/>
                    <a:pt x="45102" y="193280"/>
                  </a:cubicBezTo>
                  <a:cubicBezTo>
                    <a:pt x="42410" y="179362"/>
                    <a:pt x="46896" y="122342"/>
                    <a:pt x="47348" y="103932"/>
                  </a:cubicBezTo>
                  <a:cubicBezTo>
                    <a:pt x="47793" y="85521"/>
                    <a:pt x="44656" y="48255"/>
                    <a:pt x="47348" y="34788"/>
                  </a:cubicBezTo>
                  <a:cubicBezTo>
                    <a:pt x="50040" y="20865"/>
                    <a:pt x="51388" y="-2478"/>
                    <a:pt x="41958" y="2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1" name="Google Shape;3231;p68"/>
            <p:cNvSpPr/>
            <p:nvPr/>
          </p:nvSpPr>
          <p:spPr>
            <a:xfrm>
              <a:off x="6613765" y="3972820"/>
              <a:ext cx="1035921" cy="1164815"/>
            </a:xfrm>
            <a:custGeom>
              <a:rect b="b" l="l" r="r" t="t"/>
              <a:pathLst>
                <a:path extrusionOk="0" h="404099" w="359383">
                  <a:moveTo>
                    <a:pt x="334784" y="348892"/>
                  </a:moveTo>
                  <a:cubicBezTo>
                    <a:pt x="343311" y="349790"/>
                    <a:pt x="344208" y="361461"/>
                    <a:pt x="336133" y="361461"/>
                  </a:cubicBezTo>
                  <a:cubicBezTo>
                    <a:pt x="327606" y="361461"/>
                    <a:pt x="328052" y="347995"/>
                    <a:pt x="334784" y="348892"/>
                  </a:cubicBezTo>
                  <a:close/>
                  <a:moveTo>
                    <a:pt x="24559" y="347543"/>
                  </a:moveTo>
                  <a:cubicBezTo>
                    <a:pt x="16032" y="348441"/>
                    <a:pt x="15134" y="360112"/>
                    <a:pt x="23210" y="360112"/>
                  </a:cubicBezTo>
                  <a:cubicBezTo>
                    <a:pt x="31737" y="359666"/>
                    <a:pt x="31292" y="346646"/>
                    <a:pt x="24559" y="347543"/>
                  </a:cubicBezTo>
                  <a:close/>
                  <a:moveTo>
                    <a:pt x="64069" y="402323"/>
                  </a:moveTo>
                  <a:cubicBezTo>
                    <a:pt x="63171" y="402323"/>
                    <a:pt x="62274" y="402323"/>
                    <a:pt x="61377" y="402323"/>
                  </a:cubicBezTo>
                  <a:cubicBezTo>
                    <a:pt x="50604" y="400528"/>
                    <a:pt x="41173" y="390200"/>
                    <a:pt x="38927" y="381221"/>
                  </a:cubicBezTo>
                  <a:cubicBezTo>
                    <a:pt x="37578" y="375385"/>
                    <a:pt x="39373" y="369995"/>
                    <a:pt x="43865" y="367303"/>
                  </a:cubicBezTo>
                  <a:cubicBezTo>
                    <a:pt x="51501" y="361913"/>
                    <a:pt x="58679" y="363707"/>
                    <a:pt x="62720" y="366857"/>
                  </a:cubicBezTo>
                  <a:cubicBezTo>
                    <a:pt x="66761" y="370001"/>
                    <a:pt x="68555" y="374493"/>
                    <a:pt x="67206" y="378083"/>
                  </a:cubicBezTo>
                  <a:cubicBezTo>
                    <a:pt x="65857" y="381226"/>
                    <a:pt x="62720" y="383473"/>
                    <a:pt x="58227" y="383021"/>
                  </a:cubicBezTo>
                  <a:cubicBezTo>
                    <a:pt x="55536" y="383021"/>
                    <a:pt x="53741" y="380775"/>
                    <a:pt x="53741" y="378534"/>
                  </a:cubicBezTo>
                  <a:cubicBezTo>
                    <a:pt x="53741" y="376288"/>
                    <a:pt x="55536" y="374493"/>
                    <a:pt x="57336" y="374047"/>
                  </a:cubicBezTo>
                  <a:cubicBezTo>
                    <a:pt x="56890" y="373602"/>
                    <a:pt x="56439" y="373602"/>
                    <a:pt x="55987" y="373150"/>
                  </a:cubicBezTo>
                  <a:cubicBezTo>
                    <a:pt x="53741" y="372253"/>
                    <a:pt x="51501" y="372704"/>
                    <a:pt x="48803" y="374499"/>
                  </a:cubicBezTo>
                  <a:cubicBezTo>
                    <a:pt x="48357" y="374945"/>
                    <a:pt x="47009" y="375848"/>
                    <a:pt x="47906" y="379438"/>
                  </a:cubicBezTo>
                  <a:cubicBezTo>
                    <a:pt x="49255" y="385273"/>
                    <a:pt x="55987" y="392458"/>
                    <a:pt x="62720" y="393807"/>
                  </a:cubicBezTo>
                  <a:cubicBezTo>
                    <a:pt x="67206" y="394253"/>
                    <a:pt x="70801" y="392458"/>
                    <a:pt x="73493" y="387520"/>
                  </a:cubicBezTo>
                  <a:cubicBezTo>
                    <a:pt x="82472" y="371801"/>
                    <a:pt x="76637" y="331843"/>
                    <a:pt x="61817" y="312541"/>
                  </a:cubicBezTo>
                  <a:cubicBezTo>
                    <a:pt x="55530" y="304013"/>
                    <a:pt x="48797" y="300864"/>
                    <a:pt x="41613" y="302664"/>
                  </a:cubicBezTo>
                  <a:cubicBezTo>
                    <a:pt x="37127" y="304013"/>
                    <a:pt x="31286" y="306259"/>
                    <a:pt x="29937" y="311192"/>
                  </a:cubicBezTo>
                  <a:cubicBezTo>
                    <a:pt x="28588" y="316130"/>
                    <a:pt x="31731" y="321966"/>
                    <a:pt x="35326" y="325561"/>
                  </a:cubicBezTo>
                  <a:cubicBezTo>
                    <a:pt x="38018" y="327808"/>
                    <a:pt x="40716" y="328705"/>
                    <a:pt x="42059" y="328253"/>
                  </a:cubicBezTo>
                  <a:cubicBezTo>
                    <a:pt x="43854" y="327808"/>
                    <a:pt x="44751" y="326459"/>
                    <a:pt x="45202" y="324658"/>
                  </a:cubicBezTo>
                  <a:cubicBezTo>
                    <a:pt x="45202" y="322412"/>
                    <a:pt x="43854" y="319720"/>
                    <a:pt x="42510" y="319268"/>
                  </a:cubicBezTo>
                  <a:cubicBezTo>
                    <a:pt x="42065" y="318822"/>
                    <a:pt x="41613" y="318822"/>
                    <a:pt x="40716" y="319268"/>
                  </a:cubicBezTo>
                  <a:cubicBezTo>
                    <a:pt x="38921" y="320617"/>
                    <a:pt x="35778" y="320165"/>
                    <a:pt x="34429" y="318371"/>
                  </a:cubicBezTo>
                  <a:cubicBezTo>
                    <a:pt x="33080" y="316576"/>
                    <a:pt x="33532" y="313432"/>
                    <a:pt x="35326" y="312083"/>
                  </a:cubicBezTo>
                  <a:cubicBezTo>
                    <a:pt x="38921" y="309391"/>
                    <a:pt x="42962" y="309391"/>
                    <a:pt x="47003" y="311186"/>
                  </a:cubicBezTo>
                  <a:cubicBezTo>
                    <a:pt x="51489" y="313878"/>
                    <a:pt x="54638" y="319714"/>
                    <a:pt x="54187" y="325555"/>
                  </a:cubicBezTo>
                  <a:cubicBezTo>
                    <a:pt x="53741" y="330945"/>
                    <a:pt x="50592" y="334980"/>
                    <a:pt x="45208" y="336781"/>
                  </a:cubicBezTo>
                  <a:cubicBezTo>
                    <a:pt x="40270" y="338576"/>
                    <a:pt x="34435" y="336781"/>
                    <a:pt x="29491" y="332294"/>
                  </a:cubicBezTo>
                  <a:cubicBezTo>
                    <a:pt x="23656" y="327356"/>
                    <a:pt x="19164" y="317925"/>
                    <a:pt x="21410" y="309397"/>
                  </a:cubicBezTo>
                  <a:cubicBezTo>
                    <a:pt x="22758" y="304007"/>
                    <a:pt x="26799" y="297274"/>
                    <a:pt x="39819" y="294130"/>
                  </a:cubicBezTo>
                  <a:cubicBezTo>
                    <a:pt x="46833" y="292377"/>
                    <a:pt x="53653" y="293667"/>
                    <a:pt x="59911" y="298001"/>
                  </a:cubicBezTo>
                  <a:cubicBezTo>
                    <a:pt x="51436" y="269837"/>
                    <a:pt x="46885" y="239632"/>
                    <a:pt x="58673" y="222289"/>
                  </a:cubicBezTo>
                  <a:cubicBezTo>
                    <a:pt x="68549" y="207920"/>
                    <a:pt x="81569" y="206571"/>
                    <a:pt x="90102" y="209721"/>
                  </a:cubicBezTo>
                  <a:cubicBezTo>
                    <a:pt x="99526" y="213316"/>
                    <a:pt x="105367" y="222741"/>
                    <a:pt x="103567" y="232172"/>
                  </a:cubicBezTo>
                  <a:cubicBezTo>
                    <a:pt x="102218" y="242500"/>
                    <a:pt x="96834" y="250582"/>
                    <a:pt x="89650" y="254623"/>
                  </a:cubicBezTo>
                  <a:cubicBezTo>
                    <a:pt x="84260" y="257767"/>
                    <a:pt x="77974" y="257767"/>
                    <a:pt x="72590" y="255521"/>
                  </a:cubicBezTo>
                  <a:cubicBezTo>
                    <a:pt x="70344" y="254623"/>
                    <a:pt x="69446" y="251925"/>
                    <a:pt x="70344" y="249685"/>
                  </a:cubicBezTo>
                  <a:cubicBezTo>
                    <a:pt x="71241" y="247439"/>
                    <a:pt x="73939" y="246541"/>
                    <a:pt x="76179" y="247439"/>
                  </a:cubicBezTo>
                  <a:cubicBezTo>
                    <a:pt x="78871" y="248788"/>
                    <a:pt x="82466" y="248336"/>
                    <a:pt x="85158" y="246993"/>
                  </a:cubicBezTo>
                  <a:cubicBezTo>
                    <a:pt x="90096" y="244301"/>
                    <a:pt x="93685" y="238465"/>
                    <a:pt x="94582" y="231275"/>
                  </a:cubicBezTo>
                  <a:cubicBezTo>
                    <a:pt x="95479" y="225885"/>
                    <a:pt x="91890" y="220946"/>
                    <a:pt x="86501" y="218706"/>
                  </a:cubicBezTo>
                  <a:cubicBezTo>
                    <a:pt x="79317" y="216014"/>
                    <a:pt x="71235" y="219152"/>
                    <a:pt x="65851" y="227685"/>
                  </a:cubicBezTo>
                  <a:cubicBezTo>
                    <a:pt x="55641" y="242342"/>
                    <a:pt x="59483" y="274570"/>
                    <a:pt x="75639" y="317849"/>
                  </a:cubicBezTo>
                  <a:cubicBezTo>
                    <a:pt x="87445" y="341473"/>
                    <a:pt x="90870" y="376177"/>
                    <a:pt x="81563" y="392464"/>
                  </a:cubicBezTo>
                  <a:cubicBezTo>
                    <a:pt x="75728" y="400546"/>
                    <a:pt x="68995" y="402340"/>
                    <a:pt x="64057" y="402340"/>
                  </a:cubicBezTo>
                  <a:close/>
                  <a:moveTo>
                    <a:pt x="80683" y="228565"/>
                  </a:moveTo>
                  <a:cubicBezTo>
                    <a:pt x="74396" y="227216"/>
                    <a:pt x="71704" y="237093"/>
                    <a:pt x="78888" y="238442"/>
                  </a:cubicBezTo>
                  <a:cubicBezTo>
                    <a:pt x="86073" y="240236"/>
                    <a:pt x="86970" y="230360"/>
                    <a:pt x="80683" y="228565"/>
                  </a:cubicBezTo>
                  <a:close/>
                  <a:moveTo>
                    <a:pt x="33989" y="255955"/>
                  </a:moveTo>
                  <a:cubicBezTo>
                    <a:pt x="20970" y="252359"/>
                    <a:pt x="25011" y="271222"/>
                    <a:pt x="32195" y="271673"/>
                  </a:cubicBezTo>
                  <a:cubicBezTo>
                    <a:pt x="38927" y="273022"/>
                    <a:pt x="41173" y="258201"/>
                    <a:pt x="33989" y="255955"/>
                  </a:cubicBezTo>
                  <a:close/>
                  <a:moveTo>
                    <a:pt x="9299" y="287831"/>
                  </a:moveTo>
                  <a:cubicBezTo>
                    <a:pt x="772" y="288277"/>
                    <a:pt x="-577" y="303098"/>
                    <a:pt x="6607" y="302646"/>
                  </a:cubicBezTo>
                  <a:cubicBezTo>
                    <a:pt x="13791" y="302195"/>
                    <a:pt x="17381" y="287380"/>
                    <a:pt x="9299" y="287831"/>
                  </a:cubicBezTo>
                  <a:close/>
                  <a:moveTo>
                    <a:pt x="53747" y="208811"/>
                  </a:moveTo>
                  <a:cubicBezTo>
                    <a:pt x="52398" y="208811"/>
                    <a:pt x="51501" y="208366"/>
                    <a:pt x="50604" y="207463"/>
                  </a:cubicBezTo>
                  <a:cubicBezTo>
                    <a:pt x="49049" y="205908"/>
                    <a:pt x="47196" y="204202"/>
                    <a:pt x="45736" y="202782"/>
                  </a:cubicBezTo>
                  <a:lnTo>
                    <a:pt x="42076" y="207908"/>
                  </a:lnTo>
                  <a:cubicBezTo>
                    <a:pt x="41179" y="209257"/>
                    <a:pt x="39830" y="209703"/>
                    <a:pt x="38487" y="209703"/>
                  </a:cubicBezTo>
                  <a:cubicBezTo>
                    <a:pt x="37590" y="209703"/>
                    <a:pt x="36693" y="209257"/>
                    <a:pt x="35795" y="208806"/>
                  </a:cubicBezTo>
                  <a:cubicBezTo>
                    <a:pt x="33549" y="207457"/>
                    <a:pt x="33104" y="204765"/>
                    <a:pt x="34898" y="202518"/>
                  </a:cubicBezTo>
                  <a:lnTo>
                    <a:pt x="40598" y="194536"/>
                  </a:lnTo>
                  <a:lnTo>
                    <a:pt x="39308" y="174912"/>
                  </a:lnTo>
                  <a:lnTo>
                    <a:pt x="30412" y="183211"/>
                  </a:lnTo>
                  <a:cubicBezTo>
                    <a:pt x="29514" y="184108"/>
                    <a:pt x="28617" y="184560"/>
                    <a:pt x="27268" y="184560"/>
                  </a:cubicBezTo>
                  <a:cubicBezTo>
                    <a:pt x="25920" y="184560"/>
                    <a:pt x="25022" y="184114"/>
                    <a:pt x="24125" y="183211"/>
                  </a:cubicBezTo>
                  <a:cubicBezTo>
                    <a:pt x="22330" y="181416"/>
                    <a:pt x="22330" y="178724"/>
                    <a:pt x="24125" y="176923"/>
                  </a:cubicBezTo>
                  <a:lnTo>
                    <a:pt x="30318" y="171146"/>
                  </a:lnTo>
                  <a:lnTo>
                    <a:pt x="15099" y="171809"/>
                  </a:lnTo>
                  <a:lnTo>
                    <a:pt x="9757" y="179615"/>
                  </a:lnTo>
                  <a:cubicBezTo>
                    <a:pt x="9311" y="180964"/>
                    <a:pt x="7511" y="181410"/>
                    <a:pt x="6167" y="181410"/>
                  </a:cubicBezTo>
                  <a:cubicBezTo>
                    <a:pt x="5270" y="181410"/>
                    <a:pt x="4373" y="180964"/>
                    <a:pt x="3476" y="180513"/>
                  </a:cubicBezTo>
                  <a:cubicBezTo>
                    <a:pt x="1230" y="179164"/>
                    <a:pt x="784" y="176472"/>
                    <a:pt x="2579" y="174225"/>
                  </a:cubicBezTo>
                  <a:lnTo>
                    <a:pt x="6660" y="168261"/>
                  </a:lnTo>
                  <a:lnTo>
                    <a:pt x="784" y="160308"/>
                  </a:lnTo>
                  <a:cubicBezTo>
                    <a:pt x="-565" y="158513"/>
                    <a:pt x="-113" y="155369"/>
                    <a:pt x="1681" y="154020"/>
                  </a:cubicBezTo>
                  <a:cubicBezTo>
                    <a:pt x="3476" y="152671"/>
                    <a:pt x="6619" y="153123"/>
                    <a:pt x="7968" y="154918"/>
                  </a:cubicBezTo>
                  <a:lnTo>
                    <a:pt x="13856" y="162882"/>
                  </a:lnTo>
                  <a:lnTo>
                    <a:pt x="33725" y="162020"/>
                  </a:lnTo>
                  <a:lnTo>
                    <a:pt x="21885" y="152225"/>
                  </a:lnTo>
                  <a:cubicBezTo>
                    <a:pt x="20090" y="150431"/>
                    <a:pt x="19639" y="147739"/>
                    <a:pt x="21439" y="145938"/>
                  </a:cubicBezTo>
                  <a:cubicBezTo>
                    <a:pt x="23234" y="144143"/>
                    <a:pt x="25925" y="143692"/>
                    <a:pt x="27726" y="145492"/>
                  </a:cubicBezTo>
                  <a:lnTo>
                    <a:pt x="38001" y="153991"/>
                  </a:lnTo>
                  <a:cubicBezTo>
                    <a:pt x="37696" y="148929"/>
                    <a:pt x="37438" y="144396"/>
                    <a:pt x="37279" y="141070"/>
                  </a:cubicBezTo>
                  <a:lnTo>
                    <a:pt x="28629" y="132026"/>
                  </a:lnTo>
                  <a:cubicBezTo>
                    <a:pt x="26834" y="130232"/>
                    <a:pt x="26834" y="127540"/>
                    <a:pt x="28629" y="125739"/>
                  </a:cubicBezTo>
                  <a:cubicBezTo>
                    <a:pt x="30424" y="123944"/>
                    <a:pt x="33115" y="123944"/>
                    <a:pt x="34916" y="125739"/>
                  </a:cubicBezTo>
                  <a:lnTo>
                    <a:pt x="40822" y="131915"/>
                  </a:lnTo>
                  <a:lnTo>
                    <a:pt x="46135" y="123938"/>
                  </a:lnTo>
                  <a:cubicBezTo>
                    <a:pt x="47484" y="121692"/>
                    <a:pt x="50175" y="121246"/>
                    <a:pt x="52422" y="122589"/>
                  </a:cubicBezTo>
                  <a:cubicBezTo>
                    <a:pt x="54668" y="123938"/>
                    <a:pt x="55113" y="126630"/>
                    <a:pt x="53770" y="128877"/>
                  </a:cubicBezTo>
                  <a:lnTo>
                    <a:pt x="46223" y="140202"/>
                  </a:lnTo>
                  <a:cubicBezTo>
                    <a:pt x="46393" y="143903"/>
                    <a:pt x="46710" y="149405"/>
                    <a:pt x="47085" y="155528"/>
                  </a:cubicBezTo>
                  <a:lnTo>
                    <a:pt x="57371" y="145938"/>
                  </a:lnTo>
                  <a:cubicBezTo>
                    <a:pt x="59166" y="144143"/>
                    <a:pt x="61858" y="144143"/>
                    <a:pt x="63658" y="145938"/>
                  </a:cubicBezTo>
                  <a:cubicBezTo>
                    <a:pt x="65453" y="147733"/>
                    <a:pt x="65453" y="150425"/>
                    <a:pt x="63658" y="152225"/>
                  </a:cubicBezTo>
                  <a:lnTo>
                    <a:pt x="54105" y="161135"/>
                  </a:lnTo>
                  <a:lnTo>
                    <a:pt x="70537" y="160419"/>
                  </a:lnTo>
                  <a:cubicBezTo>
                    <a:pt x="71159" y="159299"/>
                    <a:pt x="72590" y="157181"/>
                    <a:pt x="76677" y="152225"/>
                  </a:cubicBezTo>
                  <a:cubicBezTo>
                    <a:pt x="78026" y="150431"/>
                    <a:pt x="81164" y="149979"/>
                    <a:pt x="82964" y="151328"/>
                  </a:cubicBezTo>
                  <a:cubicBezTo>
                    <a:pt x="84759" y="152677"/>
                    <a:pt x="85211" y="155815"/>
                    <a:pt x="83862" y="157616"/>
                  </a:cubicBezTo>
                  <a:cubicBezTo>
                    <a:pt x="82020" y="159827"/>
                    <a:pt x="79874" y="162642"/>
                    <a:pt x="78918" y="164079"/>
                  </a:cubicBezTo>
                  <a:lnTo>
                    <a:pt x="85656" y="169287"/>
                  </a:lnTo>
                  <a:cubicBezTo>
                    <a:pt x="87451" y="170636"/>
                    <a:pt x="87902" y="173774"/>
                    <a:pt x="86554" y="175574"/>
                  </a:cubicBezTo>
                  <a:cubicBezTo>
                    <a:pt x="85656" y="176923"/>
                    <a:pt x="84307" y="177369"/>
                    <a:pt x="82964" y="177369"/>
                  </a:cubicBezTo>
                  <a:cubicBezTo>
                    <a:pt x="82067" y="177369"/>
                    <a:pt x="81170" y="176923"/>
                    <a:pt x="80273" y="176472"/>
                  </a:cubicBezTo>
                  <a:lnTo>
                    <a:pt x="71089" y="169375"/>
                  </a:lnTo>
                  <a:lnTo>
                    <a:pt x="57342" y="169973"/>
                  </a:lnTo>
                  <a:lnTo>
                    <a:pt x="64110" y="175574"/>
                  </a:lnTo>
                  <a:cubicBezTo>
                    <a:pt x="65904" y="177369"/>
                    <a:pt x="66356" y="180061"/>
                    <a:pt x="64555" y="181862"/>
                  </a:cubicBezTo>
                  <a:cubicBezTo>
                    <a:pt x="63658" y="182759"/>
                    <a:pt x="62309" y="183211"/>
                    <a:pt x="60966" y="183211"/>
                  </a:cubicBezTo>
                  <a:cubicBezTo>
                    <a:pt x="60069" y="183211"/>
                    <a:pt x="58720" y="182765"/>
                    <a:pt x="58274" y="182313"/>
                  </a:cubicBezTo>
                  <a:lnTo>
                    <a:pt x="48275" y="174043"/>
                  </a:lnTo>
                  <a:cubicBezTo>
                    <a:pt x="48832" y="182571"/>
                    <a:pt x="49349" y="190167"/>
                    <a:pt x="49595" y="193861"/>
                  </a:cubicBezTo>
                  <a:cubicBezTo>
                    <a:pt x="51313" y="195357"/>
                    <a:pt x="53618" y="197709"/>
                    <a:pt x="56931" y="201175"/>
                  </a:cubicBezTo>
                  <a:cubicBezTo>
                    <a:pt x="58726" y="202970"/>
                    <a:pt x="58726" y="205662"/>
                    <a:pt x="56931" y="207463"/>
                  </a:cubicBezTo>
                  <a:cubicBezTo>
                    <a:pt x="56028" y="208360"/>
                    <a:pt x="54685" y="208811"/>
                    <a:pt x="53788" y="208811"/>
                  </a:cubicBezTo>
                  <a:close/>
                  <a:moveTo>
                    <a:pt x="127377" y="100156"/>
                  </a:moveTo>
                  <a:cubicBezTo>
                    <a:pt x="129858" y="91470"/>
                    <a:pt x="157480" y="101833"/>
                    <a:pt x="174804" y="102467"/>
                  </a:cubicBezTo>
                  <a:cubicBezTo>
                    <a:pt x="174329" y="91563"/>
                    <a:pt x="173783" y="80877"/>
                    <a:pt x="173619" y="72314"/>
                  </a:cubicBezTo>
                  <a:cubicBezTo>
                    <a:pt x="173173" y="49417"/>
                    <a:pt x="170030" y="45822"/>
                    <a:pt x="179454" y="46725"/>
                  </a:cubicBezTo>
                  <a:cubicBezTo>
                    <a:pt x="186187" y="47171"/>
                    <a:pt x="184844" y="70074"/>
                    <a:pt x="183050" y="87135"/>
                  </a:cubicBezTo>
                  <a:cubicBezTo>
                    <a:pt x="182639" y="91059"/>
                    <a:pt x="182651" y="96203"/>
                    <a:pt x="182938" y="101892"/>
                  </a:cubicBezTo>
                  <a:cubicBezTo>
                    <a:pt x="200356" y="99364"/>
                    <a:pt x="229004" y="92150"/>
                    <a:pt x="231086" y="98807"/>
                  </a:cubicBezTo>
                  <a:cubicBezTo>
                    <a:pt x="233332" y="105540"/>
                    <a:pt x="234681" y="106889"/>
                    <a:pt x="220313" y="109581"/>
                  </a:cubicBezTo>
                  <a:cubicBezTo>
                    <a:pt x="210337" y="111452"/>
                    <a:pt x="196468" y="113106"/>
                    <a:pt x="183812" y="113493"/>
                  </a:cubicBezTo>
                  <a:cubicBezTo>
                    <a:pt x="185378" y="130009"/>
                    <a:pt x="188222" y="147393"/>
                    <a:pt x="189336" y="152689"/>
                  </a:cubicBezTo>
                  <a:cubicBezTo>
                    <a:pt x="191131" y="161217"/>
                    <a:pt x="171825" y="166607"/>
                    <a:pt x="174523" y="149997"/>
                  </a:cubicBezTo>
                  <a:cubicBezTo>
                    <a:pt x="175871" y="141698"/>
                    <a:pt x="175760" y="128015"/>
                    <a:pt x="175250" y="113546"/>
                  </a:cubicBezTo>
                  <a:cubicBezTo>
                    <a:pt x="172792" y="113493"/>
                    <a:pt x="170441" y="113370"/>
                    <a:pt x="168236" y="113176"/>
                  </a:cubicBezTo>
                  <a:cubicBezTo>
                    <a:pt x="152970" y="111827"/>
                    <a:pt x="122891" y="115422"/>
                    <a:pt x="127383" y="100156"/>
                  </a:cubicBezTo>
                  <a:close/>
                  <a:moveTo>
                    <a:pt x="178106" y="175586"/>
                  </a:moveTo>
                  <a:cubicBezTo>
                    <a:pt x="162840" y="175586"/>
                    <a:pt x="147575" y="170196"/>
                    <a:pt x="135904" y="160771"/>
                  </a:cubicBezTo>
                  <a:cubicBezTo>
                    <a:pt x="121536" y="149094"/>
                    <a:pt x="113454" y="132484"/>
                    <a:pt x="111660" y="111833"/>
                  </a:cubicBezTo>
                  <a:cubicBezTo>
                    <a:pt x="108065" y="66039"/>
                    <a:pt x="139493" y="40895"/>
                    <a:pt x="172716" y="35957"/>
                  </a:cubicBezTo>
                  <a:lnTo>
                    <a:pt x="172716" y="35957"/>
                  </a:lnTo>
                  <a:cubicBezTo>
                    <a:pt x="205487" y="31018"/>
                    <a:pt x="234670" y="57059"/>
                    <a:pt x="241854" y="97469"/>
                  </a:cubicBezTo>
                  <a:cubicBezTo>
                    <a:pt x="246340" y="120367"/>
                    <a:pt x="238259" y="137428"/>
                    <a:pt x="230629" y="147305"/>
                  </a:cubicBezTo>
                  <a:cubicBezTo>
                    <a:pt x="219856" y="162120"/>
                    <a:pt x="202796" y="172448"/>
                    <a:pt x="185735" y="174695"/>
                  </a:cubicBezTo>
                  <a:cubicBezTo>
                    <a:pt x="183489" y="175592"/>
                    <a:pt x="180797" y="175592"/>
                    <a:pt x="178106" y="175592"/>
                  </a:cubicBezTo>
                  <a:close/>
                  <a:moveTo>
                    <a:pt x="142637" y="177832"/>
                  </a:moveTo>
                  <a:cubicBezTo>
                    <a:pt x="131863" y="172894"/>
                    <a:pt x="126028" y="185469"/>
                    <a:pt x="134110" y="190401"/>
                  </a:cubicBezTo>
                  <a:cubicBezTo>
                    <a:pt x="142191" y="196243"/>
                    <a:pt x="152519" y="182319"/>
                    <a:pt x="142637" y="177832"/>
                  </a:cubicBezTo>
                  <a:close/>
                  <a:moveTo>
                    <a:pt x="91456" y="119018"/>
                  </a:moveTo>
                  <a:cubicBezTo>
                    <a:pt x="84724" y="121264"/>
                    <a:pt x="83821" y="138777"/>
                    <a:pt x="94148" y="136525"/>
                  </a:cubicBezTo>
                  <a:cubicBezTo>
                    <a:pt x="104024" y="134279"/>
                    <a:pt x="103573" y="114977"/>
                    <a:pt x="91456" y="119018"/>
                  </a:cubicBezTo>
                  <a:close/>
                  <a:moveTo>
                    <a:pt x="101784" y="53916"/>
                  </a:moveTo>
                  <a:cubicBezTo>
                    <a:pt x="92805" y="57511"/>
                    <a:pt x="95051" y="70525"/>
                    <a:pt x="104030" y="67833"/>
                  </a:cubicBezTo>
                  <a:cubicBezTo>
                    <a:pt x="113009" y="64690"/>
                    <a:pt x="113454" y="48977"/>
                    <a:pt x="101784" y="53916"/>
                  </a:cubicBezTo>
                  <a:close/>
                  <a:moveTo>
                    <a:pt x="174065" y="33"/>
                  </a:moveTo>
                  <a:cubicBezTo>
                    <a:pt x="164189" y="479"/>
                    <a:pt x="165086" y="12157"/>
                    <a:pt x="173619" y="14403"/>
                  </a:cubicBezTo>
                  <a:cubicBezTo>
                    <a:pt x="182146" y="16649"/>
                    <a:pt x="189331" y="-864"/>
                    <a:pt x="174065" y="33"/>
                  </a:cubicBezTo>
                  <a:close/>
                  <a:moveTo>
                    <a:pt x="232875" y="30567"/>
                  </a:moveTo>
                  <a:cubicBezTo>
                    <a:pt x="220753" y="32813"/>
                    <a:pt x="227486" y="48977"/>
                    <a:pt x="234670" y="46285"/>
                  </a:cubicBezTo>
                  <a:cubicBezTo>
                    <a:pt x="241402" y="43587"/>
                    <a:pt x="246346" y="27875"/>
                    <a:pt x="232875" y="30567"/>
                  </a:cubicBezTo>
                  <a:close/>
                  <a:moveTo>
                    <a:pt x="257571" y="77259"/>
                  </a:moveTo>
                  <a:cubicBezTo>
                    <a:pt x="245894" y="77259"/>
                    <a:pt x="248592" y="92525"/>
                    <a:pt x="258016" y="92977"/>
                  </a:cubicBezTo>
                  <a:cubicBezTo>
                    <a:pt x="267447" y="93423"/>
                    <a:pt x="266550" y="77259"/>
                    <a:pt x="257571" y="77259"/>
                  </a:cubicBezTo>
                  <a:close/>
                  <a:moveTo>
                    <a:pt x="255776" y="131135"/>
                  </a:moveTo>
                  <a:cubicBezTo>
                    <a:pt x="244551" y="133827"/>
                    <a:pt x="247695" y="145504"/>
                    <a:pt x="253982" y="146402"/>
                  </a:cubicBezTo>
                  <a:cubicBezTo>
                    <a:pt x="260714" y="147751"/>
                    <a:pt x="264309" y="129340"/>
                    <a:pt x="255776" y="131135"/>
                  </a:cubicBezTo>
                  <a:close/>
                  <a:moveTo>
                    <a:pt x="221210" y="176038"/>
                  </a:moveTo>
                  <a:cubicBezTo>
                    <a:pt x="210437" y="179181"/>
                    <a:pt x="215375" y="192648"/>
                    <a:pt x="223902" y="189955"/>
                  </a:cubicBezTo>
                  <a:cubicBezTo>
                    <a:pt x="232429" y="187263"/>
                    <a:pt x="228840" y="173791"/>
                    <a:pt x="221210" y="176038"/>
                  </a:cubicBezTo>
                  <a:close/>
                  <a:moveTo>
                    <a:pt x="174071" y="44930"/>
                  </a:moveTo>
                  <a:cubicBezTo>
                    <a:pt x="152524" y="48074"/>
                    <a:pt x="116604" y="65581"/>
                    <a:pt x="120644" y="111381"/>
                  </a:cubicBezTo>
                  <a:cubicBezTo>
                    <a:pt x="121993" y="129340"/>
                    <a:pt x="129172" y="144155"/>
                    <a:pt x="141745" y="154032"/>
                  </a:cubicBezTo>
                  <a:cubicBezTo>
                    <a:pt x="153867" y="163909"/>
                    <a:pt x="170030" y="168401"/>
                    <a:pt x="185296" y="166155"/>
                  </a:cubicBezTo>
                  <a:cubicBezTo>
                    <a:pt x="200110" y="164360"/>
                    <a:pt x="214923" y="154929"/>
                    <a:pt x="223902" y="142361"/>
                  </a:cubicBezTo>
                  <a:cubicBezTo>
                    <a:pt x="230189" y="133833"/>
                    <a:pt x="236922" y="119012"/>
                    <a:pt x="233327" y="99258"/>
                  </a:cubicBezTo>
                  <a:cubicBezTo>
                    <a:pt x="226594" y="63786"/>
                    <a:pt x="201904" y="40889"/>
                    <a:pt x="174065" y="44930"/>
                  </a:cubicBezTo>
                  <a:lnTo>
                    <a:pt x="174065" y="44930"/>
                  </a:lnTo>
                  <a:close/>
                  <a:moveTo>
                    <a:pt x="313103" y="142372"/>
                  </a:moveTo>
                  <a:lnTo>
                    <a:pt x="305608" y="131135"/>
                  </a:lnTo>
                  <a:cubicBezTo>
                    <a:pt x="304259" y="128888"/>
                    <a:pt x="304710" y="126196"/>
                    <a:pt x="306957" y="124847"/>
                  </a:cubicBezTo>
                  <a:cubicBezTo>
                    <a:pt x="309203" y="123499"/>
                    <a:pt x="311895" y="123950"/>
                    <a:pt x="313244" y="126196"/>
                  </a:cubicBezTo>
                  <a:lnTo>
                    <a:pt x="318205" y="133645"/>
                  </a:lnTo>
                  <a:lnTo>
                    <a:pt x="324468" y="127100"/>
                  </a:lnTo>
                  <a:cubicBezTo>
                    <a:pt x="326263" y="125305"/>
                    <a:pt x="328955" y="125305"/>
                    <a:pt x="330755" y="127100"/>
                  </a:cubicBezTo>
                  <a:cubicBezTo>
                    <a:pt x="332550" y="128894"/>
                    <a:pt x="332550" y="131586"/>
                    <a:pt x="330755" y="133387"/>
                  </a:cubicBezTo>
                  <a:lnTo>
                    <a:pt x="322081" y="142454"/>
                  </a:lnTo>
                  <a:cubicBezTo>
                    <a:pt x="321917" y="145839"/>
                    <a:pt x="321659" y="150360"/>
                    <a:pt x="321354" y="155369"/>
                  </a:cubicBezTo>
                  <a:lnTo>
                    <a:pt x="331652" y="146853"/>
                  </a:lnTo>
                  <a:cubicBezTo>
                    <a:pt x="333447" y="145058"/>
                    <a:pt x="336590" y="145504"/>
                    <a:pt x="337939" y="147299"/>
                  </a:cubicBezTo>
                  <a:cubicBezTo>
                    <a:pt x="339734" y="149094"/>
                    <a:pt x="339288" y="152237"/>
                    <a:pt x="337493" y="153586"/>
                  </a:cubicBezTo>
                  <a:lnTo>
                    <a:pt x="325137" y="163809"/>
                  </a:lnTo>
                  <a:lnTo>
                    <a:pt x="345206" y="164677"/>
                  </a:lnTo>
                  <a:lnTo>
                    <a:pt x="351416" y="156278"/>
                  </a:lnTo>
                  <a:cubicBezTo>
                    <a:pt x="352765" y="154484"/>
                    <a:pt x="355457" y="154032"/>
                    <a:pt x="357703" y="155381"/>
                  </a:cubicBezTo>
                  <a:cubicBezTo>
                    <a:pt x="359497" y="156730"/>
                    <a:pt x="359949" y="159422"/>
                    <a:pt x="358600" y="161668"/>
                  </a:cubicBezTo>
                  <a:lnTo>
                    <a:pt x="352753" y="169574"/>
                  </a:lnTo>
                  <a:cubicBezTo>
                    <a:pt x="352741" y="169739"/>
                    <a:pt x="352724" y="169897"/>
                    <a:pt x="352700" y="170049"/>
                  </a:cubicBezTo>
                  <a:lnTo>
                    <a:pt x="356800" y="176038"/>
                  </a:lnTo>
                  <a:cubicBezTo>
                    <a:pt x="358149" y="178284"/>
                    <a:pt x="357697" y="180976"/>
                    <a:pt x="355902" y="182325"/>
                  </a:cubicBezTo>
                  <a:cubicBezTo>
                    <a:pt x="355005" y="182771"/>
                    <a:pt x="354108" y="183222"/>
                    <a:pt x="353211" y="183222"/>
                  </a:cubicBezTo>
                  <a:cubicBezTo>
                    <a:pt x="351862" y="183222"/>
                    <a:pt x="350519" y="182777"/>
                    <a:pt x="349616" y="181428"/>
                  </a:cubicBezTo>
                  <a:lnTo>
                    <a:pt x="344273" y="173621"/>
                  </a:lnTo>
                  <a:lnTo>
                    <a:pt x="329564" y="172982"/>
                  </a:lnTo>
                  <a:lnTo>
                    <a:pt x="335253" y="178290"/>
                  </a:lnTo>
                  <a:cubicBezTo>
                    <a:pt x="337048" y="180084"/>
                    <a:pt x="337048" y="182777"/>
                    <a:pt x="335253" y="184577"/>
                  </a:cubicBezTo>
                  <a:cubicBezTo>
                    <a:pt x="334356" y="185475"/>
                    <a:pt x="333007" y="185926"/>
                    <a:pt x="332110" y="185926"/>
                  </a:cubicBezTo>
                  <a:cubicBezTo>
                    <a:pt x="331212" y="185926"/>
                    <a:pt x="329864" y="185480"/>
                    <a:pt x="328966" y="184577"/>
                  </a:cubicBezTo>
                  <a:lnTo>
                    <a:pt x="320041" y="176255"/>
                  </a:lnTo>
                  <a:cubicBezTo>
                    <a:pt x="319448" y="185357"/>
                    <a:pt x="318915" y="193251"/>
                    <a:pt x="318715" y="196278"/>
                  </a:cubicBezTo>
                  <a:lnTo>
                    <a:pt x="324468" y="204331"/>
                  </a:lnTo>
                  <a:cubicBezTo>
                    <a:pt x="325817" y="206577"/>
                    <a:pt x="325366" y="209269"/>
                    <a:pt x="323571" y="210618"/>
                  </a:cubicBezTo>
                  <a:cubicBezTo>
                    <a:pt x="322674" y="211064"/>
                    <a:pt x="321776" y="211515"/>
                    <a:pt x="320879" y="211515"/>
                  </a:cubicBezTo>
                  <a:cubicBezTo>
                    <a:pt x="319530" y="211515"/>
                    <a:pt x="318187" y="211070"/>
                    <a:pt x="317284" y="209721"/>
                  </a:cubicBezTo>
                  <a:lnTo>
                    <a:pt x="313220" y="204032"/>
                  </a:lnTo>
                  <a:cubicBezTo>
                    <a:pt x="311842" y="205386"/>
                    <a:pt x="310235" y="207105"/>
                    <a:pt x="308757" y="208823"/>
                  </a:cubicBezTo>
                  <a:cubicBezTo>
                    <a:pt x="307860" y="209721"/>
                    <a:pt x="306962" y="210172"/>
                    <a:pt x="305614" y="210172"/>
                  </a:cubicBezTo>
                  <a:cubicBezTo>
                    <a:pt x="304265" y="210172"/>
                    <a:pt x="303367" y="209726"/>
                    <a:pt x="302470" y="208823"/>
                  </a:cubicBezTo>
                  <a:cubicBezTo>
                    <a:pt x="300676" y="207029"/>
                    <a:pt x="300676" y="204337"/>
                    <a:pt x="302470" y="202536"/>
                  </a:cubicBezTo>
                  <a:cubicBezTo>
                    <a:pt x="305778" y="199228"/>
                    <a:pt x="308071" y="196941"/>
                    <a:pt x="309766" y="195433"/>
                  </a:cubicBezTo>
                  <a:lnTo>
                    <a:pt x="311085" y="175434"/>
                  </a:lnTo>
                  <a:lnTo>
                    <a:pt x="301121" y="183674"/>
                  </a:lnTo>
                  <a:cubicBezTo>
                    <a:pt x="300224" y="184577"/>
                    <a:pt x="299327" y="185023"/>
                    <a:pt x="298429" y="185023"/>
                  </a:cubicBezTo>
                  <a:cubicBezTo>
                    <a:pt x="297081" y="185023"/>
                    <a:pt x="295738" y="184577"/>
                    <a:pt x="294835" y="183228"/>
                  </a:cubicBezTo>
                  <a:cubicBezTo>
                    <a:pt x="293040" y="181433"/>
                    <a:pt x="293486" y="178290"/>
                    <a:pt x="295280" y="176941"/>
                  </a:cubicBezTo>
                  <a:lnTo>
                    <a:pt x="301538" y="171768"/>
                  </a:lnTo>
                  <a:lnTo>
                    <a:pt x="288307" y="171193"/>
                  </a:lnTo>
                  <a:lnTo>
                    <a:pt x="279123" y="178290"/>
                  </a:lnTo>
                  <a:cubicBezTo>
                    <a:pt x="278677" y="178735"/>
                    <a:pt x="277329" y="179187"/>
                    <a:pt x="276432" y="179187"/>
                  </a:cubicBezTo>
                  <a:cubicBezTo>
                    <a:pt x="275082" y="179187"/>
                    <a:pt x="273739" y="178741"/>
                    <a:pt x="272836" y="177393"/>
                  </a:cubicBezTo>
                  <a:cubicBezTo>
                    <a:pt x="271488" y="175598"/>
                    <a:pt x="271488" y="172454"/>
                    <a:pt x="273734" y="171105"/>
                  </a:cubicBezTo>
                  <a:lnTo>
                    <a:pt x="280572" y="165821"/>
                  </a:lnTo>
                  <a:cubicBezTo>
                    <a:pt x="279504" y="164296"/>
                    <a:pt x="277622" y="161844"/>
                    <a:pt x="275980" y="159879"/>
                  </a:cubicBezTo>
                  <a:cubicBezTo>
                    <a:pt x="274631" y="158085"/>
                    <a:pt x="274631" y="154941"/>
                    <a:pt x="276877" y="153592"/>
                  </a:cubicBezTo>
                  <a:cubicBezTo>
                    <a:pt x="278672" y="152243"/>
                    <a:pt x="281815" y="152243"/>
                    <a:pt x="283164" y="154489"/>
                  </a:cubicBezTo>
                  <a:cubicBezTo>
                    <a:pt x="286765" y="158865"/>
                    <a:pt x="288301" y="161023"/>
                    <a:pt x="289040" y="162243"/>
                  </a:cubicBezTo>
                  <a:lnTo>
                    <a:pt x="305795" y="162970"/>
                  </a:lnTo>
                  <a:lnTo>
                    <a:pt x="295738" y="153586"/>
                  </a:lnTo>
                  <a:cubicBezTo>
                    <a:pt x="293943" y="151791"/>
                    <a:pt x="293943" y="149100"/>
                    <a:pt x="295738" y="147299"/>
                  </a:cubicBezTo>
                  <a:cubicBezTo>
                    <a:pt x="297532" y="145504"/>
                    <a:pt x="300224" y="145504"/>
                    <a:pt x="302024" y="147299"/>
                  </a:cubicBezTo>
                  <a:lnTo>
                    <a:pt x="312270" y="156859"/>
                  </a:lnTo>
                  <a:cubicBezTo>
                    <a:pt x="312616" y="151199"/>
                    <a:pt x="312921" y="146067"/>
                    <a:pt x="313109" y="142378"/>
                  </a:cubicBezTo>
                  <a:close/>
                  <a:moveTo>
                    <a:pt x="282431" y="321561"/>
                  </a:moveTo>
                  <a:cubicBezTo>
                    <a:pt x="282443" y="321086"/>
                    <a:pt x="282531" y="320611"/>
                    <a:pt x="282712" y="320159"/>
                  </a:cubicBezTo>
                  <a:cubicBezTo>
                    <a:pt x="299772" y="276160"/>
                    <a:pt x="303362" y="243832"/>
                    <a:pt x="293040" y="228565"/>
                  </a:cubicBezTo>
                  <a:cubicBezTo>
                    <a:pt x="287205" y="220037"/>
                    <a:pt x="279575" y="216888"/>
                    <a:pt x="272391" y="219586"/>
                  </a:cubicBezTo>
                  <a:cubicBezTo>
                    <a:pt x="267001" y="221832"/>
                    <a:pt x="263412" y="226770"/>
                    <a:pt x="264309" y="232154"/>
                  </a:cubicBezTo>
                  <a:cubicBezTo>
                    <a:pt x="265207" y="239339"/>
                    <a:pt x="268796" y="245175"/>
                    <a:pt x="273734" y="247873"/>
                  </a:cubicBezTo>
                  <a:cubicBezTo>
                    <a:pt x="276877" y="249667"/>
                    <a:pt x="280020" y="249667"/>
                    <a:pt x="282712" y="248318"/>
                  </a:cubicBezTo>
                  <a:cubicBezTo>
                    <a:pt x="284959" y="247421"/>
                    <a:pt x="287650" y="248318"/>
                    <a:pt x="288548" y="250565"/>
                  </a:cubicBezTo>
                  <a:cubicBezTo>
                    <a:pt x="289445" y="252811"/>
                    <a:pt x="288548" y="255503"/>
                    <a:pt x="286301" y="256401"/>
                  </a:cubicBezTo>
                  <a:cubicBezTo>
                    <a:pt x="280912" y="258647"/>
                    <a:pt x="274625" y="258195"/>
                    <a:pt x="269241" y="255503"/>
                  </a:cubicBezTo>
                  <a:cubicBezTo>
                    <a:pt x="262057" y="251462"/>
                    <a:pt x="256673" y="243380"/>
                    <a:pt x="255325" y="233052"/>
                  </a:cubicBezTo>
                  <a:cubicBezTo>
                    <a:pt x="253976" y="223627"/>
                    <a:pt x="259365" y="214196"/>
                    <a:pt x="268790" y="210600"/>
                  </a:cubicBezTo>
                  <a:cubicBezTo>
                    <a:pt x="277769" y="207005"/>
                    <a:pt x="290336" y="208806"/>
                    <a:pt x="300218" y="223169"/>
                  </a:cubicBezTo>
                  <a:cubicBezTo>
                    <a:pt x="312082" y="240618"/>
                    <a:pt x="307402" y="271081"/>
                    <a:pt x="298828" y="299386"/>
                  </a:cubicBezTo>
                  <a:cubicBezTo>
                    <a:pt x="305373" y="294465"/>
                    <a:pt x="312569" y="292711"/>
                    <a:pt x="319976" y="294564"/>
                  </a:cubicBezTo>
                  <a:cubicBezTo>
                    <a:pt x="332544" y="297708"/>
                    <a:pt x="337036" y="304441"/>
                    <a:pt x="338385" y="309831"/>
                  </a:cubicBezTo>
                  <a:cubicBezTo>
                    <a:pt x="340631" y="318810"/>
                    <a:pt x="335693" y="327790"/>
                    <a:pt x="330304" y="332728"/>
                  </a:cubicBezTo>
                  <a:cubicBezTo>
                    <a:pt x="325366" y="337215"/>
                    <a:pt x="319530" y="339016"/>
                    <a:pt x="314586" y="337215"/>
                  </a:cubicBezTo>
                  <a:cubicBezTo>
                    <a:pt x="309197" y="335420"/>
                    <a:pt x="306059" y="331379"/>
                    <a:pt x="305608" y="325989"/>
                  </a:cubicBezTo>
                  <a:cubicBezTo>
                    <a:pt x="305162" y="320154"/>
                    <a:pt x="308300" y="314312"/>
                    <a:pt x="312792" y="311620"/>
                  </a:cubicBezTo>
                  <a:cubicBezTo>
                    <a:pt x="316387" y="309374"/>
                    <a:pt x="320873" y="309825"/>
                    <a:pt x="324468" y="312517"/>
                  </a:cubicBezTo>
                  <a:cubicBezTo>
                    <a:pt x="326263" y="313866"/>
                    <a:pt x="326714" y="317004"/>
                    <a:pt x="325366" y="318805"/>
                  </a:cubicBezTo>
                  <a:cubicBezTo>
                    <a:pt x="324017" y="320599"/>
                    <a:pt x="321325" y="321051"/>
                    <a:pt x="319079" y="319702"/>
                  </a:cubicBezTo>
                  <a:cubicBezTo>
                    <a:pt x="318182" y="319256"/>
                    <a:pt x="317730" y="319256"/>
                    <a:pt x="317284" y="319702"/>
                  </a:cubicBezTo>
                  <a:cubicBezTo>
                    <a:pt x="315935" y="320599"/>
                    <a:pt x="314592" y="322846"/>
                    <a:pt x="314592" y="325538"/>
                  </a:cubicBezTo>
                  <a:cubicBezTo>
                    <a:pt x="314592" y="327332"/>
                    <a:pt x="315489" y="328230"/>
                    <a:pt x="317736" y="329133"/>
                  </a:cubicBezTo>
                  <a:cubicBezTo>
                    <a:pt x="319530" y="329579"/>
                    <a:pt x="322222" y="328687"/>
                    <a:pt x="324468" y="326441"/>
                  </a:cubicBezTo>
                  <a:cubicBezTo>
                    <a:pt x="328063" y="323297"/>
                    <a:pt x="331201" y="317016"/>
                    <a:pt x="329858" y="312072"/>
                  </a:cubicBezTo>
                  <a:cubicBezTo>
                    <a:pt x="328509" y="307133"/>
                    <a:pt x="322674" y="304435"/>
                    <a:pt x="318182" y="303544"/>
                  </a:cubicBezTo>
                  <a:cubicBezTo>
                    <a:pt x="310997" y="301749"/>
                    <a:pt x="304265" y="305338"/>
                    <a:pt x="297978" y="313421"/>
                  </a:cubicBezTo>
                  <a:cubicBezTo>
                    <a:pt x="283610" y="332728"/>
                    <a:pt x="277329" y="372687"/>
                    <a:pt x="286301" y="388399"/>
                  </a:cubicBezTo>
                  <a:cubicBezTo>
                    <a:pt x="288993" y="393338"/>
                    <a:pt x="292588" y="395584"/>
                    <a:pt x="297075" y="394687"/>
                  </a:cubicBezTo>
                  <a:cubicBezTo>
                    <a:pt x="303807" y="393789"/>
                    <a:pt x="310540" y="386159"/>
                    <a:pt x="311889" y="380317"/>
                  </a:cubicBezTo>
                  <a:cubicBezTo>
                    <a:pt x="312786" y="376722"/>
                    <a:pt x="311443" y="375830"/>
                    <a:pt x="310991" y="375379"/>
                  </a:cubicBezTo>
                  <a:cubicBezTo>
                    <a:pt x="308300" y="373584"/>
                    <a:pt x="305602" y="373133"/>
                    <a:pt x="303807" y="374030"/>
                  </a:cubicBezTo>
                  <a:cubicBezTo>
                    <a:pt x="303362" y="374476"/>
                    <a:pt x="302910" y="374476"/>
                    <a:pt x="302459" y="374927"/>
                  </a:cubicBezTo>
                  <a:cubicBezTo>
                    <a:pt x="304705" y="375373"/>
                    <a:pt x="306053" y="377174"/>
                    <a:pt x="306053" y="379414"/>
                  </a:cubicBezTo>
                  <a:cubicBezTo>
                    <a:pt x="306053" y="382106"/>
                    <a:pt x="304259" y="383901"/>
                    <a:pt x="301567" y="383901"/>
                  </a:cubicBezTo>
                  <a:cubicBezTo>
                    <a:pt x="297081" y="383901"/>
                    <a:pt x="293931" y="382106"/>
                    <a:pt x="292588" y="378962"/>
                  </a:cubicBezTo>
                  <a:cubicBezTo>
                    <a:pt x="291240" y="375367"/>
                    <a:pt x="293034" y="370880"/>
                    <a:pt x="297075" y="367737"/>
                  </a:cubicBezTo>
                  <a:cubicBezTo>
                    <a:pt x="301115" y="364593"/>
                    <a:pt x="308300" y="363250"/>
                    <a:pt x="315929" y="368182"/>
                  </a:cubicBezTo>
                  <a:cubicBezTo>
                    <a:pt x="320416" y="371326"/>
                    <a:pt x="322216" y="376264"/>
                    <a:pt x="320416" y="382100"/>
                  </a:cubicBezTo>
                  <a:cubicBezTo>
                    <a:pt x="318170" y="391080"/>
                    <a:pt x="308739" y="401408"/>
                    <a:pt x="297966" y="403203"/>
                  </a:cubicBezTo>
                  <a:cubicBezTo>
                    <a:pt x="297521" y="404100"/>
                    <a:pt x="296617" y="404100"/>
                    <a:pt x="295274" y="404100"/>
                  </a:cubicBezTo>
                  <a:cubicBezTo>
                    <a:pt x="290336" y="404100"/>
                    <a:pt x="283598" y="402305"/>
                    <a:pt x="278214" y="392874"/>
                  </a:cubicBezTo>
                  <a:cubicBezTo>
                    <a:pt x="269329" y="377326"/>
                    <a:pt x="271740" y="344998"/>
                    <a:pt x="282419" y="321544"/>
                  </a:cubicBezTo>
                  <a:close/>
                  <a:moveTo>
                    <a:pt x="278672" y="230360"/>
                  </a:moveTo>
                  <a:cubicBezTo>
                    <a:pt x="284959" y="229011"/>
                    <a:pt x="287650" y="238887"/>
                    <a:pt x="280466" y="240236"/>
                  </a:cubicBezTo>
                  <a:cubicBezTo>
                    <a:pt x="273282" y="241585"/>
                    <a:pt x="272385" y="231709"/>
                    <a:pt x="278672" y="230360"/>
                  </a:cubicBezTo>
                  <a:close/>
                  <a:moveTo>
                    <a:pt x="325360" y="257750"/>
                  </a:moveTo>
                  <a:cubicBezTo>
                    <a:pt x="338379" y="254154"/>
                    <a:pt x="334338" y="273016"/>
                    <a:pt x="327154" y="273468"/>
                  </a:cubicBezTo>
                  <a:cubicBezTo>
                    <a:pt x="320422" y="274365"/>
                    <a:pt x="318175" y="259550"/>
                    <a:pt x="325360" y="257750"/>
                  </a:cubicBezTo>
                  <a:close/>
                  <a:moveTo>
                    <a:pt x="350050" y="289626"/>
                  </a:moveTo>
                  <a:cubicBezTo>
                    <a:pt x="358577" y="290072"/>
                    <a:pt x="359925" y="304893"/>
                    <a:pt x="352741" y="304441"/>
                  </a:cubicBezTo>
                  <a:cubicBezTo>
                    <a:pt x="345557" y="303989"/>
                    <a:pt x="341968" y="289174"/>
                    <a:pt x="350050" y="28962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pic>
        <p:nvPicPr>
          <p:cNvPr id="3236" name="Google Shape;3236;p69"/>
          <p:cNvPicPr preferRelativeResize="0"/>
          <p:nvPr/>
        </p:nvPicPr>
        <p:blipFill rotWithShape="1">
          <a:blip r:embed="rId3">
            <a:alphaModFix/>
          </a:blip>
          <a:srcRect b="62224" l="46932" r="18713" t="14756"/>
          <a:stretch/>
        </p:blipFill>
        <p:spPr>
          <a:xfrm>
            <a:off x="5623038" y="1300138"/>
            <a:ext cx="1639200" cy="1639200"/>
          </a:xfrm>
          <a:prstGeom prst="ellipse">
            <a:avLst/>
          </a:prstGeom>
          <a:noFill/>
          <a:ln>
            <a:noFill/>
          </a:ln>
        </p:spPr>
      </p:pic>
      <p:pic>
        <p:nvPicPr>
          <p:cNvPr id="3237" name="Google Shape;3237;p69"/>
          <p:cNvPicPr preferRelativeResize="0"/>
          <p:nvPr/>
        </p:nvPicPr>
        <p:blipFill rotWithShape="1">
          <a:blip r:embed="rId4">
            <a:alphaModFix/>
          </a:blip>
          <a:srcRect b="48093" l="34842" r="34839" t="6394"/>
          <a:stretch/>
        </p:blipFill>
        <p:spPr>
          <a:xfrm>
            <a:off x="1881812" y="1299600"/>
            <a:ext cx="1639200" cy="1639200"/>
          </a:xfrm>
          <a:prstGeom prst="ellipse">
            <a:avLst/>
          </a:prstGeom>
          <a:noFill/>
          <a:ln>
            <a:noFill/>
          </a:ln>
        </p:spPr>
      </p:pic>
      <p:sp>
        <p:nvSpPr>
          <p:cNvPr id="3238" name="Google Shape;3238;p69"/>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mentors</a:t>
            </a:r>
            <a:endParaRPr/>
          </a:p>
        </p:txBody>
      </p:sp>
      <p:sp>
        <p:nvSpPr>
          <p:cNvPr id="3239" name="Google Shape;3239;p69"/>
          <p:cNvSpPr txBox="1"/>
          <p:nvPr>
            <p:ph idx="2" type="title"/>
          </p:nvPr>
        </p:nvSpPr>
        <p:spPr>
          <a:xfrm>
            <a:off x="1519112" y="3241500"/>
            <a:ext cx="2364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3240" name="Google Shape;3240;p69"/>
          <p:cNvSpPr txBox="1"/>
          <p:nvPr>
            <p:ph idx="1" type="subTitle"/>
          </p:nvPr>
        </p:nvSpPr>
        <p:spPr>
          <a:xfrm>
            <a:off x="1519112" y="3671049"/>
            <a:ext cx="2364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241" name="Google Shape;3241;p69"/>
          <p:cNvSpPr txBox="1"/>
          <p:nvPr>
            <p:ph idx="3" type="title"/>
          </p:nvPr>
        </p:nvSpPr>
        <p:spPr>
          <a:xfrm>
            <a:off x="5260338" y="3241500"/>
            <a:ext cx="2364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3242" name="Google Shape;3242;p69"/>
          <p:cNvSpPr txBox="1"/>
          <p:nvPr>
            <p:ph idx="4" type="subTitle"/>
          </p:nvPr>
        </p:nvSpPr>
        <p:spPr>
          <a:xfrm>
            <a:off x="5260338" y="3671049"/>
            <a:ext cx="2364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70"/>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Gingerbread history</a:t>
            </a:r>
            <a:endParaRPr/>
          </a:p>
        </p:txBody>
      </p:sp>
      <p:cxnSp>
        <p:nvCxnSpPr>
          <p:cNvPr id="3248" name="Google Shape;3248;p70"/>
          <p:cNvCxnSpPr>
            <a:stCxn id="3249" idx="6"/>
            <a:endCxn id="3250" idx="2"/>
          </p:cNvCxnSpPr>
          <p:nvPr/>
        </p:nvCxnSpPr>
        <p:spPr>
          <a:xfrm>
            <a:off x="4257480" y="2262913"/>
            <a:ext cx="629100" cy="0"/>
          </a:xfrm>
          <a:prstGeom prst="straightConnector1">
            <a:avLst/>
          </a:prstGeom>
          <a:noFill/>
          <a:ln cap="flat" cmpd="sng" w="9525">
            <a:solidFill>
              <a:schemeClr val="dk1"/>
            </a:solidFill>
            <a:prstDash val="solid"/>
            <a:round/>
            <a:headEnd len="med" w="med" type="none"/>
            <a:tailEnd len="med" w="med" type="none"/>
          </a:ln>
        </p:spPr>
      </p:cxnSp>
      <p:cxnSp>
        <p:nvCxnSpPr>
          <p:cNvPr id="3251" name="Google Shape;3251;p70"/>
          <p:cNvCxnSpPr>
            <a:stCxn id="3252" idx="6"/>
            <a:endCxn id="3249" idx="2"/>
          </p:cNvCxnSpPr>
          <p:nvPr/>
        </p:nvCxnSpPr>
        <p:spPr>
          <a:xfrm>
            <a:off x="2292540" y="2262913"/>
            <a:ext cx="629100" cy="0"/>
          </a:xfrm>
          <a:prstGeom prst="straightConnector1">
            <a:avLst/>
          </a:prstGeom>
          <a:noFill/>
          <a:ln cap="flat" cmpd="sng" w="9525">
            <a:solidFill>
              <a:schemeClr val="dk1"/>
            </a:solidFill>
            <a:prstDash val="solid"/>
            <a:round/>
            <a:headEnd len="med" w="med" type="none"/>
            <a:tailEnd len="med" w="med" type="none"/>
          </a:ln>
        </p:spPr>
      </p:cxnSp>
      <p:cxnSp>
        <p:nvCxnSpPr>
          <p:cNvPr id="3253" name="Google Shape;3253;p70"/>
          <p:cNvCxnSpPr>
            <a:stCxn id="3250" idx="6"/>
            <a:endCxn id="3254" idx="2"/>
          </p:cNvCxnSpPr>
          <p:nvPr/>
        </p:nvCxnSpPr>
        <p:spPr>
          <a:xfrm>
            <a:off x="6222420" y="2262913"/>
            <a:ext cx="629100" cy="0"/>
          </a:xfrm>
          <a:prstGeom prst="straightConnector1">
            <a:avLst/>
          </a:prstGeom>
          <a:noFill/>
          <a:ln cap="flat" cmpd="sng" w="9525">
            <a:solidFill>
              <a:schemeClr val="dk1"/>
            </a:solidFill>
            <a:prstDash val="solid"/>
            <a:round/>
            <a:headEnd len="med" w="med" type="none"/>
            <a:tailEnd len="med" w="med" type="none"/>
          </a:ln>
        </p:spPr>
      </p:cxnSp>
      <p:sp>
        <p:nvSpPr>
          <p:cNvPr id="3255" name="Google Shape;3255;p70"/>
          <p:cNvSpPr txBox="1"/>
          <p:nvPr/>
        </p:nvSpPr>
        <p:spPr>
          <a:xfrm>
            <a:off x="764040" y="3137500"/>
            <a:ext cx="17211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Mars</a:t>
            </a:r>
            <a:endParaRPr b="1" sz="2400">
              <a:solidFill>
                <a:schemeClr val="dk1"/>
              </a:solidFill>
              <a:latin typeface="Capriola"/>
              <a:ea typeface="Capriola"/>
              <a:cs typeface="Capriola"/>
              <a:sym typeface="Capriola"/>
            </a:endParaRPr>
          </a:p>
        </p:txBody>
      </p:sp>
      <p:sp>
        <p:nvSpPr>
          <p:cNvPr id="3256" name="Google Shape;3256;p70"/>
          <p:cNvSpPr txBox="1"/>
          <p:nvPr/>
        </p:nvSpPr>
        <p:spPr>
          <a:xfrm>
            <a:off x="764040" y="3593776"/>
            <a:ext cx="17211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Despite being red, Mars is actually a cold place</a:t>
            </a:r>
            <a:endParaRPr>
              <a:solidFill>
                <a:schemeClr val="dk1"/>
              </a:solidFill>
              <a:latin typeface="Archivo"/>
              <a:ea typeface="Archivo"/>
              <a:cs typeface="Archivo"/>
              <a:sym typeface="Archivo"/>
            </a:endParaRPr>
          </a:p>
        </p:txBody>
      </p:sp>
      <p:sp>
        <p:nvSpPr>
          <p:cNvPr id="3257" name="Google Shape;3257;p70"/>
          <p:cNvSpPr txBox="1"/>
          <p:nvPr/>
        </p:nvSpPr>
        <p:spPr>
          <a:xfrm>
            <a:off x="2728980" y="3137500"/>
            <a:ext cx="17211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Mercury</a:t>
            </a:r>
            <a:endParaRPr b="1" sz="2400">
              <a:solidFill>
                <a:schemeClr val="dk1"/>
              </a:solidFill>
              <a:latin typeface="Capriola"/>
              <a:ea typeface="Capriola"/>
              <a:cs typeface="Capriola"/>
              <a:sym typeface="Capriola"/>
            </a:endParaRPr>
          </a:p>
        </p:txBody>
      </p:sp>
      <p:sp>
        <p:nvSpPr>
          <p:cNvPr id="3258" name="Google Shape;3258;p70"/>
          <p:cNvSpPr txBox="1"/>
          <p:nvPr/>
        </p:nvSpPr>
        <p:spPr>
          <a:xfrm>
            <a:off x="2728980" y="3593775"/>
            <a:ext cx="17211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Mercury is the closest planet to the Sun</a:t>
            </a:r>
            <a:endParaRPr>
              <a:solidFill>
                <a:schemeClr val="dk1"/>
              </a:solidFill>
              <a:latin typeface="Archivo"/>
              <a:ea typeface="Archivo"/>
              <a:cs typeface="Archivo"/>
              <a:sym typeface="Archivo"/>
            </a:endParaRPr>
          </a:p>
        </p:txBody>
      </p:sp>
      <p:sp>
        <p:nvSpPr>
          <p:cNvPr id="3259" name="Google Shape;3259;p70"/>
          <p:cNvSpPr txBox="1"/>
          <p:nvPr/>
        </p:nvSpPr>
        <p:spPr>
          <a:xfrm>
            <a:off x="4693920" y="3137500"/>
            <a:ext cx="17211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Saturn</a:t>
            </a:r>
            <a:endParaRPr b="1" sz="2400">
              <a:solidFill>
                <a:schemeClr val="dk1"/>
              </a:solidFill>
              <a:latin typeface="Capriola"/>
              <a:ea typeface="Capriola"/>
              <a:cs typeface="Capriola"/>
              <a:sym typeface="Capriola"/>
            </a:endParaRPr>
          </a:p>
        </p:txBody>
      </p:sp>
      <p:sp>
        <p:nvSpPr>
          <p:cNvPr id="3260" name="Google Shape;3260;p70"/>
          <p:cNvSpPr txBox="1"/>
          <p:nvPr/>
        </p:nvSpPr>
        <p:spPr>
          <a:xfrm>
            <a:off x="4693920" y="3593775"/>
            <a:ext cx="17211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Saturn is a gas giant and has several rings</a:t>
            </a:r>
            <a:endParaRPr>
              <a:solidFill>
                <a:schemeClr val="dk1"/>
              </a:solidFill>
              <a:latin typeface="Archivo"/>
              <a:ea typeface="Archivo"/>
              <a:cs typeface="Archivo"/>
              <a:sym typeface="Archivo"/>
            </a:endParaRPr>
          </a:p>
        </p:txBody>
      </p:sp>
      <p:sp>
        <p:nvSpPr>
          <p:cNvPr id="3261" name="Google Shape;3261;p70"/>
          <p:cNvSpPr txBox="1"/>
          <p:nvPr/>
        </p:nvSpPr>
        <p:spPr>
          <a:xfrm>
            <a:off x="6658860" y="3137500"/>
            <a:ext cx="17211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priola"/>
                <a:ea typeface="Capriola"/>
                <a:cs typeface="Capriola"/>
                <a:sym typeface="Capriola"/>
              </a:rPr>
              <a:t>Venus</a:t>
            </a:r>
            <a:endParaRPr b="1" sz="2400">
              <a:solidFill>
                <a:schemeClr val="dk1"/>
              </a:solidFill>
              <a:latin typeface="Capriola"/>
              <a:ea typeface="Capriola"/>
              <a:cs typeface="Capriola"/>
              <a:sym typeface="Capriola"/>
            </a:endParaRPr>
          </a:p>
        </p:txBody>
      </p:sp>
      <p:sp>
        <p:nvSpPr>
          <p:cNvPr id="3262" name="Google Shape;3262;p70"/>
          <p:cNvSpPr txBox="1"/>
          <p:nvPr/>
        </p:nvSpPr>
        <p:spPr>
          <a:xfrm>
            <a:off x="6658860" y="3593775"/>
            <a:ext cx="17211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Venus has a beautiful name, but is terribly hot</a:t>
            </a:r>
            <a:endParaRPr>
              <a:solidFill>
                <a:schemeClr val="dk1"/>
              </a:solidFill>
              <a:latin typeface="Archivo"/>
              <a:ea typeface="Archivo"/>
              <a:cs typeface="Archivo"/>
              <a:sym typeface="Archivo"/>
            </a:endParaRPr>
          </a:p>
        </p:txBody>
      </p:sp>
      <p:sp>
        <p:nvSpPr>
          <p:cNvPr id="3252" name="Google Shape;3252;p70"/>
          <p:cNvSpPr/>
          <p:nvPr/>
        </p:nvSpPr>
        <p:spPr>
          <a:xfrm>
            <a:off x="956640" y="1594963"/>
            <a:ext cx="1335900" cy="133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2XXX</a:t>
            </a:r>
            <a:endParaRPr b="1" sz="2000">
              <a:solidFill>
                <a:schemeClr val="dk1"/>
              </a:solidFill>
              <a:latin typeface="Capriola"/>
              <a:ea typeface="Capriola"/>
              <a:cs typeface="Capriola"/>
              <a:sym typeface="Capriola"/>
            </a:endParaRPr>
          </a:p>
        </p:txBody>
      </p:sp>
      <p:sp>
        <p:nvSpPr>
          <p:cNvPr id="3249" name="Google Shape;3249;p70"/>
          <p:cNvSpPr/>
          <p:nvPr/>
        </p:nvSpPr>
        <p:spPr>
          <a:xfrm>
            <a:off x="2921580" y="1594963"/>
            <a:ext cx="1335900" cy="133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2XXX</a:t>
            </a:r>
            <a:endParaRPr b="1" sz="2000">
              <a:solidFill>
                <a:schemeClr val="dk1"/>
              </a:solidFill>
              <a:latin typeface="Capriola"/>
              <a:ea typeface="Capriola"/>
              <a:cs typeface="Capriola"/>
              <a:sym typeface="Capriola"/>
            </a:endParaRPr>
          </a:p>
        </p:txBody>
      </p:sp>
      <p:sp>
        <p:nvSpPr>
          <p:cNvPr id="3250" name="Google Shape;3250;p70"/>
          <p:cNvSpPr/>
          <p:nvPr/>
        </p:nvSpPr>
        <p:spPr>
          <a:xfrm>
            <a:off x="4886520" y="1594963"/>
            <a:ext cx="1335900" cy="133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2XXX</a:t>
            </a:r>
            <a:endParaRPr b="1" sz="2000">
              <a:solidFill>
                <a:schemeClr val="dk1"/>
              </a:solidFill>
              <a:latin typeface="Capriola"/>
              <a:ea typeface="Capriola"/>
              <a:cs typeface="Capriola"/>
              <a:sym typeface="Capriola"/>
            </a:endParaRPr>
          </a:p>
        </p:txBody>
      </p:sp>
      <p:sp>
        <p:nvSpPr>
          <p:cNvPr id="3254" name="Google Shape;3254;p70"/>
          <p:cNvSpPr/>
          <p:nvPr/>
        </p:nvSpPr>
        <p:spPr>
          <a:xfrm>
            <a:off x="6851460" y="1594963"/>
            <a:ext cx="1335900" cy="133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2XXX</a:t>
            </a:r>
            <a:endParaRPr b="1" sz="2000">
              <a:solidFill>
                <a:schemeClr val="dk1"/>
              </a:solidFill>
              <a:latin typeface="Capriola"/>
              <a:ea typeface="Capriola"/>
              <a:cs typeface="Capriola"/>
              <a:sym typeface="Capriol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6" name="Shape 3266"/>
        <p:cNvGrpSpPr/>
        <p:nvPr/>
      </p:nvGrpSpPr>
      <p:grpSpPr>
        <a:xfrm>
          <a:off x="0" y="0"/>
          <a:ext cx="0" cy="0"/>
          <a:chOff x="0" y="0"/>
          <a:chExt cx="0" cy="0"/>
        </a:xfrm>
      </p:grpSpPr>
      <p:sp>
        <p:nvSpPr>
          <p:cNvPr id="3267" name="Google Shape;3267;p71"/>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Stability and materials</a:t>
            </a:r>
            <a:endParaRPr/>
          </a:p>
        </p:txBody>
      </p:sp>
      <p:sp>
        <p:nvSpPr>
          <p:cNvPr id="3268" name="Google Shape;3268;p71"/>
          <p:cNvSpPr/>
          <p:nvPr/>
        </p:nvSpPr>
        <p:spPr>
          <a:xfrm>
            <a:off x="3259675" y="1595651"/>
            <a:ext cx="2624700" cy="2624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9" name="Google Shape;3269;p71"/>
          <p:cNvSpPr/>
          <p:nvPr/>
        </p:nvSpPr>
        <p:spPr>
          <a:xfrm>
            <a:off x="2959463" y="1595650"/>
            <a:ext cx="936300" cy="93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2952763" y="3246625"/>
            <a:ext cx="936300" cy="93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5253213" y="1595650"/>
            <a:ext cx="936300" cy="936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5253063" y="3246625"/>
            <a:ext cx="936300" cy="936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txBox="1"/>
          <p:nvPr/>
        </p:nvSpPr>
        <p:spPr>
          <a:xfrm>
            <a:off x="6517825" y="1526650"/>
            <a:ext cx="1917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Capriola"/>
                <a:ea typeface="Capriola"/>
                <a:cs typeface="Capriola"/>
                <a:sym typeface="Capriola"/>
              </a:rPr>
              <a:t>Saturn</a:t>
            </a:r>
            <a:endParaRPr b="1" sz="2500">
              <a:solidFill>
                <a:schemeClr val="dk1"/>
              </a:solidFill>
              <a:latin typeface="Capriola"/>
              <a:ea typeface="Capriola"/>
              <a:cs typeface="Capriola"/>
              <a:sym typeface="Capriola"/>
            </a:endParaRPr>
          </a:p>
        </p:txBody>
      </p:sp>
      <p:sp>
        <p:nvSpPr>
          <p:cNvPr id="3274" name="Google Shape;3274;p71"/>
          <p:cNvSpPr txBox="1"/>
          <p:nvPr/>
        </p:nvSpPr>
        <p:spPr>
          <a:xfrm>
            <a:off x="713400" y="1526650"/>
            <a:ext cx="1917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Capriola"/>
                <a:ea typeface="Capriola"/>
                <a:cs typeface="Capriola"/>
                <a:sym typeface="Capriola"/>
              </a:rPr>
              <a:t>Mars</a:t>
            </a:r>
            <a:endParaRPr b="1" sz="2400">
              <a:solidFill>
                <a:schemeClr val="dk1"/>
              </a:solidFill>
              <a:latin typeface="Capriola"/>
              <a:ea typeface="Capriola"/>
              <a:cs typeface="Capriola"/>
              <a:sym typeface="Capriola"/>
            </a:endParaRPr>
          </a:p>
        </p:txBody>
      </p:sp>
      <p:sp>
        <p:nvSpPr>
          <p:cNvPr id="3275" name="Google Shape;3275;p71"/>
          <p:cNvSpPr txBox="1"/>
          <p:nvPr/>
        </p:nvSpPr>
        <p:spPr>
          <a:xfrm>
            <a:off x="713400" y="1947749"/>
            <a:ext cx="1917600" cy="64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Archivo"/>
                <a:ea typeface="Archivo"/>
                <a:cs typeface="Archivo"/>
                <a:sym typeface="Archivo"/>
              </a:rPr>
              <a:t>It is red, but it’s a very cold place</a:t>
            </a:r>
            <a:endParaRPr sz="1500">
              <a:solidFill>
                <a:schemeClr val="dk1"/>
              </a:solidFill>
              <a:latin typeface="Archivo"/>
              <a:ea typeface="Archivo"/>
              <a:cs typeface="Archivo"/>
              <a:sym typeface="Archivo"/>
            </a:endParaRPr>
          </a:p>
        </p:txBody>
      </p:sp>
      <p:sp>
        <p:nvSpPr>
          <p:cNvPr id="3276" name="Google Shape;3276;p71"/>
          <p:cNvSpPr txBox="1"/>
          <p:nvPr/>
        </p:nvSpPr>
        <p:spPr>
          <a:xfrm>
            <a:off x="6513175" y="3199900"/>
            <a:ext cx="1917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Venus</a:t>
            </a:r>
            <a:endParaRPr b="1" sz="2400">
              <a:solidFill>
                <a:schemeClr val="dk1"/>
              </a:solidFill>
              <a:latin typeface="Capriola"/>
              <a:ea typeface="Capriola"/>
              <a:cs typeface="Capriola"/>
              <a:sym typeface="Capriola"/>
            </a:endParaRPr>
          </a:p>
        </p:txBody>
      </p:sp>
      <p:sp>
        <p:nvSpPr>
          <p:cNvPr id="3277" name="Google Shape;3277;p71"/>
          <p:cNvSpPr txBox="1"/>
          <p:nvPr/>
        </p:nvSpPr>
        <p:spPr>
          <a:xfrm>
            <a:off x="6513175" y="3620398"/>
            <a:ext cx="19176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rchivo"/>
                <a:ea typeface="Archivo"/>
                <a:cs typeface="Archivo"/>
                <a:sym typeface="Archivo"/>
              </a:rPr>
              <a:t>Venus</a:t>
            </a:r>
            <a:r>
              <a:rPr lang="en" sz="1500">
                <a:solidFill>
                  <a:schemeClr val="dk1"/>
                </a:solidFill>
                <a:latin typeface="Archivo"/>
                <a:ea typeface="Archivo"/>
                <a:cs typeface="Archivo"/>
                <a:sym typeface="Archivo"/>
              </a:rPr>
              <a:t> has a beautiful name</a:t>
            </a:r>
            <a:endParaRPr sz="1500">
              <a:solidFill>
                <a:schemeClr val="dk1"/>
              </a:solidFill>
              <a:latin typeface="Archivo"/>
              <a:ea typeface="Archivo"/>
              <a:cs typeface="Archivo"/>
              <a:sym typeface="Archivo"/>
            </a:endParaRPr>
          </a:p>
        </p:txBody>
      </p:sp>
      <p:sp>
        <p:nvSpPr>
          <p:cNvPr id="3278" name="Google Shape;3278;p71"/>
          <p:cNvSpPr txBox="1"/>
          <p:nvPr/>
        </p:nvSpPr>
        <p:spPr>
          <a:xfrm>
            <a:off x="6517825" y="1947749"/>
            <a:ext cx="19176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rchivo"/>
                <a:ea typeface="Archivo"/>
                <a:cs typeface="Archivo"/>
                <a:sym typeface="Archivo"/>
              </a:rPr>
              <a:t>Saturn is a gas giant and has rings</a:t>
            </a:r>
            <a:endParaRPr sz="1500">
              <a:solidFill>
                <a:schemeClr val="dk1"/>
              </a:solidFill>
              <a:latin typeface="Archivo"/>
              <a:ea typeface="Archivo"/>
              <a:cs typeface="Archivo"/>
              <a:sym typeface="Archivo"/>
            </a:endParaRPr>
          </a:p>
        </p:txBody>
      </p:sp>
      <p:sp>
        <p:nvSpPr>
          <p:cNvPr id="3279" name="Google Shape;3279;p71"/>
          <p:cNvSpPr txBox="1"/>
          <p:nvPr/>
        </p:nvSpPr>
        <p:spPr>
          <a:xfrm>
            <a:off x="713400" y="3199750"/>
            <a:ext cx="1917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500">
                <a:solidFill>
                  <a:schemeClr val="dk1"/>
                </a:solidFill>
                <a:latin typeface="Capriola"/>
                <a:ea typeface="Capriola"/>
                <a:cs typeface="Capriola"/>
                <a:sym typeface="Capriola"/>
              </a:rPr>
              <a:t>Mercury</a:t>
            </a:r>
            <a:endParaRPr b="1" sz="2500">
              <a:solidFill>
                <a:schemeClr val="dk1"/>
              </a:solidFill>
              <a:latin typeface="Capriola"/>
              <a:ea typeface="Capriola"/>
              <a:cs typeface="Capriola"/>
              <a:sym typeface="Capriola"/>
            </a:endParaRPr>
          </a:p>
        </p:txBody>
      </p:sp>
      <p:sp>
        <p:nvSpPr>
          <p:cNvPr id="3280" name="Google Shape;3280;p71"/>
          <p:cNvSpPr txBox="1"/>
          <p:nvPr/>
        </p:nvSpPr>
        <p:spPr>
          <a:xfrm>
            <a:off x="713400" y="3620250"/>
            <a:ext cx="1917600" cy="64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Archivo"/>
                <a:ea typeface="Archivo"/>
                <a:cs typeface="Archivo"/>
                <a:sym typeface="Archivo"/>
              </a:rPr>
              <a:t>It is the closest planet to the Sun</a:t>
            </a:r>
            <a:endParaRPr sz="1500">
              <a:solidFill>
                <a:schemeClr val="dk1"/>
              </a:solidFill>
              <a:latin typeface="Archivo"/>
              <a:ea typeface="Archivo"/>
              <a:cs typeface="Archivo"/>
              <a:sym typeface="Archivo"/>
            </a:endParaRPr>
          </a:p>
        </p:txBody>
      </p:sp>
      <p:grpSp>
        <p:nvGrpSpPr>
          <p:cNvPr id="3281" name="Google Shape;3281;p71"/>
          <p:cNvGrpSpPr/>
          <p:nvPr/>
        </p:nvGrpSpPr>
        <p:grpSpPr>
          <a:xfrm>
            <a:off x="3994648" y="2217979"/>
            <a:ext cx="1155012" cy="1152863"/>
            <a:chOff x="2788076" y="2881678"/>
            <a:chExt cx="1760153" cy="1756878"/>
          </a:xfrm>
        </p:grpSpPr>
        <p:sp>
          <p:nvSpPr>
            <p:cNvPr id="3282" name="Google Shape;3282;p71"/>
            <p:cNvSpPr/>
            <p:nvPr/>
          </p:nvSpPr>
          <p:spPr>
            <a:xfrm>
              <a:off x="2799522" y="4502078"/>
              <a:ext cx="1737392" cy="136478"/>
            </a:xfrm>
            <a:custGeom>
              <a:rect b="b" l="l" r="r" t="t"/>
              <a:pathLst>
                <a:path extrusionOk="0" h="47347" w="602738">
                  <a:moveTo>
                    <a:pt x="54604" y="204"/>
                  </a:moveTo>
                  <a:cubicBezTo>
                    <a:pt x="54604" y="204"/>
                    <a:pt x="526006" y="204"/>
                    <a:pt x="538573" y="204"/>
                  </a:cubicBezTo>
                  <a:cubicBezTo>
                    <a:pt x="551141" y="204"/>
                    <a:pt x="596486" y="-2940"/>
                    <a:pt x="601876" y="15471"/>
                  </a:cubicBezTo>
                  <a:cubicBezTo>
                    <a:pt x="607265" y="33881"/>
                    <a:pt x="587062" y="47347"/>
                    <a:pt x="550696" y="47347"/>
                  </a:cubicBezTo>
                  <a:cubicBezTo>
                    <a:pt x="531841" y="47347"/>
                    <a:pt x="396709" y="44203"/>
                    <a:pt x="269653" y="44203"/>
                  </a:cubicBezTo>
                  <a:cubicBezTo>
                    <a:pt x="151129" y="44203"/>
                    <a:pt x="40236" y="47347"/>
                    <a:pt x="27216" y="47347"/>
                  </a:cubicBezTo>
                  <a:cubicBezTo>
                    <a:pt x="280" y="46896"/>
                    <a:pt x="-27553" y="204"/>
                    <a:pt x="54604" y="2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3" name="Google Shape;3283;p71"/>
            <p:cNvSpPr/>
            <p:nvPr/>
          </p:nvSpPr>
          <p:spPr>
            <a:xfrm>
              <a:off x="2801632" y="4502073"/>
              <a:ext cx="1735400" cy="111902"/>
            </a:xfrm>
            <a:custGeom>
              <a:rect b="b" l="l" r="r" t="t"/>
              <a:pathLst>
                <a:path extrusionOk="0" h="38821" w="602047">
                  <a:moveTo>
                    <a:pt x="537842" y="205"/>
                  </a:moveTo>
                  <a:cubicBezTo>
                    <a:pt x="525274" y="205"/>
                    <a:pt x="53872" y="205"/>
                    <a:pt x="53872" y="205"/>
                  </a:cubicBezTo>
                  <a:cubicBezTo>
                    <a:pt x="17506" y="205"/>
                    <a:pt x="2692" y="9631"/>
                    <a:pt x="0" y="19513"/>
                  </a:cubicBezTo>
                  <a:cubicBezTo>
                    <a:pt x="2692" y="29842"/>
                    <a:pt x="14814" y="38821"/>
                    <a:pt x="26936" y="38821"/>
                  </a:cubicBezTo>
                  <a:cubicBezTo>
                    <a:pt x="39955" y="38821"/>
                    <a:pt x="150849" y="35677"/>
                    <a:pt x="269372" y="35677"/>
                  </a:cubicBezTo>
                  <a:cubicBezTo>
                    <a:pt x="396429" y="35677"/>
                    <a:pt x="531561" y="38821"/>
                    <a:pt x="550415" y="38821"/>
                  </a:cubicBezTo>
                  <a:cubicBezTo>
                    <a:pt x="580043" y="38821"/>
                    <a:pt x="598904" y="29842"/>
                    <a:pt x="602047" y="16821"/>
                  </a:cubicBezTo>
                  <a:cubicBezTo>
                    <a:pt x="602047" y="16375"/>
                    <a:pt x="602047" y="15472"/>
                    <a:pt x="601601" y="15026"/>
                  </a:cubicBezTo>
                  <a:cubicBezTo>
                    <a:pt x="595760" y="-2932"/>
                    <a:pt x="550415" y="211"/>
                    <a:pt x="537848" y="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4" name="Google Shape;3284;p71"/>
            <p:cNvSpPr/>
            <p:nvPr/>
          </p:nvSpPr>
          <p:spPr>
            <a:xfrm>
              <a:off x="2835753" y="4432911"/>
              <a:ext cx="1637410" cy="153551"/>
            </a:xfrm>
            <a:custGeom>
              <a:rect b="b" l="l" r="r" t="t"/>
              <a:pathLst>
                <a:path extrusionOk="0" h="53270" w="568052">
                  <a:moveTo>
                    <a:pt x="18687" y="16565"/>
                  </a:moveTo>
                  <a:cubicBezTo>
                    <a:pt x="18687" y="16565"/>
                    <a:pt x="24077" y="9831"/>
                    <a:pt x="40685" y="14318"/>
                  </a:cubicBezTo>
                  <a:cubicBezTo>
                    <a:pt x="56848" y="18805"/>
                    <a:pt x="225654" y="27339"/>
                    <a:pt x="279526" y="23743"/>
                  </a:cubicBezTo>
                  <a:cubicBezTo>
                    <a:pt x="333399" y="20148"/>
                    <a:pt x="454168" y="12066"/>
                    <a:pt x="473474" y="2641"/>
                  </a:cubicBezTo>
                  <a:cubicBezTo>
                    <a:pt x="492781" y="-6338"/>
                    <a:pt x="499062" y="10277"/>
                    <a:pt x="519717" y="12518"/>
                  </a:cubicBezTo>
                  <a:cubicBezTo>
                    <a:pt x="540366" y="14764"/>
                    <a:pt x="544407" y="-4544"/>
                    <a:pt x="555631" y="1292"/>
                  </a:cubicBezTo>
                  <a:cubicBezTo>
                    <a:pt x="566856" y="7128"/>
                    <a:pt x="573137" y="33168"/>
                    <a:pt x="562815" y="40805"/>
                  </a:cubicBezTo>
                  <a:cubicBezTo>
                    <a:pt x="552488" y="48435"/>
                    <a:pt x="549350" y="42154"/>
                    <a:pt x="521511" y="42599"/>
                  </a:cubicBezTo>
                  <a:cubicBezTo>
                    <a:pt x="493678" y="43045"/>
                    <a:pt x="504903" y="52476"/>
                    <a:pt x="478864" y="49333"/>
                  </a:cubicBezTo>
                  <a:cubicBezTo>
                    <a:pt x="453277" y="45737"/>
                    <a:pt x="457763" y="38559"/>
                    <a:pt x="432176" y="41251"/>
                  </a:cubicBezTo>
                  <a:cubicBezTo>
                    <a:pt x="406589" y="43943"/>
                    <a:pt x="352265" y="49333"/>
                    <a:pt x="326220" y="44394"/>
                  </a:cubicBezTo>
                  <a:cubicBezTo>
                    <a:pt x="300182" y="39456"/>
                    <a:pt x="290751" y="42148"/>
                    <a:pt x="255288" y="47086"/>
                  </a:cubicBezTo>
                  <a:cubicBezTo>
                    <a:pt x="219819" y="51573"/>
                    <a:pt x="209046" y="39004"/>
                    <a:pt x="166844" y="42599"/>
                  </a:cubicBezTo>
                  <a:cubicBezTo>
                    <a:pt x="125094" y="46195"/>
                    <a:pt x="108931" y="36312"/>
                    <a:pt x="73011" y="47086"/>
                  </a:cubicBezTo>
                  <a:cubicBezTo>
                    <a:pt x="37096" y="57860"/>
                    <a:pt x="45623" y="52025"/>
                    <a:pt x="29015" y="48435"/>
                  </a:cubicBezTo>
                  <a:cubicBezTo>
                    <a:pt x="12406" y="44840"/>
                    <a:pt x="8365" y="56072"/>
                    <a:pt x="1181" y="47086"/>
                  </a:cubicBezTo>
                  <a:cubicBezTo>
                    <a:pt x="-5551" y="38553"/>
                    <a:pt x="18693" y="16553"/>
                    <a:pt x="18693" y="16553"/>
                  </a:cubicBezTo>
                  <a:close/>
                </a:path>
              </a:pathLst>
            </a:custGeom>
            <a:solidFill>
              <a:srgbClr val="7F49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5" name="Google Shape;3285;p71"/>
            <p:cNvSpPr/>
            <p:nvPr/>
          </p:nvSpPr>
          <p:spPr>
            <a:xfrm>
              <a:off x="2906769" y="2985939"/>
              <a:ext cx="1552022" cy="1519392"/>
            </a:xfrm>
            <a:custGeom>
              <a:rect b="b" l="l" r="r" t="t"/>
              <a:pathLst>
                <a:path extrusionOk="0" h="527109" w="538429">
                  <a:moveTo>
                    <a:pt x="262524" y="0"/>
                  </a:moveTo>
                  <a:lnTo>
                    <a:pt x="520672" y="211024"/>
                  </a:lnTo>
                  <a:cubicBezTo>
                    <a:pt x="520672" y="211024"/>
                    <a:pt x="560627" y="410823"/>
                    <a:pt x="520672" y="527109"/>
                  </a:cubicBezTo>
                  <a:cubicBezTo>
                    <a:pt x="520672" y="527109"/>
                    <a:pt x="18745" y="527109"/>
                    <a:pt x="4376" y="527109"/>
                  </a:cubicBezTo>
                  <a:cubicBezTo>
                    <a:pt x="4376" y="527109"/>
                    <a:pt x="-10889" y="368167"/>
                    <a:pt x="15601" y="211024"/>
                  </a:cubicBezTo>
                  <a:lnTo>
                    <a:pt x="262524" y="0"/>
                  </a:lnTo>
                  <a:close/>
                </a:path>
              </a:pathLst>
            </a:custGeom>
            <a:solidFill>
              <a:srgbClr val="D99B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6" name="Google Shape;3286;p71"/>
            <p:cNvSpPr/>
            <p:nvPr/>
          </p:nvSpPr>
          <p:spPr>
            <a:xfrm>
              <a:off x="2932332" y="2985939"/>
              <a:ext cx="1498566" cy="766177"/>
            </a:xfrm>
            <a:custGeom>
              <a:rect b="b" l="l" r="r" t="t"/>
              <a:pathLst>
                <a:path extrusionOk="0" h="265803" w="519884">
                  <a:moveTo>
                    <a:pt x="511803" y="211024"/>
                  </a:moveTo>
                  <a:lnTo>
                    <a:pt x="253655" y="0"/>
                  </a:lnTo>
                  <a:lnTo>
                    <a:pt x="6733" y="211024"/>
                  </a:lnTo>
                  <a:cubicBezTo>
                    <a:pt x="4041" y="225840"/>
                    <a:pt x="1795" y="241106"/>
                    <a:pt x="0" y="255921"/>
                  </a:cubicBezTo>
                  <a:cubicBezTo>
                    <a:pt x="7184" y="251880"/>
                    <a:pt x="14814" y="246496"/>
                    <a:pt x="23347" y="238860"/>
                  </a:cubicBezTo>
                  <a:cubicBezTo>
                    <a:pt x="85300" y="182286"/>
                    <a:pt x="237047" y="58369"/>
                    <a:pt x="249169" y="54328"/>
                  </a:cubicBezTo>
                  <a:cubicBezTo>
                    <a:pt x="261291" y="49841"/>
                    <a:pt x="272064" y="52979"/>
                    <a:pt x="287776" y="65102"/>
                  </a:cubicBezTo>
                  <a:cubicBezTo>
                    <a:pt x="303487" y="77225"/>
                    <a:pt x="466458" y="232127"/>
                    <a:pt x="500126" y="254127"/>
                  </a:cubicBezTo>
                  <a:cubicBezTo>
                    <a:pt x="507311" y="258613"/>
                    <a:pt x="513592" y="262654"/>
                    <a:pt x="519884" y="265804"/>
                  </a:cubicBezTo>
                  <a:cubicBezTo>
                    <a:pt x="515844" y="232578"/>
                    <a:pt x="511803" y="211030"/>
                    <a:pt x="511803" y="2110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7" name="Google Shape;3287;p71"/>
            <p:cNvSpPr/>
            <p:nvPr/>
          </p:nvSpPr>
          <p:spPr>
            <a:xfrm>
              <a:off x="2788076" y="2909216"/>
              <a:ext cx="1760153" cy="831794"/>
            </a:xfrm>
            <a:custGeom>
              <a:rect b="b" l="l" r="r" t="t"/>
              <a:pathLst>
                <a:path extrusionOk="0" h="288567" w="610634">
                  <a:moveTo>
                    <a:pt x="76532" y="253354"/>
                  </a:moveTo>
                  <a:cubicBezTo>
                    <a:pt x="137588" y="196780"/>
                    <a:pt x="287540" y="72864"/>
                    <a:pt x="299662" y="68822"/>
                  </a:cubicBezTo>
                  <a:cubicBezTo>
                    <a:pt x="311784" y="64336"/>
                    <a:pt x="322112" y="67474"/>
                    <a:pt x="337823" y="79597"/>
                  </a:cubicBezTo>
                  <a:cubicBezTo>
                    <a:pt x="353540" y="91720"/>
                    <a:pt x="514259" y="246621"/>
                    <a:pt x="547934" y="268621"/>
                  </a:cubicBezTo>
                  <a:cubicBezTo>
                    <a:pt x="581157" y="290621"/>
                    <a:pt x="605401" y="297806"/>
                    <a:pt x="610339" y="272662"/>
                  </a:cubicBezTo>
                  <a:cubicBezTo>
                    <a:pt x="615277" y="247073"/>
                    <a:pt x="557364" y="208458"/>
                    <a:pt x="518306" y="170293"/>
                  </a:cubicBezTo>
                  <a:cubicBezTo>
                    <a:pt x="478796" y="131684"/>
                    <a:pt x="342767" y="-4813"/>
                    <a:pt x="304154" y="131"/>
                  </a:cubicBezTo>
                  <a:cubicBezTo>
                    <a:pt x="266891" y="4618"/>
                    <a:pt x="145224" y="133479"/>
                    <a:pt x="5600" y="238991"/>
                  </a:cubicBezTo>
                  <a:cubicBezTo>
                    <a:pt x="-12809" y="252457"/>
                    <a:pt x="15024" y="309929"/>
                    <a:pt x="76532" y="2533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8" name="Google Shape;3288;p71"/>
            <p:cNvSpPr/>
            <p:nvPr/>
          </p:nvSpPr>
          <p:spPr>
            <a:xfrm>
              <a:off x="2789967" y="2907917"/>
              <a:ext cx="1756091" cy="804376"/>
            </a:xfrm>
            <a:custGeom>
              <a:rect b="b" l="l" r="r" t="t"/>
              <a:pathLst>
                <a:path extrusionOk="0" h="279055" w="609225">
                  <a:moveTo>
                    <a:pt x="517644" y="170293"/>
                  </a:moveTo>
                  <a:cubicBezTo>
                    <a:pt x="478134" y="131684"/>
                    <a:pt x="342105" y="-4813"/>
                    <a:pt x="303493" y="131"/>
                  </a:cubicBezTo>
                  <a:cubicBezTo>
                    <a:pt x="266229" y="4618"/>
                    <a:pt x="144562" y="133479"/>
                    <a:pt x="4938" y="238991"/>
                  </a:cubicBezTo>
                  <a:cubicBezTo>
                    <a:pt x="2246" y="240786"/>
                    <a:pt x="897" y="243478"/>
                    <a:pt x="0" y="246627"/>
                  </a:cubicBezTo>
                  <a:cubicBezTo>
                    <a:pt x="4041" y="265483"/>
                    <a:pt x="30977" y="285237"/>
                    <a:pt x="75870" y="243935"/>
                  </a:cubicBezTo>
                  <a:cubicBezTo>
                    <a:pt x="136926" y="187361"/>
                    <a:pt x="286878" y="63444"/>
                    <a:pt x="299000" y="59403"/>
                  </a:cubicBezTo>
                  <a:cubicBezTo>
                    <a:pt x="311122" y="54916"/>
                    <a:pt x="321450" y="58054"/>
                    <a:pt x="337161" y="70177"/>
                  </a:cubicBezTo>
                  <a:cubicBezTo>
                    <a:pt x="352878" y="82300"/>
                    <a:pt x="513597" y="237202"/>
                    <a:pt x="547272" y="259202"/>
                  </a:cubicBezTo>
                  <a:cubicBezTo>
                    <a:pt x="580043" y="280750"/>
                    <a:pt x="603842" y="287935"/>
                    <a:pt x="609225" y="264592"/>
                  </a:cubicBezTo>
                  <a:cubicBezTo>
                    <a:pt x="603390" y="239900"/>
                    <a:pt x="553107" y="204880"/>
                    <a:pt x="517638" y="1703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9" name="Google Shape;3289;p71"/>
            <p:cNvSpPr/>
            <p:nvPr/>
          </p:nvSpPr>
          <p:spPr>
            <a:xfrm>
              <a:off x="2872258" y="2901120"/>
              <a:ext cx="1634239" cy="741344"/>
            </a:xfrm>
            <a:custGeom>
              <a:rect b="b" l="l" r="r" t="t"/>
              <a:pathLst>
                <a:path extrusionOk="0" h="257188" w="566952">
                  <a:moveTo>
                    <a:pt x="4679" y="210370"/>
                  </a:moveTo>
                  <a:cubicBezTo>
                    <a:pt x="-259" y="216657"/>
                    <a:pt x="-5197" y="243144"/>
                    <a:pt x="11863" y="235959"/>
                  </a:cubicBezTo>
                  <a:cubicBezTo>
                    <a:pt x="29369" y="229226"/>
                    <a:pt x="47332" y="205877"/>
                    <a:pt x="68879" y="204082"/>
                  </a:cubicBezTo>
                  <a:cubicBezTo>
                    <a:pt x="90425" y="202288"/>
                    <a:pt x="103445" y="200041"/>
                    <a:pt x="110183" y="183432"/>
                  </a:cubicBezTo>
                  <a:cubicBezTo>
                    <a:pt x="116470" y="166822"/>
                    <a:pt x="154631" y="109796"/>
                    <a:pt x="173486" y="111596"/>
                  </a:cubicBezTo>
                  <a:cubicBezTo>
                    <a:pt x="191894" y="113391"/>
                    <a:pt x="199524" y="99473"/>
                    <a:pt x="224666" y="73432"/>
                  </a:cubicBezTo>
                  <a:cubicBezTo>
                    <a:pt x="250253" y="47843"/>
                    <a:pt x="271805" y="22248"/>
                    <a:pt x="297398" y="41556"/>
                  </a:cubicBezTo>
                  <a:cubicBezTo>
                    <a:pt x="322986" y="60864"/>
                    <a:pt x="328827" y="90048"/>
                    <a:pt x="349030" y="99028"/>
                  </a:cubicBezTo>
                  <a:cubicBezTo>
                    <a:pt x="369234" y="108007"/>
                    <a:pt x="378658" y="102623"/>
                    <a:pt x="390335" y="115192"/>
                  </a:cubicBezTo>
                  <a:cubicBezTo>
                    <a:pt x="402011" y="127761"/>
                    <a:pt x="463513" y="175807"/>
                    <a:pt x="480573" y="204991"/>
                  </a:cubicBezTo>
                  <a:cubicBezTo>
                    <a:pt x="497633" y="234176"/>
                    <a:pt x="501222" y="242704"/>
                    <a:pt x="527261" y="250786"/>
                  </a:cubicBezTo>
                  <a:cubicBezTo>
                    <a:pt x="553300" y="258868"/>
                    <a:pt x="564970" y="259765"/>
                    <a:pt x="566771" y="250786"/>
                  </a:cubicBezTo>
                  <a:cubicBezTo>
                    <a:pt x="569017" y="241806"/>
                    <a:pt x="550162" y="225642"/>
                    <a:pt x="524124" y="198704"/>
                  </a:cubicBezTo>
                  <a:cubicBezTo>
                    <a:pt x="498085" y="171766"/>
                    <a:pt x="474738" y="148869"/>
                    <a:pt x="440172" y="118787"/>
                  </a:cubicBezTo>
                  <a:cubicBezTo>
                    <a:pt x="405606" y="88705"/>
                    <a:pt x="376870" y="64013"/>
                    <a:pt x="350831" y="41110"/>
                  </a:cubicBezTo>
                  <a:cubicBezTo>
                    <a:pt x="324340" y="17761"/>
                    <a:pt x="291123" y="-4238"/>
                    <a:pt x="270920" y="700"/>
                  </a:cubicBezTo>
                  <a:cubicBezTo>
                    <a:pt x="250716" y="5187"/>
                    <a:pt x="204028" y="37967"/>
                    <a:pt x="165416" y="72089"/>
                  </a:cubicBezTo>
                  <a:cubicBezTo>
                    <a:pt x="126809" y="106212"/>
                    <a:pt x="86402" y="141232"/>
                    <a:pt x="64404" y="156499"/>
                  </a:cubicBezTo>
                  <a:cubicBezTo>
                    <a:pt x="41954" y="171314"/>
                    <a:pt x="4691" y="210381"/>
                    <a:pt x="4691" y="210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0" name="Google Shape;3290;p71"/>
            <p:cNvSpPr/>
            <p:nvPr/>
          </p:nvSpPr>
          <p:spPr>
            <a:xfrm>
              <a:off x="2872258" y="2881696"/>
              <a:ext cx="1634239" cy="741344"/>
            </a:xfrm>
            <a:custGeom>
              <a:rect b="b" l="l" r="r" t="t"/>
              <a:pathLst>
                <a:path extrusionOk="0" h="257188" w="566952">
                  <a:moveTo>
                    <a:pt x="4679" y="210370"/>
                  </a:moveTo>
                  <a:cubicBezTo>
                    <a:pt x="-259" y="216657"/>
                    <a:pt x="-5197" y="243144"/>
                    <a:pt x="11863" y="235959"/>
                  </a:cubicBezTo>
                  <a:cubicBezTo>
                    <a:pt x="29369" y="229226"/>
                    <a:pt x="47332" y="205877"/>
                    <a:pt x="68879" y="204082"/>
                  </a:cubicBezTo>
                  <a:cubicBezTo>
                    <a:pt x="90425" y="202288"/>
                    <a:pt x="103445" y="200042"/>
                    <a:pt x="110183" y="183432"/>
                  </a:cubicBezTo>
                  <a:cubicBezTo>
                    <a:pt x="116470" y="166822"/>
                    <a:pt x="154631" y="109796"/>
                    <a:pt x="173486" y="111596"/>
                  </a:cubicBezTo>
                  <a:cubicBezTo>
                    <a:pt x="191894" y="113391"/>
                    <a:pt x="199524" y="99473"/>
                    <a:pt x="224666" y="73433"/>
                  </a:cubicBezTo>
                  <a:cubicBezTo>
                    <a:pt x="250253" y="47844"/>
                    <a:pt x="271805" y="22248"/>
                    <a:pt x="297398" y="41556"/>
                  </a:cubicBezTo>
                  <a:cubicBezTo>
                    <a:pt x="322986" y="60864"/>
                    <a:pt x="328827" y="90048"/>
                    <a:pt x="349030" y="99028"/>
                  </a:cubicBezTo>
                  <a:cubicBezTo>
                    <a:pt x="369234" y="108007"/>
                    <a:pt x="378658" y="102623"/>
                    <a:pt x="390335" y="115192"/>
                  </a:cubicBezTo>
                  <a:cubicBezTo>
                    <a:pt x="402011" y="127761"/>
                    <a:pt x="463513" y="175807"/>
                    <a:pt x="480573" y="204992"/>
                  </a:cubicBezTo>
                  <a:cubicBezTo>
                    <a:pt x="497633" y="234176"/>
                    <a:pt x="501222" y="242704"/>
                    <a:pt x="527261" y="250786"/>
                  </a:cubicBezTo>
                  <a:cubicBezTo>
                    <a:pt x="553300" y="258868"/>
                    <a:pt x="564970" y="259765"/>
                    <a:pt x="566771" y="250786"/>
                  </a:cubicBezTo>
                  <a:cubicBezTo>
                    <a:pt x="569017" y="241807"/>
                    <a:pt x="550162" y="225642"/>
                    <a:pt x="524124" y="198704"/>
                  </a:cubicBezTo>
                  <a:cubicBezTo>
                    <a:pt x="498085" y="171766"/>
                    <a:pt x="474738" y="148869"/>
                    <a:pt x="440172" y="118787"/>
                  </a:cubicBezTo>
                  <a:cubicBezTo>
                    <a:pt x="405606" y="88705"/>
                    <a:pt x="376870" y="64013"/>
                    <a:pt x="350831" y="41110"/>
                  </a:cubicBezTo>
                  <a:cubicBezTo>
                    <a:pt x="324340" y="17762"/>
                    <a:pt x="291123" y="-4238"/>
                    <a:pt x="270920" y="700"/>
                  </a:cubicBezTo>
                  <a:cubicBezTo>
                    <a:pt x="250716" y="5187"/>
                    <a:pt x="204028" y="37967"/>
                    <a:pt x="165416" y="72090"/>
                  </a:cubicBezTo>
                  <a:cubicBezTo>
                    <a:pt x="126809" y="106213"/>
                    <a:pt x="86402" y="141233"/>
                    <a:pt x="64404" y="156499"/>
                  </a:cubicBezTo>
                  <a:cubicBezTo>
                    <a:pt x="41954" y="171320"/>
                    <a:pt x="4691" y="210382"/>
                    <a:pt x="4691" y="2103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1" name="Google Shape;3291;p71"/>
            <p:cNvSpPr/>
            <p:nvPr/>
          </p:nvSpPr>
          <p:spPr>
            <a:xfrm>
              <a:off x="2875414" y="2881678"/>
              <a:ext cx="1631875" cy="723585"/>
            </a:xfrm>
            <a:custGeom>
              <a:rect b="b" l="l" r="r" t="t"/>
              <a:pathLst>
                <a:path extrusionOk="0" h="251027" w="566132">
                  <a:moveTo>
                    <a:pt x="523468" y="198704"/>
                  </a:moveTo>
                  <a:cubicBezTo>
                    <a:pt x="497429" y="171766"/>
                    <a:pt x="474082" y="148869"/>
                    <a:pt x="439516" y="118787"/>
                  </a:cubicBezTo>
                  <a:cubicBezTo>
                    <a:pt x="404950" y="88705"/>
                    <a:pt x="376214" y="64013"/>
                    <a:pt x="350175" y="41110"/>
                  </a:cubicBezTo>
                  <a:cubicBezTo>
                    <a:pt x="323684" y="17761"/>
                    <a:pt x="290467" y="-4238"/>
                    <a:pt x="270264" y="700"/>
                  </a:cubicBezTo>
                  <a:cubicBezTo>
                    <a:pt x="250060" y="5638"/>
                    <a:pt x="203372" y="37967"/>
                    <a:pt x="164760" y="72089"/>
                  </a:cubicBezTo>
                  <a:cubicBezTo>
                    <a:pt x="126153" y="106212"/>
                    <a:pt x="85746" y="141232"/>
                    <a:pt x="63748" y="156499"/>
                  </a:cubicBezTo>
                  <a:cubicBezTo>
                    <a:pt x="41750" y="171766"/>
                    <a:pt x="4486" y="210827"/>
                    <a:pt x="4486" y="210827"/>
                  </a:cubicBezTo>
                  <a:cubicBezTo>
                    <a:pt x="2692" y="213074"/>
                    <a:pt x="891" y="218463"/>
                    <a:pt x="0" y="223847"/>
                  </a:cubicBezTo>
                  <a:cubicBezTo>
                    <a:pt x="897" y="229238"/>
                    <a:pt x="4041" y="232375"/>
                    <a:pt x="11676" y="229683"/>
                  </a:cubicBezTo>
                  <a:cubicBezTo>
                    <a:pt x="29182" y="222950"/>
                    <a:pt x="47145" y="199601"/>
                    <a:pt x="68692" y="197807"/>
                  </a:cubicBezTo>
                  <a:cubicBezTo>
                    <a:pt x="90238" y="196012"/>
                    <a:pt x="103258" y="193766"/>
                    <a:pt x="109996" y="177156"/>
                  </a:cubicBezTo>
                  <a:cubicBezTo>
                    <a:pt x="116283" y="160546"/>
                    <a:pt x="154444" y="103520"/>
                    <a:pt x="173299" y="105321"/>
                  </a:cubicBezTo>
                  <a:cubicBezTo>
                    <a:pt x="191708" y="107115"/>
                    <a:pt x="199337" y="93198"/>
                    <a:pt x="224479" y="67157"/>
                  </a:cubicBezTo>
                  <a:cubicBezTo>
                    <a:pt x="250066" y="41568"/>
                    <a:pt x="271619" y="15973"/>
                    <a:pt x="297212" y="35280"/>
                  </a:cubicBezTo>
                  <a:cubicBezTo>
                    <a:pt x="322799" y="54588"/>
                    <a:pt x="328640" y="83773"/>
                    <a:pt x="348844" y="92752"/>
                  </a:cubicBezTo>
                  <a:cubicBezTo>
                    <a:pt x="369047" y="101731"/>
                    <a:pt x="378471" y="96347"/>
                    <a:pt x="390148" y="108916"/>
                  </a:cubicBezTo>
                  <a:cubicBezTo>
                    <a:pt x="401824" y="121485"/>
                    <a:pt x="463326" y="169531"/>
                    <a:pt x="480386" y="198716"/>
                  </a:cubicBezTo>
                  <a:cubicBezTo>
                    <a:pt x="497446" y="227900"/>
                    <a:pt x="501036" y="236428"/>
                    <a:pt x="527074" y="244510"/>
                  </a:cubicBezTo>
                  <a:cubicBezTo>
                    <a:pt x="550867" y="252146"/>
                    <a:pt x="562543" y="253489"/>
                    <a:pt x="566133" y="246305"/>
                  </a:cubicBezTo>
                  <a:cubicBezTo>
                    <a:pt x="561189" y="235976"/>
                    <a:pt x="544580" y="221161"/>
                    <a:pt x="523479" y="1987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2" name="Google Shape;3292;p71"/>
            <p:cNvSpPr/>
            <p:nvPr/>
          </p:nvSpPr>
          <p:spPr>
            <a:xfrm>
              <a:off x="3530184" y="3310771"/>
              <a:ext cx="292450" cy="305421"/>
            </a:xfrm>
            <a:custGeom>
              <a:rect b="b" l="l" r="r" t="t"/>
              <a:pathLst>
                <a:path extrusionOk="0" h="105957" w="101457">
                  <a:moveTo>
                    <a:pt x="101457" y="52979"/>
                  </a:moveTo>
                  <a:cubicBezTo>
                    <a:pt x="101457" y="82238"/>
                    <a:pt x="78745" y="105958"/>
                    <a:pt x="50729" y="105958"/>
                  </a:cubicBezTo>
                  <a:cubicBezTo>
                    <a:pt x="22712" y="105958"/>
                    <a:pt x="0" y="82239"/>
                    <a:pt x="0" y="52979"/>
                  </a:cubicBezTo>
                  <a:cubicBezTo>
                    <a:pt x="0" y="23720"/>
                    <a:pt x="22712" y="0"/>
                    <a:pt x="50729" y="0"/>
                  </a:cubicBezTo>
                  <a:cubicBezTo>
                    <a:pt x="78745" y="0"/>
                    <a:pt x="101457" y="23719"/>
                    <a:pt x="101457" y="529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3" name="Google Shape;3293;p71"/>
            <p:cNvSpPr/>
            <p:nvPr/>
          </p:nvSpPr>
          <p:spPr>
            <a:xfrm>
              <a:off x="3412417" y="3948771"/>
              <a:ext cx="555167" cy="556510"/>
            </a:xfrm>
            <a:custGeom>
              <a:rect b="b" l="l" r="r" t="t"/>
              <a:pathLst>
                <a:path extrusionOk="0" h="193065" w="192599">
                  <a:moveTo>
                    <a:pt x="0" y="193066"/>
                  </a:moveTo>
                  <a:cubicBezTo>
                    <a:pt x="0" y="193066"/>
                    <a:pt x="6287" y="0"/>
                    <a:pt x="101012" y="0"/>
                  </a:cubicBezTo>
                  <a:cubicBezTo>
                    <a:pt x="186312" y="0"/>
                    <a:pt x="192599" y="193066"/>
                    <a:pt x="192599" y="193066"/>
                  </a:cubicBezTo>
                  <a:lnTo>
                    <a:pt x="0" y="193066"/>
                  </a:lnTo>
                  <a:close/>
                </a:path>
              </a:pathLst>
            </a:custGeom>
            <a:solidFill>
              <a:srgbClr val="8C53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4" name="Google Shape;3294;p71"/>
            <p:cNvSpPr/>
            <p:nvPr/>
          </p:nvSpPr>
          <p:spPr>
            <a:xfrm>
              <a:off x="3412417" y="3948771"/>
              <a:ext cx="555167" cy="556510"/>
            </a:xfrm>
            <a:custGeom>
              <a:rect b="b" l="l" r="r" t="t"/>
              <a:pathLst>
                <a:path extrusionOk="0" h="193065" w="192599">
                  <a:moveTo>
                    <a:pt x="0" y="193066"/>
                  </a:moveTo>
                  <a:cubicBezTo>
                    <a:pt x="0" y="193066"/>
                    <a:pt x="6287" y="0"/>
                    <a:pt x="101012" y="0"/>
                  </a:cubicBezTo>
                  <a:cubicBezTo>
                    <a:pt x="186312" y="0"/>
                    <a:pt x="192599" y="193066"/>
                    <a:pt x="192599" y="193066"/>
                  </a:cubicBezTo>
                  <a:lnTo>
                    <a:pt x="0" y="1930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5" name="Google Shape;3295;p71"/>
            <p:cNvSpPr/>
            <p:nvPr/>
          </p:nvSpPr>
          <p:spPr>
            <a:xfrm>
              <a:off x="3336060" y="3877248"/>
              <a:ext cx="707864" cy="628036"/>
            </a:xfrm>
            <a:custGeom>
              <a:rect b="b" l="l" r="r" t="t"/>
              <a:pathLst>
                <a:path extrusionOk="0" h="217879" w="245573">
                  <a:moveTo>
                    <a:pt x="186318" y="217880"/>
                  </a:moveTo>
                  <a:cubicBezTo>
                    <a:pt x="186318" y="217880"/>
                    <a:pt x="190359" y="124490"/>
                    <a:pt x="191256" y="97552"/>
                  </a:cubicBezTo>
                  <a:cubicBezTo>
                    <a:pt x="191837" y="80098"/>
                    <a:pt x="190535" y="60016"/>
                    <a:pt x="189420" y="48028"/>
                  </a:cubicBezTo>
                  <a:cubicBezTo>
                    <a:pt x="203290" y="69828"/>
                    <a:pt x="215025" y="98115"/>
                    <a:pt x="223130" y="129435"/>
                  </a:cubicBezTo>
                  <a:cubicBezTo>
                    <a:pt x="233458" y="169393"/>
                    <a:pt x="236595" y="215193"/>
                    <a:pt x="237047" y="216536"/>
                  </a:cubicBezTo>
                  <a:cubicBezTo>
                    <a:pt x="239739" y="217885"/>
                    <a:pt x="242436" y="217885"/>
                    <a:pt x="245574" y="217434"/>
                  </a:cubicBezTo>
                  <a:lnTo>
                    <a:pt x="245574" y="217434"/>
                  </a:lnTo>
                  <a:cubicBezTo>
                    <a:pt x="245574" y="216988"/>
                    <a:pt x="241088" y="166701"/>
                    <a:pt x="234801" y="140655"/>
                  </a:cubicBezTo>
                  <a:cubicBezTo>
                    <a:pt x="228514" y="115511"/>
                    <a:pt x="209213" y="55793"/>
                    <a:pt x="188113" y="30650"/>
                  </a:cubicBezTo>
                  <a:cubicBezTo>
                    <a:pt x="167463" y="5958"/>
                    <a:pt x="131994" y="-5268"/>
                    <a:pt x="98320" y="2363"/>
                  </a:cubicBezTo>
                  <a:cubicBezTo>
                    <a:pt x="63754" y="9999"/>
                    <a:pt x="33669" y="56239"/>
                    <a:pt x="19306" y="97998"/>
                  </a:cubicBezTo>
                  <a:cubicBezTo>
                    <a:pt x="4938" y="139751"/>
                    <a:pt x="0" y="216531"/>
                    <a:pt x="0" y="216982"/>
                  </a:cubicBezTo>
                  <a:lnTo>
                    <a:pt x="0" y="216982"/>
                  </a:lnTo>
                  <a:cubicBezTo>
                    <a:pt x="2692" y="216982"/>
                    <a:pt x="5835" y="216982"/>
                    <a:pt x="8527" y="216982"/>
                  </a:cubicBezTo>
                  <a:cubicBezTo>
                    <a:pt x="8973" y="214290"/>
                    <a:pt x="18403" y="125388"/>
                    <a:pt x="27833" y="97101"/>
                  </a:cubicBezTo>
                  <a:cubicBezTo>
                    <a:pt x="32519" y="83036"/>
                    <a:pt x="41457" y="64526"/>
                    <a:pt x="53151" y="48192"/>
                  </a:cubicBezTo>
                  <a:cubicBezTo>
                    <a:pt x="51573" y="72978"/>
                    <a:pt x="47937" y="131751"/>
                    <a:pt x="47591" y="152778"/>
                  </a:cubicBezTo>
                  <a:cubicBezTo>
                    <a:pt x="46694" y="179716"/>
                    <a:pt x="47145" y="217434"/>
                    <a:pt x="47591" y="217434"/>
                  </a:cubicBezTo>
                  <a:cubicBezTo>
                    <a:pt x="48037" y="217434"/>
                    <a:pt x="56570" y="217434"/>
                    <a:pt x="56570" y="217434"/>
                  </a:cubicBezTo>
                  <a:cubicBezTo>
                    <a:pt x="56570" y="217434"/>
                    <a:pt x="56124" y="161311"/>
                    <a:pt x="56570" y="148291"/>
                  </a:cubicBezTo>
                  <a:cubicBezTo>
                    <a:pt x="57016" y="135270"/>
                    <a:pt x="59262" y="76004"/>
                    <a:pt x="60611" y="63430"/>
                  </a:cubicBezTo>
                  <a:cubicBezTo>
                    <a:pt x="61578" y="54362"/>
                    <a:pt x="62088" y="42497"/>
                    <a:pt x="62294" y="36585"/>
                  </a:cubicBezTo>
                  <a:cubicBezTo>
                    <a:pt x="71800" y="25688"/>
                    <a:pt x="82591" y="16837"/>
                    <a:pt x="94080" y="12644"/>
                  </a:cubicBezTo>
                  <a:cubicBezTo>
                    <a:pt x="93253" y="34579"/>
                    <a:pt x="90121" y="117840"/>
                    <a:pt x="89341" y="141546"/>
                  </a:cubicBezTo>
                  <a:cubicBezTo>
                    <a:pt x="88444" y="168484"/>
                    <a:pt x="88896" y="217874"/>
                    <a:pt x="89341" y="217874"/>
                  </a:cubicBezTo>
                  <a:cubicBezTo>
                    <a:pt x="89787" y="217874"/>
                    <a:pt x="98320" y="217874"/>
                    <a:pt x="98320" y="217874"/>
                  </a:cubicBezTo>
                  <a:cubicBezTo>
                    <a:pt x="98320" y="217874"/>
                    <a:pt x="97874" y="150080"/>
                    <a:pt x="98320" y="137053"/>
                  </a:cubicBezTo>
                  <a:cubicBezTo>
                    <a:pt x="98766" y="124033"/>
                    <a:pt x="101012" y="64767"/>
                    <a:pt x="102361" y="52192"/>
                  </a:cubicBezTo>
                  <a:cubicBezTo>
                    <a:pt x="103469" y="41840"/>
                    <a:pt x="102753" y="18392"/>
                    <a:pt x="102466" y="10439"/>
                  </a:cubicBezTo>
                  <a:cubicBezTo>
                    <a:pt x="118265" y="7594"/>
                    <a:pt x="133021" y="8145"/>
                    <a:pt x="145940" y="11899"/>
                  </a:cubicBezTo>
                  <a:cubicBezTo>
                    <a:pt x="146034" y="27377"/>
                    <a:pt x="146286" y="77142"/>
                    <a:pt x="145911" y="88104"/>
                  </a:cubicBezTo>
                  <a:cubicBezTo>
                    <a:pt x="145465" y="101124"/>
                    <a:pt x="143219" y="160390"/>
                    <a:pt x="141870" y="172965"/>
                  </a:cubicBezTo>
                  <a:cubicBezTo>
                    <a:pt x="140522" y="185534"/>
                    <a:pt x="141870" y="217416"/>
                    <a:pt x="141870" y="217416"/>
                  </a:cubicBezTo>
                  <a:lnTo>
                    <a:pt x="149952" y="217416"/>
                  </a:lnTo>
                  <a:lnTo>
                    <a:pt x="149952" y="217868"/>
                  </a:lnTo>
                  <a:cubicBezTo>
                    <a:pt x="149952" y="217868"/>
                    <a:pt x="153992" y="111007"/>
                    <a:pt x="154890" y="83623"/>
                  </a:cubicBezTo>
                  <a:cubicBezTo>
                    <a:pt x="155564" y="63353"/>
                    <a:pt x="155482" y="30380"/>
                    <a:pt x="155206" y="15295"/>
                  </a:cubicBezTo>
                  <a:cubicBezTo>
                    <a:pt x="165000" y="19670"/>
                    <a:pt x="173428" y="26169"/>
                    <a:pt x="180031" y="34685"/>
                  </a:cubicBezTo>
                  <a:cubicBezTo>
                    <a:pt x="180800" y="35664"/>
                    <a:pt x="181562" y="36661"/>
                    <a:pt x="182313" y="37676"/>
                  </a:cubicBezTo>
                  <a:cubicBezTo>
                    <a:pt x="182412" y="51916"/>
                    <a:pt x="182641" y="90995"/>
                    <a:pt x="182272" y="101582"/>
                  </a:cubicBezTo>
                  <a:cubicBezTo>
                    <a:pt x="181826" y="114602"/>
                    <a:pt x="179580" y="173868"/>
                    <a:pt x="178231" y="186443"/>
                  </a:cubicBezTo>
                  <a:cubicBezTo>
                    <a:pt x="176882" y="199012"/>
                    <a:pt x="176436" y="216976"/>
                    <a:pt x="176436" y="216976"/>
                  </a:cubicBezTo>
                  <a:lnTo>
                    <a:pt x="186312" y="216976"/>
                  </a:lnTo>
                  <a:lnTo>
                    <a:pt x="186312" y="21787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6" name="Google Shape;3296;p71"/>
            <p:cNvSpPr/>
            <p:nvPr/>
          </p:nvSpPr>
          <p:spPr>
            <a:xfrm>
              <a:off x="2835753" y="4422566"/>
              <a:ext cx="1637410" cy="153551"/>
            </a:xfrm>
            <a:custGeom>
              <a:rect b="b" l="l" r="r" t="t"/>
              <a:pathLst>
                <a:path extrusionOk="0" h="53270" w="568052">
                  <a:moveTo>
                    <a:pt x="18687" y="16565"/>
                  </a:moveTo>
                  <a:cubicBezTo>
                    <a:pt x="18687" y="16565"/>
                    <a:pt x="24077" y="9832"/>
                    <a:pt x="40685" y="14318"/>
                  </a:cubicBezTo>
                  <a:cubicBezTo>
                    <a:pt x="56848" y="18805"/>
                    <a:pt x="225654" y="27339"/>
                    <a:pt x="279526" y="23743"/>
                  </a:cubicBezTo>
                  <a:cubicBezTo>
                    <a:pt x="333399" y="20148"/>
                    <a:pt x="454168" y="12066"/>
                    <a:pt x="473474" y="2641"/>
                  </a:cubicBezTo>
                  <a:cubicBezTo>
                    <a:pt x="492781" y="-6338"/>
                    <a:pt x="499062" y="10277"/>
                    <a:pt x="519717" y="12518"/>
                  </a:cubicBezTo>
                  <a:cubicBezTo>
                    <a:pt x="540366" y="14764"/>
                    <a:pt x="544407" y="-4544"/>
                    <a:pt x="555631" y="1292"/>
                  </a:cubicBezTo>
                  <a:cubicBezTo>
                    <a:pt x="566856" y="7128"/>
                    <a:pt x="573137" y="33169"/>
                    <a:pt x="562815" y="40805"/>
                  </a:cubicBezTo>
                  <a:cubicBezTo>
                    <a:pt x="552488" y="47990"/>
                    <a:pt x="549350" y="42154"/>
                    <a:pt x="521511" y="42599"/>
                  </a:cubicBezTo>
                  <a:cubicBezTo>
                    <a:pt x="493678" y="43045"/>
                    <a:pt x="504903" y="52476"/>
                    <a:pt x="478864" y="49333"/>
                  </a:cubicBezTo>
                  <a:cubicBezTo>
                    <a:pt x="453277" y="45737"/>
                    <a:pt x="457763" y="38559"/>
                    <a:pt x="432176" y="41251"/>
                  </a:cubicBezTo>
                  <a:cubicBezTo>
                    <a:pt x="406589" y="43943"/>
                    <a:pt x="352265" y="49333"/>
                    <a:pt x="326220" y="44394"/>
                  </a:cubicBezTo>
                  <a:cubicBezTo>
                    <a:pt x="300182" y="39456"/>
                    <a:pt x="290751" y="42148"/>
                    <a:pt x="255288" y="47086"/>
                  </a:cubicBezTo>
                  <a:cubicBezTo>
                    <a:pt x="219819" y="51573"/>
                    <a:pt x="209046" y="39004"/>
                    <a:pt x="166844" y="42599"/>
                  </a:cubicBezTo>
                  <a:cubicBezTo>
                    <a:pt x="125094" y="46195"/>
                    <a:pt x="108931" y="36312"/>
                    <a:pt x="73011" y="47086"/>
                  </a:cubicBezTo>
                  <a:cubicBezTo>
                    <a:pt x="37096" y="57860"/>
                    <a:pt x="45623" y="52025"/>
                    <a:pt x="29015" y="48435"/>
                  </a:cubicBezTo>
                  <a:cubicBezTo>
                    <a:pt x="12406" y="44840"/>
                    <a:pt x="8365" y="56072"/>
                    <a:pt x="1181" y="47086"/>
                  </a:cubicBezTo>
                  <a:cubicBezTo>
                    <a:pt x="-5551" y="38553"/>
                    <a:pt x="18693" y="16553"/>
                    <a:pt x="18693" y="165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7" name="Google Shape;3297;p71"/>
            <p:cNvSpPr/>
            <p:nvPr/>
          </p:nvSpPr>
          <p:spPr>
            <a:xfrm>
              <a:off x="2837872" y="4423367"/>
              <a:ext cx="1635729" cy="141156"/>
            </a:xfrm>
            <a:custGeom>
              <a:rect b="b" l="l" r="r" t="t"/>
              <a:pathLst>
                <a:path extrusionOk="0" h="48970" w="567469">
                  <a:moveTo>
                    <a:pt x="554902" y="1471"/>
                  </a:moveTo>
                  <a:cubicBezTo>
                    <a:pt x="543677" y="-4365"/>
                    <a:pt x="539636" y="14937"/>
                    <a:pt x="518987" y="12696"/>
                  </a:cubicBezTo>
                  <a:cubicBezTo>
                    <a:pt x="498338" y="10450"/>
                    <a:pt x="492497" y="-6611"/>
                    <a:pt x="472745" y="2820"/>
                  </a:cubicBezTo>
                  <a:cubicBezTo>
                    <a:pt x="453438" y="12245"/>
                    <a:pt x="332669" y="20327"/>
                    <a:pt x="278797" y="23922"/>
                  </a:cubicBezTo>
                  <a:cubicBezTo>
                    <a:pt x="224925" y="27517"/>
                    <a:pt x="56118" y="18984"/>
                    <a:pt x="39955" y="14497"/>
                  </a:cubicBezTo>
                  <a:cubicBezTo>
                    <a:pt x="23793" y="10010"/>
                    <a:pt x="17957" y="16743"/>
                    <a:pt x="17957" y="16743"/>
                  </a:cubicBezTo>
                  <a:cubicBezTo>
                    <a:pt x="17957" y="16743"/>
                    <a:pt x="2240" y="30661"/>
                    <a:pt x="0" y="40990"/>
                  </a:cubicBezTo>
                  <a:cubicBezTo>
                    <a:pt x="446" y="41887"/>
                    <a:pt x="446" y="42338"/>
                    <a:pt x="897" y="42784"/>
                  </a:cubicBezTo>
                  <a:cubicBezTo>
                    <a:pt x="8081" y="51763"/>
                    <a:pt x="12122" y="40538"/>
                    <a:pt x="28731" y="44133"/>
                  </a:cubicBezTo>
                  <a:cubicBezTo>
                    <a:pt x="45339" y="47728"/>
                    <a:pt x="36812" y="53558"/>
                    <a:pt x="72727" y="42784"/>
                  </a:cubicBezTo>
                  <a:cubicBezTo>
                    <a:pt x="108642" y="32010"/>
                    <a:pt x="124804" y="42338"/>
                    <a:pt x="166560" y="38297"/>
                  </a:cubicBezTo>
                  <a:cubicBezTo>
                    <a:pt x="208310" y="34702"/>
                    <a:pt x="219535" y="47277"/>
                    <a:pt x="255004" y="42784"/>
                  </a:cubicBezTo>
                  <a:cubicBezTo>
                    <a:pt x="290473" y="38297"/>
                    <a:pt x="299898" y="35599"/>
                    <a:pt x="325936" y="40092"/>
                  </a:cubicBezTo>
                  <a:cubicBezTo>
                    <a:pt x="351975" y="45030"/>
                    <a:pt x="405847" y="39646"/>
                    <a:pt x="431892" y="36949"/>
                  </a:cubicBezTo>
                  <a:cubicBezTo>
                    <a:pt x="457479" y="34256"/>
                    <a:pt x="452993" y="41435"/>
                    <a:pt x="478580" y="45030"/>
                  </a:cubicBezTo>
                  <a:cubicBezTo>
                    <a:pt x="504167" y="48626"/>
                    <a:pt x="492948" y="39195"/>
                    <a:pt x="521227" y="38297"/>
                  </a:cubicBezTo>
                  <a:cubicBezTo>
                    <a:pt x="549061" y="37852"/>
                    <a:pt x="552204" y="43687"/>
                    <a:pt x="562532" y="36503"/>
                  </a:cubicBezTo>
                  <a:cubicBezTo>
                    <a:pt x="565675" y="34256"/>
                    <a:pt x="567018" y="30215"/>
                    <a:pt x="567470" y="25729"/>
                  </a:cubicBezTo>
                  <a:cubicBezTo>
                    <a:pt x="566567" y="15406"/>
                    <a:pt x="561634" y="4626"/>
                    <a:pt x="554896" y="148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8" name="Google Shape;3298;p71"/>
            <p:cNvSpPr/>
            <p:nvPr/>
          </p:nvSpPr>
          <p:spPr>
            <a:xfrm>
              <a:off x="2990547" y="3163457"/>
              <a:ext cx="1382216" cy="1099838"/>
            </a:xfrm>
            <a:custGeom>
              <a:rect b="b" l="l" r="r" t="t"/>
              <a:pathLst>
                <a:path extrusionOk="0" h="381557" w="479520">
                  <a:moveTo>
                    <a:pt x="458828" y="375727"/>
                  </a:moveTo>
                  <a:cubicBezTo>
                    <a:pt x="458828" y="373933"/>
                    <a:pt x="459725" y="370789"/>
                    <a:pt x="463766" y="371241"/>
                  </a:cubicBezTo>
                  <a:cubicBezTo>
                    <a:pt x="467807" y="371692"/>
                    <a:pt x="468252" y="378425"/>
                    <a:pt x="464663" y="379769"/>
                  </a:cubicBezTo>
                  <a:cubicBezTo>
                    <a:pt x="461520" y="381563"/>
                    <a:pt x="458376" y="379317"/>
                    <a:pt x="458828" y="375727"/>
                  </a:cubicBezTo>
                  <a:close/>
                  <a:moveTo>
                    <a:pt x="471847" y="198374"/>
                  </a:moveTo>
                  <a:cubicBezTo>
                    <a:pt x="470499" y="197025"/>
                    <a:pt x="467807" y="195682"/>
                    <a:pt x="465115" y="198820"/>
                  </a:cubicBezTo>
                  <a:cubicBezTo>
                    <a:pt x="462423" y="201964"/>
                    <a:pt x="466909" y="207348"/>
                    <a:pt x="470053" y="206005"/>
                  </a:cubicBezTo>
                  <a:cubicBezTo>
                    <a:pt x="473196" y="204210"/>
                    <a:pt x="474545" y="200615"/>
                    <a:pt x="471847" y="198374"/>
                  </a:cubicBezTo>
                  <a:close/>
                  <a:moveTo>
                    <a:pt x="461074" y="261230"/>
                  </a:moveTo>
                  <a:cubicBezTo>
                    <a:pt x="461074" y="259435"/>
                    <a:pt x="461972" y="256291"/>
                    <a:pt x="466012" y="256743"/>
                  </a:cubicBezTo>
                  <a:cubicBezTo>
                    <a:pt x="470053" y="257189"/>
                    <a:pt x="470499" y="263928"/>
                    <a:pt x="466909" y="265271"/>
                  </a:cubicBezTo>
                  <a:cubicBezTo>
                    <a:pt x="464218" y="266620"/>
                    <a:pt x="460623" y="264825"/>
                    <a:pt x="461074" y="261230"/>
                  </a:cubicBezTo>
                  <a:close/>
                  <a:moveTo>
                    <a:pt x="385204" y="189841"/>
                  </a:moveTo>
                  <a:cubicBezTo>
                    <a:pt x="378471" y="190286"/>
                    <a:pt x="368144" y="190738"/>
                    <a:pt x="360960" y="190738"/>
                  </a:cubicBezTo>
                  <a:cubicBezTo>
                    <a:pt x="357365" y="190738"/>
                    <a:pt x="351535" y="190738"/>
                    <a:pt x="345243" y="190738"/>
                  </a:cubicBezTo>
                  <a:cubicBezTo>
                    <a:pt x="354667" y="181759"/>
                    <a:pt x="356467" y="180861"/>
                    <a:pt x="360508" y="177272"/>
                  </a:cubicBezTo>
                  <a:cubicBezTo>
                    <a:pt x="363200" y="175026"/>
                    <a:pt x="364103" y="171436"/>
                    <a:pt x="362754" y="169635"/>
                  </a:cubicBezTo>
                  <a:lnTo>
                    <a:pt x="361857" y="168738"/>
                  </a:lnTo>
                  <a:cubicBezTo>
                    <a:pt x="360508" y="167389"/>
                    <a:pt x="356919" y="167841"/>
                    <a:pt x="355125" y="170533"/>
                  </a:cubicBezTo>
                  <a:cubicBezTo>
                    <a:pt x="351529" y="175020"/>
                    <a:pt x="347043" y="179958"/>
                    <a:pt x="342557" y="184902"/>
                  </a:cubicBezTo>
                  <a:cubicBezTo>
                    <a:pt x="342557" y="175477"/>
                    <a:pt x="343002" y="167395"/>
                    <a:pt x="343002" y="164697"/>
                  </a:cubicBezTo>
                  <a:cubicBezTo>
                    <a:pt x="343002" y="161102"/>
                    <a:pt x="343900" y="152128"/>
                    <a:pt x="344351" y="146287"/>
                  </a:cubicBezTo>
                  <a:cubicBezTo>
                    <a:pt x="344797" y="142691"/>
                    <a:pt x="343002" y="139554"/>
                    <a:pt x="340756" y="139554"/>
                  </a:cubicBezTo>
                  <a:lnTo>
                    <a:pt x="338516" y="139554"/>
                  </a:lnTo>
                  <a:cubicBezTo>
                    <a:pt x="336270" y="139554"/>
                    <a:pt x="334921" y="142697"/>
                    <a:pt x="334921" y="145841"/>
                  </a:cubicBezTo>
                  <a:cubicBezTo>
                    <a:pt x="335367" y="152574"/>
                    <a:pt x="335818" y="163800"/>
                    <a:pt x="335818" y="171430"/>
                  </a:cubicBezTo>
                  <a:cubicBezTo>
                    <a:pt x="335818" y="174574"/>
                    <a:pt x="335818" y="179512"/>
                    <a:pt x="335818" y="185348"/>
                  </a:cubicBezTo>
                  <a:cubicBezTo>
                    <a:pt x="328183" y="176820"/>
                    <a:pt x="327291" y="174574"/>
                    <a:pt x="324142" y="170533"/>
                  </a:cubicBezTo>
                  <a:cubicBezTo>
                    <a:pt x="321896" y="167841"/>
                    <a:pt x="318752" y="166938"/>
                    <a:pt x="316958" y="168287"/>
                  </a:cubicBezTo>
                  <a:lnTo>
                    <a:pt x="316060" y="169184"/>
                  </a:lnTo>
                  <a:cubicBezTo>
                    <a:pt x="314712" y="170533"/>
                    <a:pt x="315163" y="174122"/>
                    <a:pt x="317855" y="176368"/>
                  </a:cubicBezTo>
                  <a:cubicBezTo>
                    <a:pt x="322341" y="180410"/>
                    <a:pt x="327731" y="185348"/>
                    <a:pt x="332223" y="190286"/>
                  </a:cubicBezTo>
                  <a:cubicBezTo>
                    <a:pt x="320101" y="190286"/>
                    <a:pt x="307979" y="190286"/>
                    <a:pt x="303041" y="189841"/>
                  </a:cubicBezTo>
                  <a:cubicBezTo>
                    <a:pt x="299446" y="189841"/>
                    <a:pt x="295857" y="189395"/>
                    <a:pt x="293165" y="188943"/>
                  </a:cubicBezTo>
                  <a:cubicBezTo>
                    <a:pt x="289570" y="188498"/>
                    <a:pt x="286433" y="190292"/>
                    <a:pt x="286433" y="192539"/>
                  </a:cubicBezTo>
                  <a:cubicBezTo>
                    <a:pt x="286433" y="194785"/>
                    <a:pt x="289576" y="196580"/>
                    <a:pt x="292719" y="196134"/>
                  </a:cubicBezTo>
                  <a:cubicBezTo>
                    <a:pt x="297657" y="195688"/>
                    <a:pt x="304841" y="195688"/>
                    <a:pt x="312026" y="195688"/>
                  </a:cubicBezTo>
                  <a:cubicBezTo>
                    <a:pt x="316066" y="195688"/>
                    <a:pt x="322799" y="196134"/>
                    <a:pt x="329983" y="196134"/>
                  </a:cubicBezTo>
                  <a:cubicBezTo>
                    <a:pt x="329086" y="197031"/>
                    <a:pt x="327737" y="198380"/>
                    <a:pt x="324593" y="201072"/>
                  </a:cubicBezTo>
                  <a:cubicBezTo>
                    <a:pt x="321902" y="203764"/>
                    <a:pt x="319204" y="206010"/>
                    <a:pt x="317409" y="207805"/>
                  </a:cubicBezTo>
                  <a:cubicBezTo>
                    <a:pt x="314717" y="210052"/>
                    <a:pt x="313814" y="213641"/>
                    <a:pt x="315163" y="215441"/>
                  </a:cubicBezTo>
                  <a:cubicBezTo>
                    <a:pt x="316512" y="217236"/>
                    <a:pt x="320101" y="215887"/>
                    <a:pt x="322347" y="213647"/>
                  </a:cubicBezTo>
                  <a:cubicBezTo>
                    <a:pt x="325039" y="210503"/>
                    <a:pt x="330429" y="204667"/>
                    <a:pt x="335367" y="199729"/>
                  </a:cubicBezTo>
                  <a:cubicBezTo>
                    <a:pt x="335367" y="213195"/>
                    <a:pt x="335367" y="226667"/>
                    <a:pt x="334921" y="231606"/>
                  </a:cubicBezTo>
                  <a:cubicBezTo>
                    <a:pt x="334921" y="235647"/>
                    <a:pt x="334475" y="238790"/>
                    <a:pt x="334475" y="241934"/>
                  </a:cubicBezTo>
                  <a:cubicBezTo>
                    <a:pt x="334030" y="245529"/>
                    <a:pt x="335824" y="248667"/>
                    <a:pt x="338070" y="248667"/>
                  </a:cubicBezTo>
                  <a:cubicBezTo>
                    <a:pt x="340316" y="248667"/>
                    <a:pt x="342111" y="245523"/>
                    <a:pt x="341665" y="241934"/>
                  </a:cubicBezTo>
                  <a:cubicBezTo>
                    <a:pt x="341219" y="236996"/>
                    <a:pt x="341219" y="229365"/>
                    <a:pt x="341219" y="221729"/>
                  </a:cubicBezTo>
                  <a:cubicBezTo>
                    <a:pt x="341219" y="216791"/>
                    <a:pt x="341665" y="208708"/>
                    <a:pt x="341665" y="200181"/>
                  </a:cubicBezTo>
                  <a:cubicBezTo>
                    <a:pt x="343014" y="201975"/>
                    <a:pt x="343911" y="202873"/>
                    <a:pt x="347501" y="206914"/>
                  </a:cubicBezTo>
                  <a:cubicBezTo>
                    <a:pt x="350192" y="209606"/>
                    <a:pt x="351987" y="212304"/>
                    <a:pt x="353787" y="214550"/>
                  </a:cubicBezTo>
                  <a:cubicBezTo>
                    <a:pt x="356033" y="217242"/>
                    <a:pt x="359623" y="218591"/>
                    <a:pt x="360972" y="216796"/>
                  </a:cubicBezTo>
                  <a:cubicBezTo>
                    <a:pt x="362320" y="215002"/>
                    <a:pt x="361417" y="211858"/>
                    <a:pt x="359177" y="209612"/>
                  </a:cubicBezTo>
                  <a:cubicBezTo>
                    <a:pt x="356485" y="206920"/>
                    <a:pt x="351096" y="201530"/>
                    <a:pt x="346609" y="197043"/>
                  </a:cubicBezTo>
                  <a:cubicBezTo>
                    <a:pt x="356485" y="197043"/>
                    <a:pt x="364566" y="197489"/>
                    <a:pt x="367258" y="197489"/>
                  </a:cubicBezTo>
                  <a:cubicBezTo>
                    <a:pt x="370853" y="197489"/>
                    <a:pt x="378935" y="198386"/>
                    <a:pt x="385216" y="198838"/>
                  </a:cubicBezTo>
                  <a:cubicBezTo>
                    <a:pt x="388811" y="199283"/>
                    <a:pt x="391948" y="197489"/>
                    <a:pt x="391948" y="195242"/>
                  </a:cubicBezTo>
                  <a:lnTo>
                    <a:pt x="391948" y="193893"/>
                  </a:lnTo>
                  <a:cubicBezTo>
                    <a:pt x="391497" y="191195"/>
                    <a:pt x="388805" y="189395"/>
                    <a:pt x="385210" y="189846"/>
                  </a:cubicBezTo>
                  <a:close/>
                  <a:moveTo>
                    <a:pt x="416181" y="210943"/>
                  </a:moveTo>
                  <a:cubicBezTo>
                    <a:pt x="418873" y="209148"/>
                    <a:pt x="424262" y="206902"/>
                    <a:pt x="428303" y="213189"/>
                  </a:cubicBezTo>
                  <a:cubicBezTo>
                    <a:pt x="432344" y="219922"/>
                    <a:pt x="423365" y="228004"/>
                    <a:pt x="417530" y="224867"/>
                  </a:cubicBezTo>
                  <a:cubicBezTo>
                    <a:pt x="412140" y="221723"/>
                    <a:pt x="411243" y="214538"/>
                    <a:pt x="416181" y="210949"/>
                  </a:cubicBezTo>
                  <a:close/>
                  <a:moveTo>
                    <a:pt x="378471" y="262127"/>
                  </a:moveTo>
                  <a:cubicBezTo>
                    <a:pt x="378471" y="260333"/>
                    <a:pt x="379369" y="257189"/>
                    <a:pt x="383409" y="257641"/>
                  </a:cubicBezTo>
                  <a:cubicBezTo>
                    <a:pt x="387450" y="258086"/>
                    <a:pt x="387896" y="264825"/>
                    <a:pt x="384307" y="266168"/>
                  </a:cubicBezTo>
                  <a:cubicBezTo>
                    <a:pt x="381615" y="267963"/>
                    <a:pt x="378471" y="265723"/>
                    <a:pt x="378471" y="262127"/>
                  </a:cubicBezTo>
                  <a:close/>
                  <a:moveTo>
                    <a:pt x="468264" y="315106"/>
                  </a:moveTo>
                  <a:cubicBezTo>
                    <a:pt x="467818" y="315106"/>
                    <a:pt x="467367" y="315106"/>
                    <a:pt x="466470" y="315106"/>
                  </a:cubicBezTo>
                  <a:cubicBezTo>
                    <a:pt x="466024" y="311065"/>
                    <a:pt x="464675" y="307024"/>
                    <a:pt x="462875" y="302983"/>
                  </a:cubicBezTo>
                  <a:cubicBezTo>
                    <a:pt x="456142" y="289066"/>
                    <a:pt x="441328" y="277840"/>
                    <a:pt x="426063" y="273799"/>
                  </a:cubicBezTo>
                  <a:cubicBezTo>
                    <a:pt x="426063" y="272450"/>
                    <a:pt x="426063" y="270655"/>
                    <a:pt x="426508" y="269312"/>
                  </a:cubicBezTo>
                  <a:cubicBezTo>
                    <a:pt x="426954" y="262579"/>
                    <a:pt x="424714" y="256743"/>
                    <a:pt x="422022" y="256743"/>
                  </a:cubicBezTo>
                  <a:lnTo>
                    <a:pt x="420673" y="256743"/>
                  </a:lnTo>
                  <a:cubicBezTo>
                    <a:pt x="417981" y="256743"/>
                    <a:pt x="415735" y="262133"/>
                    <a:pt x="416187" y="268866"/>
                  </a:cubicBezTo>
                  <a:cubicBezTo>
                    <a:pt x="416187" y="270215"/>
                    <a:pt x="416187" y="271558"/>
                    <a:pt x="416187" y="272907"/>
                  </a:cubicBezTo>
                  <a:cubicBezTo>
                    <a:pt x="390599" y="272010"/>
                    <a:pt x="381621" y="293558"/>
                    <a:pt x="378477" y="302989"/>
                  </a:cubicBezTo>
                  <a:lnTo>
                    <a:pt x="378477" y="303435"/>
                  </a:lnTo>
                  <a:cubicBezTo>
                    <a:pt x="377128" y="306579"/>
                    <a:pt x="376683" y="310168"/>
                    <a:pt x="376231" y="313763"/>
                  </a:cubicBezTo>
                  <a:cubicBezTo>
                    <a:pt x="375334" y="313763"/>
                    <a:pt x="374437" y="313763"/>
                    <a:pt x="373539" y="313763"/>
                  </a:cubicBezTo>
                  <a:cubicBezTo>
                    <a:pt x="367252" y="313317"/>
                    <a:pt x="361417" y="315558"/>
                    <a:pt x="361417" y="318250"/>
                  </a:cubicBezTo>
                  <a:lnTo>
                    <a:pt x="361417" y="320045"/>
                  </a:lnTo>
                  <a:cubicBezTo>
                    <a:pt x="361417" y="322737"/>
                    <a:pt x="366807" y="324983"/>
                    <a:pt x="372642" y="324531"/>
                  </a:cubicBezTo>
                  <a:cubicBezTo>
                    <a:pt x="373991" y="324531"/>
                    <a:pt x="374888" y="324531"/>
                    <a:pt x="376237" y="324531"/>
                  </a:cubicBezTo>
                  <a:cubicBezTo>
                    <a:pt x="378483" y="341593"/>
                    <a:pt x="388805" y="358203"/>
                    <a:pt x="399132" y="364044"/>
                  </a:cubicBezTo>
                  <a:cubicBezTo>
                    <a:pt x="402727" y="366291"/>
                    <a:pt x="408111" y="368983"/>
                    <a:pt x="414849" y="369880"/>
                  </a:cubicBezTo>
                  <a:cubicBezTo>
                    <a:pt x="414849" y="376167"/>
                    <a:pt x="416644" y="381557"/>
                    <a:pt x="419336" y="381557"/>
                  </a:cubicBezTo>
                  <a:cubicBezTo>
                    <a:pt x="422028" y="381557"/>
                    <a:pt x="423822" y="376619"/>
                    <a:pt x="423822" y="370332"/>
                  </a:cubicBezTo>
                  <a:cubicBezTo>
                    <a:pt x="435047" y="369434"/>
                    <a:pt x="448067" y="363147"/>
                    <a:pt x="460189" y="343839"/>
                  </a:cubicBezTo>
                  <a:cubicBezTo>
                    <a:pt x="463784" y="338004"/>
                    <a:pt x="466024" y="331716"/>
                    <a:pt x="466475" y="325429"/>
                  </a:cubicBezTo>
                  <a:cubicBezTo>
                    <a:pt x="466921" y="325429"/>
                    <a:pt x="467373" y="325429"/>
                    <a:pt x="467373" y="325429"/>
                  </a:cubicBezTo>
                  <a:cubicBezTo>
                    <a:pt x="473660" y="325875"/>
                    <a:pt x="479495" y="323634"/>
                    <a:pt x="479495" y="320942"/>
                  </a:cubicBezTo>
                  <a:cubicBezTo>
                    <a:pt x="479941" y="316901"/>
                    <a:pt x="474557" y="314655"/>
                    <a:pt x="468270" y="315106"/>
                  </a:cubicBezTo>
                  <a:close/>
                  <a:moveTo>
                    <a:pt x="456588" y="306573"/>
                  </a:moveTo>
                  <a:cubicBezTo>
                    <a:pt x="457937" y="308819"/>
                    <a:pt x="458834" y="311963"/>
                    <a:pt x="459280" y="315100"/>
                  </a:cubicBezTo>
                  <a:cubicBezTo>
                    <a:pt x="448506" y="315100"/>
                    <a:pt x="434138" y="315546"/>
                    <a:pt x="424262" y="315100"/>
                  </a:cubicBezTo>
                  <a:cubicBezTo>
                    <a:pt x="424708" y="296690"/>
                    <a:pt x="425159" y="287711"/>
                    <a:pt x="425611" y="281429"/>
                  </a:cubicBezTo>
                  <a:cubicBezTo>
                    <a:pt x="438630" y="285470"/>
                    <a:pt x="450752" y="294901"/>
                    <a:pt x="456588" y="306573"/>
                  </a:cubicBezTo>
                  <a:close/>
                  <a:moveTo>
                    <a:pt x="385656" y="305224"/>
                  </a:moveTo>
                  <a:lnTo>
                    <a:pt x="385656" y="305224"/>
                  </a:lnTo>
                  <a:cubicBezTo>
                    <a:pt x="385656" y="305224"/>
                    <a:pt x="385656" y="304778"/>
                    <a:pt x="385656" y="304326"/>
                  </a:cubicBezTo>
                  <a:cubicBezTo>
                    <a:pt x="388347" y="294901"/>
                    <a:pt x="395983" y="279635"/>
                    <a:pt x="414386" y="279635"/>
                  </a:cubicBezTo>
                  <a:cubicBezTo>
                    <a:pt x="414832" y="279635"/>
                    <a:pt x="415735" y="279635"/>
                    <a:pt x="416181" y="279635"/>
                  </a:cubicBezTo>
                  <a:cubicBezTo>
                    <a:pt x="416626" y="291312"/>
                    <a:pt x="416626" y="304326"/>
                    <a:pt x="416626" y="314655"/>
                  </a:cubicBezTo>
                  <a:cubicBezTo>
                    <a:pt x="397772" y="314209"/>
                    <a:pt x="389690" y="313757"/>
                    <a:pt x="383404" y="312860"/>
                  </a:cubicBezTo>
                  <a:cubicBezTo>
                    <a:pt x="384301" y="310614"/>
                    <a:pt x="384752" y="307922"/>
                    <a:pt x="385650" y="305224"/>
                  </a:cubicBezTo>
                  <a:close/>
                  <a:moveTo>
                    <a:pt x="384307" y="323183"/>
                  </a:moveTo>
                  <a:cubicBezTo>
                    <a:pt x="395080" y="322737"/>
                    <a:pt x="407202" y="322737"/>
                    <a:pt x="417078" y="322737"/>
                  </a:cubicBezTo>
                  <a:cubicBezTo>
                    <a:pt x="417078" y="336203"/>
                    <a:pt x="417078" y="333511"/>
                    <a:pt x="416632" y="348778"/>
                  </a:cubicBezTo>
                  <a:cubicBezTo>
                    <a:pt x="416632" y="353264"/>
                    <a:pt x="416187" y="357305"/>
                    <a:pt x="416187" y="360901"/>
                  </a:cubicBezTo>
                  <a:cubicBezTo>
                    <a:pt x="411249" y="360003"/>
                    <a:pt x="406762" y="358208"/>
                    <a:pt x="403619" y="355962"/>
                  </a:cubicBezTo>
                  <a:cubicBezTo>
                    <a:pt x="395086" y="351470"/>
                    <a:pt x="386559" y="337552"/>
                    <a:pt x="384313" y="323183"/>
                  </a:cubicBezTo>
                  <a:close/>
                  <a:moveTo>
                    <a:pt x="454348" y="338449"/>
                  </a:moveTo>
                  <a:cubicBezTo>
                    <a:pt x="444020" y="354613"/>
                    <a:pt x="433698" y="360449"/>
                    <a:pt x="424268" y="361346"/>
                  </a:cubicBezTo>
                  <a:cubicBezTo>
                    <a:pt x="423822" y="350572"/>
                    <a:pt x="423822" y="333957"/>
                    <a:pt x="424268" y="322285"/>
                  </a:cubicBezTo>
                  <a:cubicBezTo>
                    <a:pt x="438185" y="322285"/>
                    <a:pt x="435041" y="322285"/>
                    <a:pt x="450307" y="322731"/>
                  </a:cubicBezTo>
                  <a:cubicBezTo>
                    <a:pt x="453902" y="322731"/>
                    <a:pt x="457039" y="323177"/>
                    <a:pt x="460183" y="323177"/>
                  </a:cubicBezTo>
                  <a:cubicBezTo>
                    <a:pt x="459285" y="328121"/>
                    <a:pt x="457937" y="333505"/>
                    <a:pt x="454348" y="338443"/>
                  </a:cubicBezTo>
                  <a:close/>
                  <a:moveTo>
                    <a:pt x="10785" y="260772"/>
                  </a:moveTo>
                  <a:cubicBezTo>
                    <a:pt x="10785" y="258978"/>
                    <a:pt x="11682" y="255834"/>
                    <a:pt x="15723" y="256286"/>
                  </a:cubicBezTo>
                  <a:cubicBezTo>
                    <a:pt x="19764" y="256731"/>
                    <a:pt x="20209" y="263470"/>
                    <a:pt x="16620" y="264814"/>
                  </a:cubicBezTo>
                  <a:cubicBezTo>
                    <a:pt x="13477" y="266162"/>
                    <a:pt x="10333" y="264368"/>
                    <a:pt x="10785" y="260772"/>
                  </a:cubicBezTo>
                  <a:close/>
                  <a:moveTo>
                    <a:pt x="175996" y="189835"/>
                  </a:moveTo>
                  <a:cubicBezTo>
                    <a:pt x="169264" y="190280"/>
                    <a:pt x="158936" y="190732"/>
                    <a:pt x="151752" y="190732"/>
                  </a:cubicBezTo>
                  <a:cubicBezTo>
                    <a:pt x="148157" y="190732"/>
                    <a:pt x="142328" y="190732"/>
                    <a:pt x="136035" y="190732"/>
                  </a:cubicBezTo>
                  <a:cubicBezTo>
                    <a:pt x="145459" y="181753"/>
                    <a:pt x="147260" y="180855"/>
                    <a:pt x="151301" y="177266"/>
                  </a:cubicBezTo>
                  <a:cubicBezTo>
                    <a:pt x="153992" y="175020"/>
                    <a:pt x="154896" y="171430"/>
                    <a:pt x="153547" y="169630"/>
                  </a:cubicBezTo>
                  <a:lnTo>
                    <a:pt x="152649" y="168732"/>
                  </a:lnTo>
                  <a:cubicBezTo>
                    <a:pt x="151301" y="167383"/>
                    <a:pt x="147711" y="167835"/>
                    <a:pt x="145917" y="170527"/>
                  </a:cubicBezTo>
                  <a:cubicBezTo>
                    <a:pt x="142322" y="175014"/>
                    <a:pt x="137836" y="179952"/>
                    <a:pt x="133349" y="184896"/>
                  </a:cubicBezTo>
                  <a:cubicBezTo>
                    <a:pt x="133349" y="175471"/>
                    <a:pt x="133795" y="167389"/>
                    <a:pt x="133795" y="164691"/>
                  </a:cubicBezTo>
                  <a:cubicBezTo>
                    <a:pt x="133795" y="161096"/>
                    <a:pt x="134692" y="152122"/>
                    <a:pt x="135144" y="146281"/>
                  </a:cubicBezTo>
                  <a:cubicBezTo>
                    <a:pt x="135589" y="142686"/>
                    <a:pt x="133795" y="139548"/>
                    <a:pt x="131549" y="139548"/>
                  </a:cubicBezTo>
                  <a:lnTo>
                    <a:pt x="130206" y="139548"/>
                  </a:lnTo>
                  <a:cubicBezTo>
                    <a:pt x="127960" y="139548"/>
                    <a:pt x="126611" y="142691"/>
                    <a:pt x="126611" y="145835"/>
                  </a:cubicBezTo>
                  <a:cubicBezTo>
                    <a:pt x="127056" y="152568"/>
                    <a:pt x="127508" y="163794"/>
                    <a:pt x="127508" y="171424"/>
                  </a:cubicBezTo>
                  <a:cubicBezTo>
                    <a:pt x="127508" y="174568"/>
                    <a:pt x="127508" y="179506"/>
                    <a:pt x="127508" y="185342"/>
                  </a:cubicBezTo>
                  <a:cubicBezTo>
                    <a:pt x="119872" y="176814"/>
                    <a:pt x="118981" y="174568"/>
                    <a:pt x="115832" y="170527"/>
                  </a:cubicBezTo>
                  <a:cubicBezTo>
                    <a:pt x="113585" y="167835"/>
                    <a:pt x="110442" y="166932"/>
                    <a:pt x="108647" y="168281"/>
                  </a:cubicBezTo>
                  <a:lnTo>
                    <a:pt x="107750" y="169178"/>
                  </a:lnTo>
                  <a:cubicBezTo>
                    <a:pt x="106401" y="170527"/>
                    <a:pt x="106853" y="174116"/>
                    <a:pt x="109545" y="176363"/>
                  </a:cubicBezTo>
                  <a:cubicBezTo>
                    <a:pt x="114031" y="180404"/>
                    <a:pt x="119421" y="185342"/>
                    <a:pt x="123913" y="190280"/>
                  </a:cubicBezTo>
                  <a:cubicBezTo>
                    <a:pt x="111791" y="190280"/>
                    <a:pt x="99669" y="190280"/>
                    <a:pt x="94731" y="189835"/>
                  </a:cubicBezTo>
                  <a:cubicBezTo>
                    <a:pt x="91136" y="189835"/>
                    <a:pt x="87547" y="189389"/>
                    <a:pt x="84855" y="188937"/>
                  </a:cubicBezTo>
                  <a:cubicBezTo>
                    <a:pt x="81260" y="188492"/>
                    <a:pt x="78122" y="190286"/>
                    <a:pt x="78122" y="192533"/>
                  </a:cubicBezTo>
                  <a:cubicBezTo>
                    <a:pt x="78122" y="194779"/>
                    <a:pt x="81266" y="196574"/>
                    <a:pt x="84409" y="196128"/>
                  </a:cubicBezTo>
                  <a:cubicBezTo>
                    <a:pt x="89347" y="195682"/>
                    <a:pt x="96531" y="195682"/>
                    <a:pt x="103715" y="195682"/>
                  </a:cubicBezTo>
                  <a:cubicBezTo>
                    <a:pt x="107756" y="195682"/>
                    <a:pt x="114489" y="196128"/>
                    <a:pt x="121673" y="196128"/>
                  </a:cubicBezTo>
                  <a:cubicBezTo>
                    <a:pt x="120775" y="197025"/>
                    <a:pt x="119427" y="198374"/>
                    <a:pt x="116283" y="201066"/>
                  </a:cubicBezTo>
                  <a:cubicBezTo>
                    <a:pt x="113591" y="203758"/>
                    <a:pt x="110894" y="206005"/>
                    <a:pt x="109099" y="207799"/>
                  </a:cubicBezTo>
                  <a:cubicBezTo>
                    <a:pt x="106407" y="210046"/>
                    <a:pt x="105504" y="213635"/>
                    <a:pt x="106853" y="215436"/>
                  </a:cubicBezTo>
                  <a:cubicBezTo>
                    <a:pt x="108202" y="217231"/>
                    <a:pt x="111791" y="215881"/>
                    <a:pt x="114037" y="213641"/>
                  </a:cubicBezTo>
                  <a:cubicBezTo>
                    <a:pt x="116729" y="210497"/>
                    <a:pt x="122118" y="204662"/>
                    <a:pt x="127056" y="199723"/>
                  </a:cubicBezTo>
                  <a:cubicBezTo>
                    <a:pt x="127056" y="213189"/>
                    <a:pt x="127056" y="226661"/>
                    <a:pt x="126611" y="231600"/>
                  </a:cubicBezTo>
                  <a:cubicBezTo>
                    <a:pt x="126611" y="235641"/>
                    <a:pt x="126165" y="238785"/>
                    <a:pt x="126165" y="241928"/>
                  </a:cubicBezTo>
                  <a:cubicBezTo>
                    <a:pt x="125719" y="245523"/>
                    <a:pt x="127514" y="248661"/>
                    <a:pt x="129760" y="248661"/>
                  </a:cubicBezTo>
                  <a:cubicBezTo>
                    <a:pt x="132006" y="248661"/>
                    <a:pt x="133801" y="245518"/>
                    <a:pt x="133355" y="241928"/>
                  </a:cubicBezTo>
                  <a:cubicBezTo>
                    <a:pt x="132909" y="236990"/>
                    <a:pt x="132909" y="229359"/>
                    <a:pt x="132909" y="221723"/>
                  </a:cubicBezTo>
                  <a:cubicBezTo>
                    <a:pt x="132909" y="216785"/>
                    <a:pt x="133355" y="208703"/>
                    <a:pt x="133355" y="200175"/>
                  </a:cubicBezTo>
                  <a:cubicBezTo>
                    <a:pt x="134704" y="201970"/>
                    <a:pt x="135601" y="202867"/>
                    <a:pt x="139190" y="206908"/>
                  </a:cubicBezTo>
                  <a:cubicBezTo>
                    <a:pt x="141882" y="209600"/>
                    <a:pt x="143677" y="212298"/>
                    <a:pt x="145477" y="214544"/>
                  </a:cubicBezTo>
                  <a:cubicBezTo>
                    <a:pt x="147723" y="217236"/>
                    <a:pt x="151312" y="218585"/>
                    <a:pt x="152661" y="216791"/>
                  </a:cubicBezTo>
                  <a:cubicBezTo>
                    <a:pt x="154010" y="214996"/>
                    <a:pt x="153107" y="211852"/>
                    <a:pt x="150867" y="209606"/>
                  </a:cubicBezTo>
                  <a:cubicBezTo>
                    <a:pt x="148175" y="206914"/>
                    <a:pt x="142785" y="201524"/>
                    <a:pt x="138299" y="197037"/>
                  </a:cubicBezTo>
                  <a:cubicBezTo>
                    <a:pt x="148175" y="197037"/>
                    <a:pt x="156256" y="197483"/>
                    <a:pt x="158948" y="197483"/>
                  </a:cubicBezTo>
                  <a:cubicBezTo>
                    <a:pt x="162543" y="197483"/>
                    <a:pt x="170624" y="198380"/>
                    <a:pt x="176905" y="198832"/>
                  </a:cubicBezTo>
                  <a:cubicBezTo>
                    <a:pt x="180500" y="199277"/>
                    <a:pt x="183638" y="197483"/>
                    <a:pt x="183638" y="195237"/>
                  </a:cubicBezTo>
                  <a:lnTo>
                    <a:pt x="183638" y="193887"/>
                  </a:lnTo>
                  <a:cubicBezTo>
                    <a:pt x="181838" y="191189"/>
                    <a:pt x="179146" y="189389"/>
                    <a:pt x="176002" y="189841"/>
                  </a:cubicBezTo>
                  <a:close/>
                  <a:moveTo>
                    <a:pt x="49392" y="210937"/>
                  </a:moveTo>
                  <a:cubicBezTo>
                    <a:pt x="52083" y="209143"/>
                    <a:pt x="57473" y="206896"/>
                    <a:pt x="61514" y="213183"/>
                  </a:cubicBezTo>
                  <a:cubicBezTo>
                    <a:pt x="65554" y="219916"/>
                    <a:pt x="56576" y="227999"/>
                    <a:pt x="50740" y="224861"/>
                  </a:cubicBezTo>
                  <a:cubicBezTo>
                    <a:pt x="44905" y="221717"/>
                    <a:pt x="44008" y="214533"/>
                    <a:pt x="49392" y="210943"/>
                  </a:cubicBezTo>
                  <a:close/>
                  <a:moveTo>
                    <a:pt x="226279" y="210937"/>
                  </a:moveTo>
                  <a:cubicBezTo>
                    <a:pt x="228971" y="209143"/>
                    <a:pt x="234361" y="206896"/>
                    <a:pt x="238402" y="213183"/>
                  </a:cubicBezTo>
                  <a:cubicBezTo>
                    <a:pt x="242442" y="219916"/>
                    <a:pt x="233464" y="227999"/>
                    <a:pt x="227628" y="224861"/>
                  </a:cubicBezTo>
                  <a:cubicBezTo>
                    <a:pt x="221793" y="221717"/>
                    <a:pt x="220896" y="214533"/>
                    <a:pt x="226279" y="210943"/>
                  </a:cubicBezTo>
                  <a:close/>
                  <a:moveTo>
                    <a:pt x="102818" y="313306"/>
                  </a:moveTo>
                  <a:cubicBezTo>
                    <a:pt x="101469" y="300737"/>
                    <a:pt x="94737" y="286368"/>
                    <a:pt x="73190" y="275142"/>
                  </a:cubicBezTo>
                  <a:cubicBezTo>
                    <a:pt x="69149" y="273347"/>
                    <a:pt x="65554" y="271998"/>
                    <a:pt x="61514" y="271101"/>
                  </a:cubicBezTo>
                  <a:cubicBezTo>
                    <a:pt x="61514" y="270204"/>
                    <a:pt x="61514" y="269306"/>
                    <a:pt x="61514" y="268409"/>
                  </a:cubicBezTo>
                  <a:cubicBezTo>
                    <a:pt x="61959" y="261676"/>
                    <a:pt x="59268" y="255840"/>
                    <a:pt x="56124" y="255840"/>
                  </a:cubicBezTo>
                  <a:lnTo>
                    <a:pt x="54330" y="255840"/>
                  </a:lnTo>
                  <a:cubicBezTo>
                    <a:pt x="51186" y="255840"/>
                    <a:pt x="48494" y="261230"/>
                    <a:pt x="48940" y="267517"/>
                  </a:cubicBezTo>
                  <a:cubicBezTo>
                    <a:pt x="48940" y="268415"/>
                    <a:pt x="48940" y="269764"/>
                    <a:pt x="48940" y="270661"/>
                  </a:cubicBezTo>
                  <a:cubicBezTo>
                    <a:pt x="44002" y="271558"/>
                    <a:pt x="39064" y="273353"/>
                    <a:pt x="34572" y="276497"/>
                  </a:cubicBezTo>
                  <a:cubicBezTo>
                    <a:pt x="24244" y="283681"/>
                    <a:pt x="16163" y="296256"/>
                    <a:pt x="12574" y="310168"/>
                  </a:cubicBezTo>
                  <a:cubicBezTo>
                    <a:pt x="12128" y="310168"/>
                    <a:pt x="11676" y="310168"/>
                    <a:pt x="11676" y="310168"/>
                  </a:cubicBezTo>
                  <a:cubicBezTo>
                    <a:pt x="5390" y="309722"/>
                    <a:pt x="0" y="312414"/>
                    <a:pt x="0" y="315558"/>
                  </a:cubicBezTo>
                  <a:lnTo>
                    <a:pt x="0" y="317353"/>
                  </a:lnTo>
                  <a:cubicBezTo>
                    <a:pt x="0" y="320496"/>
                    <a:pt x="4938" y="323188"/>
                    <a:pt x="10773" y="322743"/>
                  </a:cubicBezTo>
                  <a:cubicBezTo>
                    <a:pt x="10773" y="324537"/>
                    <a:pt x="10773" y="325886"/>
                    <a:pt x="10773" y="327681"/>
                  </a:cubicBezTo>
                  <a:cubicBezTo>
                    <a:pt x="12122" y="355071"/>
                    <a:pt x="34120" y="362250"/>
                    <a:pt x="43545" y="364050"/>
                  </a:cubicBezTo>
                  <a:lnTo>
                    <a:pt x="43990" y="364050"/>
                  </a:lnTo>
                  <a:cubicBezTo>
                    <a:pt x="45339" y="364496"/>
                    <a:pt x="47134" y="364496"/>
                    <a:pt x="48477" y="364948"/>
                  </a:cubicBezTo>
                  <a:cubicBezTo>
                    <a:pt x="48477" y="364948"/>
                    <a:pt x="48477" y="365393"/>
                    <a:pt x="48477" y="365393"/>
                  </a:cubicBezTo>
                  <a:cubicBezTo>
                    <a:pt x="48031" y="372126"/>
                    <a:pt x="50271" y="377962"/>
                    <a:pt x="53866" y="377962"/>
                  </a:cubicBezTo>
                  <a:cubicBezTo>
                    <a:pt x="57010" y="377962"/>
                    <a:pt x="59256" y="372126"/>
                    <a:pt x="59256" y="365839"/>
                  </a:cubicBezTo>
                  <a:cubicBezTo>
                    <a:pt x="59256" y="365393"/>
                    <a:pt x="59256" y="364942"/>
                    <a:pt x="59256" y="364490"/>
                  </a:cubicBezTo>
                  <a:cubicBezTo>
                    <a:pt x="77213" y="361798"/>
                    <a:pt x="94273" y="347429"/>
                    <a:pt x="99211" y="335306"/>
                  </a:cubicBezTo>
                  <a:cubicBezTo>
                    <a:pt x="100560" y="332162"/>
                    <a:pt x="101903" y="328121"/>
                    <a:pt x="102355" y="323183"/>
                  </a:cubicBezTo>
                  <a:cubicBezTo>
                    <a:pt x="108190" y="323628"/>
                    <a:pt x="113580" y="320936"/>
                    <a:pt x="113580" y="317793"/>
                  </a:cubicBezTo>
                  <a:cubicBezTo>
                    <a:pt x="113580" y="315546"/>
                    <a:pt x="108647" y="313306"/>
                    <a:pt x="102806" y="313306"/>
                  </a:cubicBezTo>
                  <a:close/>
                  <a:moveTo>
                    <a:pt x="70041" y="282327"/>
                  </a:moveTo>
                  <a:cubicBezTo>
                    <a:pt x="87998" y="291752"/>
                    <a:pt x="94285" y="303429"/>
                    <a:pt x="95628" y="313757"/>
                  </a:cubicBezTo>
                  <a:cubicBezTo>
                    <a:pt x="85301" y="314203"/>
                    <a:pt x="70041" y="314203"/>
                    <a:pt x="60159" y="313757"/>
                  </a:cubicBezTo>
                  <a:cubicBezTo>
                    <a:pt x="59713" y="313757"/>
                    <a:pt x="59713" y="313757"/>
                    <a:pt x="59262" y="313757"/>
                  </a:cubicBezTo>
                  <a:cubicBezTo>
                    <a:pt x="59707" y="293998"/>
                    <a:pt x="60611" y="285470"/>
                    <a:pt x="61056" y="278737"/>
                  </a:cubicBezTo>
                  <a:cubicBezTo>
                    <a:pt x="63748" y="279640"/>
                    <a:pt x="66892" y="280538"/>
                    <a:pt x="70035" y="282333"/>
                  </a:cubicBezTo>
                  <a:close/>
                  <a:moveTo>
                    <a:pt x="39064" y="283676"/>
                  </a:moveTo>
                  <a:cubicBezTo>
                    <a:pt x="41756" y="281881"/>
                    <a:pt x="45797" y="279635"/>
                    <a:pt x="49837" y="278737"/>
                  </a:cubicBezTo>
                  <a:cubicBezTo>
                    <a:pt x="50283" y="290414"/>
                    <a:pt x="50283" y="302983"/>
                    <a:pt x="50283" y="313306"/>
                  </a:cubicBezTo>
                  <a:cubicBezTo>
                    <a:pt x="33223" y="312860"/>
                    <a:pt x="26039" y="311957"/>
                    <a:pt x="20204" y="311511"/>
                  </a:cubicBezTo>
                  <a:cubicBezTo>
                    <a:pt x="23799" y="300285"/>
                    <a:pt x="30531" y="289511"/>
                    <a:pt x="39058" y="283676"/>
                  </a:cubicBezTo>
                  <a:close/>
                  <a:moveTo>
                    <a:pt x="46248" y="357757"/>
                  </a:moveTo>
                  <a:cubicBezTo>
                    <a:pt x="46248" y="357757"/>
                    <a:pt x="45803" y="357757"/>
                    <a:pt x="45351" y="357757"/>
                  </a:cubicBezTo>
                  <a:cubicBezTo>
                    <a:pt x="35926" y="355962"/>
                    <a:pt x="19764" y="349675"/>
                    <a:pt x="18415" y="328572"/>
                  </a:cubicBezTo>
                  <a:cubicBezTo>
                    <a:pt x="18415" y="326778"/>
                    <a:pt x="18415" y="325429"/>
                    <a:pt x="18415" y="323634"/>
                  </a:cubicBezTo>
                  <a:cubicBezTo>
                    <a:pt x="28742" y="323188"/>
                    <a:pt x="40413" y="323188"/>
                    <a:pt x="50289" y="323188"/>
                  </a:cubicBezTo>
                  <a:cubicBezTo>
                    <a:pt x="50289" y="335757"/>
                    <a:pt x="49843" y="333517"/>
                    <a:pt x="49392" y="348332"/>
                  </a:cubicBezTo>
                  <a:cubicBezTo>
                    <a:pt x="49392" y="351927"/>
                    <a:pt x="48946" y="355516"/>
                    <a:pt x="48946" y="358660"/>
                  </a:cubicBezTo>
                  <a:cubicBezTo>
                    <a:pt x="48049" y="358208"/>
                    <a:pt x="47151" y="357763"/>
                    <a:pt x="46254" y="357763"/>
                  </a:cubicBezTo>
                  <a:close/>
                  <a:moveTo>
                    <a:pt x="58816" y="357757"/>
                  </a:moveTo>
                  <a:cubicBezTo>
                    <a:pt x="58370" y="347429"/>
                    <a:pt x="58370" y="332614"/>
                    <a:pt x="58816" y="322285"/>
                  </a:cubicBezTo>
                  <a:cubicBezTo>
                    <a:pt x="73630" y="322285"/>
                    <a:pt x="70041" y="322285"/>
                    <a:pt x="84855" y="323183"/>
                  </a:cubicBezTo>
                  <a:cubicBezTo>
                    <a:pt x="88450" y="323183"/>
                    <a:pt x="92039" y="323628"/>
                    <a:pt x="95182" y="323628"/>
                  </a:cubicBezTo>
                  <a:cubicBezTo>
                    <a:pt x="94737" y="327224"/>
                    <a:pt x="93388" y="330361"/>
                    <a:pt x="92491" y="333053"/>
                  </a:cubicBezTo>
                  <a:cubicBezTo>
                    <a:pt x="88450" y="343382"/>
                    <a:pt x="74082" y="355505"/>
                    <a:pt x="58822" y="357751"/>
                  </a:cubicBezTo>
                  <a:close/>
                  <a:moveTo>
                    <a:pt x="90690" y="374367"/>
                  </a:moveTo>
                  <a:cubicBezTo>
                    <a:pt x="90690" y="372572"/>
                    <a:pt x="91587" y="369428"/>
                    <a:pt x="95628" y="369880"/>
                  </a:cubicBezTo>
                  <a:cubicBezTo>
                    <a:pt x="99669" y="370326"/>
                    <a:pt x="100114" y="377065"/>
                    <a:pt x="96525" y="378408"/>
                  </a:cubicBezTo>
                  <a:cubicBezTo>
                    <a:pt x="93833" y="380202"/>
                    <a:pt x="90690" y="377962"/>
                    <a:pt x="90690" y="374367"/>
                  </a:cubicBezTo>
                  <a:close/>
                  <a:moveTo>
                    <a:pt x="4492" y="372572"/>
                  </a:moveTo>
                  <a:cubicBezTo>
                    <a:pt x="4492" y="370777"/>
                    <a:pt x="5390" y="367634"/>
                    <a:pt x="9430" y="368085"/>
                  </a:cubicBezTo>
                  <a:cubicBezTo>
                    <a:pt x="13471" y="368531"/>
                    <a:pt x="13917" y="375270"/>
                    <a:pt x="10328" y="376613"/>
                  </a:cubicBezTo>
                  <a:cubicBezTo>
                    <a:pt x="7636" y="378408"/>
                    <a:pt x="4492" y="376162"/>
                    <a:pt x="4492" y="372572"/>
                  </a:cubicBezTo>
                  <a:close/>
                  <a:moveTo>
                    <a:pt x="93382" y="259429"/>
                  </a:moveTo>
                  <a:cubicBezTo>
                    <a:pt x="93382" y="257635"/>
                    <a:pt x="94279" y="254491"/>
                    <a:pt x="98320" y="254943"/>
                  </a:cubicBezTo>
                  <a:cubicBezTo>
                    <a:pt x="102361" y="255388"/>
                    <a:pt x="102806" y="262127"/>
                    <a:pt x="99217" y="263470"/>
                  </a:cubicBezTo>
                  <a:cubicBezTo>
                    <a:pt x="96074" y="265265"/>
                    <a:pt x="92930" y="263019"/>
                    <a:pt x="93382" y="259429"/>
                  </a:cubicBezTo>
                  <a:close/>
                  <a:moveTo>
                    <a:pt x="299903" y="120692"/>
                  </a:moveTo>
                  <a:cubicBezTo>
                    <a:pt x="299903" y="120692"/>
                    <a:pt x="299903" y="120692"/>
                    <a:pt x="299903" y="120692"/>
                  </a:cubicBezTo>
                  <a:cubicBezTo>
                    <a:pt x="300801" y="115753"/>
                    <a:pt x="301698" y="110363"/>
                    <a:pt x="301698" y="104973"/>
                  </a:cubicBezTo>
                  <a:cubicBezTo>
                    <a:pt x="301698" y="97337"/>
                    <a:pt x="300349" y="90158"/>
                    <a:pt x="298103" y="83425"/>
                  </a:cubicBezTo>
                  <a:cubicBezTo>
                    <a:pt x="299452" y="83425"/>
                    <a:pt x="300795" y="82528"/>
                    <a:pt x="301246" y="80733"/>
                  </a:cubicBezTo>
                  <a:cubicBezTo>
                    <a:pt x="301692" y="78939"/>
                    <a:pt x="300801" y="76692"/>
                    <a:pt x="299000" y="75795"/>
                  </a:cubicBezTo>
                  <a:cubicBezTo>
                    <a:pt x="297652" y="75349"/>
                    <a:pt x="296309" y="74897"/>
                    <a:pt x="294514" y="74446"/>
                  </a:cubicBezTo>
                  <a:cubicBezTo>
                    <a:pt x="289576" y="64569"/>
                    <a:pt x="282838" y="56035"/>
                    <a:pt x="273865" y="49754"/>
                  </a:cubicBezTo>
                  <a:cubicBezTo>
                    <a:pt x="273865" y="46159"/>
                    <a:pt x="273419" y="42569"/>
                    <a:pt x="272967" y="39426"/>
                  </a:cubicBezTo>
                  <a:cubicBezTo>
                    <a:pt x="272522" y="37179"/>
                    <a:pt x="270721" y="35830"/>
                    <a:pt x="268927" y="36282"/>
                  </a:cubicBezTo>
                  <a:cubicBezTo>
                    <a:pt x="267132" y="36728"/>
                    <a:pt x="265332" y="38528"/>
                    <a:pt x="265783" y="40769"/>
                  </a:cubicBezTo>
                  <a:cubicBezTo>
                    <a:pt x="265783" y="42118"/>
                    <a:pt x="266229" y="43912"/>
                    <a:pt x="266229" y="45255"/>
                  </a:cubicBezTo>
                  <a:cubicBezTo>
                    <a:pt x="259942" y="41660"/>
                    <a:pt x="252764" y="38968"/>
                    <a:pt x="244683" y="37619"/>
                  </a:cubicBezTo>
                  <a:cubicBezTo>
                    <a:pt x="244683" y="36722"/>
                    <a:pt x="244683" y="35373"/>
                    <a:pt x="245128" y="34476"/>
                  </a:cubicBezTo>
                  <a:cubicBezTo>
                    <a:pt x="245574" y="32229"/>
                    <a:pt x="243779" y="30434"/>
                    <a:pt x="241985" y="30434"/>
                  </a:cubicBezTo>
                  <a:cubicBezTo>
                    <a:pt x="240190" y="29989"/>
                    <a:pt x="238390" y="31783"/>
                    <a:pt x="237944" y="33578"/>
                  </a:cubicBezTo>
                  <a:cubicBezTo>
                    <a:pt x="237944" y="34476"/>
                    <a:pt x="237944" y="35824"/>
                    <a:pt x="237498" y="36722"/>
                  </a:cubicBezTo>
                  <a:cubicBezTo>
                    <a:pt x="229863" y="35824"/>
                    <a:pt x="222233" y="37168"/>
                    <a:pt x="214603" y="39866"/>
                  </a:cubicBezTo>
                  <a:cubicBezTo>
                    <a:pt x="214603" y="38517"/>
                    <a:pt x="214603" y="37619"/>
                    <a:pt x="214603" y="37619"/>
                  </a:cubicBezTo>
                  <a:cubicBezTo>
                    <a:pt x="214603" y="35373"/>
                    <a:pt x="213254" y="33578"/>
                    <a:pt x="211460" y="33578"/>
                  </a:cubicBezTo>
                  <a:cubicBezTo>
                    <a:pt x="209665" y="33578"/>
                    <a:pt x="207865" y="34927"/>
                    <a:pt x="207419" y="37174"/>
                  </a:cubicBezTo>
                  <a:cubicBezTo>
                    <a:pt x="207419" y="37619"/>
                    <a:pt x="206973" y="39866"/>
                    <a:pt x="206973" y="43907"/>
                  </a:cubicBezTo>
                  <a:cubicBezTo>
                    <a:pt x="202932" y="46153"/>
                    <a:pt x="198892" y="49297"/>
                    <a:pt x="195297" y="52886"/>
                  </a:cubicBezTo>
                  <a:cubicBezTo>
                    <a:pt x="190359" y="57373"/>
                    <a:pt x="186318" y="62311"/>
                    <a:pt x="183175" y="68153"/>
                  </a:cubicBezTo>
                  <a:cubicBezTo>
                    <a:pt x="180929" y="68153"/>
                    <a:pt x="179580" y="68153"/>
                    <a:pt x="179134" y="68153"/>
                  </a:cubicBezTo>
                  <a:cubicBezTo>
                    <a:pt x="179134" y="68153"/>
                    <a:pt x="179134" y="68153"/>
                    <a:pt x="179134" y="68153"/>
                  </a:cubicBezTo>
                  <a:cubicBezTo>
                    <a:pt x="177339" y="68153"/>
                    <a:pt x="175539" y="69947"/>
                    <a:pt x="175539" y="71748"/>
                  </a:cubicBezTo>
                  <a:cubicBezTo>
                    <a:pt x="175539" y="73994"/>
                    <a:pt x="177334" y="75789"/>
                    <a:pt x="179134" y="75789"/>
                  </a:cubicBezTo>
                  <a:cubicBezTo>
                    <a:pt x="179134" y="75789"/>
                    <a:pt x="179134" y="75789"/>
                    <a:pt x="179134" y="75789"/>
                  </a:cubicBezTo>
                  <a:cubicBezTo>
                    <a:pt x="175093" y="84768"/>
                    <a:pt x="173299" y="94199"/>
                    <a:pt x="173299" y="103624"/>
                  </a:cubicBezTo>
                  <a:cubicBezTo>
                    <a:pt x="173299" y="109912"/>
                    <a:pt x="174196" y="115747"/>
                    <a:pt x="175545" y="121583"/>
                  </a:cubicBezTo>
                  <a:cubicBezTo>
                    <a:pt x="175545" y="121583"/>
                    <a:pt x="175099" y="121583"/>
                    <a:pt x="175099" y="121583"/>
                  </a:cubicBezTo>
                  <a:cubicBezTo>
                    <a:pt x="173305" y="121137"/>
                    <a:pt x="171058" y="122480"/>
                    <a:pt x="170613" y="124727"/>
                  </a:cubicBezTo>
                  <a:cubicBezTo>
                    <a:pt x="170167" y="126973"/>
                    <a:pt x="171510" y="128768"/>
                    <a:pt x="173305" y="129214"/>
                  </a:cubicBezTo>
                  <a:cubicBezTo>
                    <a:pt x="174653" y="129659"/>
                    <a:pt x="176448" y="129659"/>
                    <a:pt x="177791" y="130111"/>
                  </a:cubicBezTo>
                  <a:cubicBezTo>
                    <a:pt x="183181" y="143577"/>
                    <a:pt x="192605" y="154803"/>
                    <a:pt x="204281" y="162439"/>
                  </a:cubicBezTo>
                  <a:cubicBezTo>
                    <a:pt x="204281" y="164685"/>
                    <a:pt x="203836" y="166480"/>
                    <a:pt x="203836" y="168726"/>
                  </a:cubicBezTo>
                  <a:cubicBezTo>
                    <a:pt x="203390" y="170973"/>
                    <a:pt x="205184" y="172768"/>
                    <a:pt x="206979" y="173213"/>
                  </a:cubicBezTo>
                  <a:cubicBezTo>
                    <a:pt x="206979" y="173213"/>
                    <a:pt x="207425" y="173213"/>
                    <a:pt x="207425" y="173213"/>
                  </a:cubicBezTo>
                  <a:cubicBezTo>
                    <a:pt x="209219" y="173213"/>
                    <a:pt x="211020" y="171864"/>
                    <a:pt x="211020" y="170070"/>
                  </a:cubicBezTo>
                  <a:cubicBezTo>
                    <a:pt x="211020" y="169172"/>
                    <a:pt x="211465" y="167823"/>
                    <a:pt x="211465" y="166926"/>
                  </a:cubicBezTo>
                  <a:cubicBezTo>
                    <a:pt x="218198" y="170070"/>
                    <a:pt x="225834" y="172316"/>
                    <a:pt x="233915" y="173213"/>
                  </a:cubicBezTo>
                  <a:cubicBezTo>
                    <a:pt x="233915" y="175008"/>
                    <a:pt x="235264" y="176808"/>
                    <a:pt x="237510" y="176808"/>
                  </a:cubicBezTo>
                  <a:cubicBezTo>
                    <a:pt x="237510" y="176808"/>
                    <a:pt x="237510" y="176808"/>
                    <a:pt x="237510" y="176808"/>
                  </a:cubicBezTo>
                  <a:cubicBezTo>
                    <a:pt x="239305" y="176808"/>
                    <a:pt x="240653" y="175460"/>
                    <a:pt x="241105" y="173665"/>
                  </a:cubicBezTo>
                  <a:cubicBezTo>
                    <a:pt x="248289" y="173665"/>
                    <a:pt x="255473" y="171870"/>
                    <a:pt x="262206" y="168726"/>
                  </a:cubicBezTo>
                  <a:cubicBezTo>
                    <a:pt x="262206" y="170973"/>
                    <a:pt x="261760" y="172322"/>
                    <a:pt x="261760" y="172322"/>
                  </a:cubicBezTo>
                  <a:cubicBezTo>
                    <a:pt x="261760" y="174568"/>
                    <a:pt x="263109" y="176363"/>
                    <a:pt x="264904" y="176363"/>
                  </a:cubicBezTo>
                  <a:cubicBezTo>
                    <a:pt x="264904" y="176363"/>
                    <a:pt x="264904" y="176363"/>
                    <a:pt x="265349" y="176363"/>
                  </a:cubicBezTo>
                  <a:cubicBezTo>
                    <a:pt x="267144" y="176363"/>
                    <a:pt x="268944" y="175014"/>
                    <a:pt x="268944" y="172768"/>
                  </a:cubicBezTo>
                  <a:cubicBezTo>
                    <a:pt x="268944" y="172322"/>
                    <a:pt x="269390" y="169172"/>
                    <a:pt x="269842" y="164240"/>
                  </a:cubicBezTo>
                  <a:cubicBezTo>
                    <a:pt x="273437" y="161993"/>
                    <a:pt x="277026" y="158850"/>
                    <a:pt x="280169" y="155712"/>
                  </a:cubicBezTo>
                  <a:cubicBezTo>
                    <a:pt x="287353" y="148527"/>
                    <a:pt x="293189" y="139548"/>
                    <a:pt x="296778" y="130123"/>
                  </a:cubicBezTo>
                  <a:cubicBezTo>
                    <a:pt x="298572" y="130123"/>
                    <a:pt x="299470" y="130123"/>
                    <a:pt x="299921" y="130123"/>
                  </a:cubicBezTo>
                  <a:cubicBezTo>
                    <a:pt x="301716" y="130123"/>
                    <a:pt x="303516" y="128328"/>
                    <a:pt x="303516" y="126082"/>
                  </a:cubicBezTo>
                  <a:cubicBezTo>
                    <a:pt x="303962" y="122041"/>
                    <a:pt x="302167" y="120692"/>
                    <a:pt x="299921" y="120692"/>
                  </a:cubicBezTo>
                  <a:close/>
                  <a:moveTo>
                    <a:pt x="274316" y="60076"/>
                  </a:moveTo>
                  <a:cubicBezTo>
                    <a:pt x="278803" y="64118"/>
                    <a:pt x="282398" y="68604"/>
                    <a:pt x="285541" y="73543"/>
                  </a:cubicBezTo>
                  <a:cubicBezTo>
                    <a:pt x="281946" y="73097"/>
                    <a:pt x="278357" y="72645"/>
                    <a:pt x="274316" y="72194"/>
                  </a:cubicBezTo>
                  <a:cubicBezTo>
                    <a:pt x="274316" y="67707"/>
                    <a:pt x="274316" y="63666"/>
                    <a:pt x="274316" y="60071"/>
                  </a:cubicBezTo>
                  <a:close/>
                  <a:moveTo>
                    <a:pt x="244683" y="45261"/>
                  </a:moveTo>
                  <a:cubicBezTo>
                    <a:pt x="252764" y="47056"/>
                    <a:pt x="260400" y="50200"/>
                    <a:pt x="266681" y="54241"/>
                  </a:cubicBezTo>
                  <a:cubicBezTo>
                    <a:pt x="266681" y="59631"/>
                    <a:pt x="266681" y="65466"/>
                    <a:pt x="266681" y="70851"/>
                  </a:cubicBezTo>
                  <a:cubicBezTo>
                    <a:pt x="259948" y="70405"/>
                    <a:pt x="252312" y="69953"/>
                    <a:pt x="244683" y="69501"/>
                  </a:cubicBezTo>
                  <a:cubicBezTo>
                    <a:pt x="244683" y="60968"/>
                    <a:pt x="244683" y="52440"/>
                    <a:pt x="244683" y="45255"/>
                  </a:cubicBezTo>
                  <a:close/>
                  <a:moveTo>
                    <a:pt x="233458" y="43912"/>
                  </a:moveTo>
                  <a:cubicBezTo>
                    <a:pt x="234807" y="43912"/>
                    <a:pt x="236150" y="43912"/>
                    <a:pt x="237498" y="43912"/>
                  </a:cubicBezTo>
                  <a:cubicBezTo>
                    <a:pt x="237498" y="51549"/>
                    <a:pt x="237498" y="60076"/>
                    <a:pt x="237498" y="69056"/>
                  </a:cubicBezTo>
                  <a:cubicBezTo>
                    <a:pt x="228971" y="68610"/>
                    <a:pt x="220438" y="68158"/>
                    <a:pt x="212808" y="68158"/>
                  </a:cubicBezTo>
                  <a:cubicBezTo>
                    <a:pt x="213254" y="61425"/>
                    <a:pt x="213706" y="54241"/>
                    <a:pt x="214157" y="48399"/>
                  </a:cubicBezTo>
                  <a:cubicBezTo>
                    <a:pt x="220444" y="45707"/>
                    <a:pt x="227177" y="43912"/>
                    <a:pt x="233464" y="43912"/>
                  </a:cubicBezTo>
                  <a:close/>
                  <a:moveTo>
                    <a:pt x="200686" y="57830"/>
                  </a:moveTo>
                  <a:cubicBezTo>
                    <a:pt x="202481" y="56035"/>
                    <a:pt x="204727" y="54235"/>
                    <a:pt x="206973" y="52892"/>
                  </a:cubicBezTo>
                  <a:cubicBezTo>
                    <a:pt x="206527" y="57378"/>
                    <a:pt x="206076" y="62768"/>
                    <a:pt x="206076" y="68158"/>
                  </a:cubicBezTo>
                  <a:cubicBezTo>
                    <a:pt x="201138" y="68158"/>
                    <a:pt x="196200" y="67713"/>
                    <a:pt x="192611" y="67713"/>
                  </a:cubicBezTo>
                  <a:cubicBezTo>
                    <a:pt x="194857" y="64118"/>
                    <a:pt x="197549" y="60980"/>
                    <a:pt x="200692" y="57836"/>
                  </a:cubicBezTo>
                  <a:close/>
                  <a:moveTo>
                    <a:pt x="180929" y="102733"/>
                  </a:moveTo>
                  <a:cubicBezTo>
                    <a:pt x="180929" y="93308"/>
                    <a:pt x="183175" y="83877"/>
                    <a:pt x="187661" y="75343"/>
                  </a:cubicBezTo>
                  <a:cubicBezTo>
                    <a:pt x="192147" y="75343"/>
                    <a:pt x="198434" y="75343"/>
                    <a:pt x="205167" y="75789"/>
                  </a:cubicBezTo>
                  <a:cubicBezTo>
                    <a:pt x="204721" y="82076"/>
                    <a:pt x="204721" y="87912"/>
                    <a:pt x="205167" y="91056"/>
                  </a:cubicBezTo>
                  <a:cubicBezTo>
                    <a:pt x="205613" y="98692"/>
                    <a:pt x="206064" y="110363"/>
                    <a:pt x="206064" y="123384"/>
                  </a:cubicBezTo>
                  <a:cubicBezTo>
                    <a:pt x="197537" y="123384"/>
                    <a:pt x="189901" y="122938"/>
                    <a:pt x="183615" y="122035"/>
                  </a:cubicBezTo>
                  <a:cubicBezTo>
                    <a:pt x="181820" y="115747"/>
                    <a:pt x="180923" y="109460"/>
                    <a:pt x="180923" y="102727"/>
                  </a:cubicBezTo>
                  <a:close/>
                  <a:moveTo>
                    <a:pt x="205624" y="152568"/>
                  </a:moveTo>
                  <a:cubicBezTo>
                    <a:pt x="197543" y="146733"/>
                    <a:pt x="191256" y="139102"/>
                    <a:pt x="186770" y="130117"/>
                  </a:cubicBezTo>
                  <a:cubicBezTo>
                    <a:pt x="192605" y="130563"/>
                    <a:pt x="198892" y="131014"/>
                    <a:pt x="206076" y="131014"/>
                  </a:cubicBezTo>
                  <a:cubicBezTo>
                    <a:pt x="206076" y="138199"/>
                    <a:pt x="206076" y="145829"/>
                    <a:pt x="205630" y="152562"/>
                  </a:cubicBezTo>
                  <a:close/>
                  <a:moveTo>
                    <a:pt x="234807" y="163794"/>
                  </a:moveTo>
                  <a:cubicBezTo>
                    <a:pt x="226725" y="162897"/>
                    <a:pt x="219089" y="160650"/>
                    <a:pt x="212808" y="157061"/>
                  </a:cubicBezTo>
                  <a:cubicBezTo>
                    <a:pt x="213254" y="149424"/>
                    <a:pt x="213254" y="140451"/>
                    <a:pt x="213254" y="131020"/>
                  </a:cubicBezTo>
                  <a:cubicBezTo>
                    <a:pt x="215500" y="131020"/>
                    <a:pt x="218192" y="131020"/>
                    <a:pt x="220890" y="131020"/>
                  </a:cubicBezTo>
                  <a:cubicBezTo>
                    <a:pt x="226279" y="131020"/>
                    <a:pt x="231217" y="131020"/>
                    <a:pt x="236607" y="131020"/>
                  </a:cubicBezTo>
                  <a:cubicBezTo>
                    <a:pt x="236161" y="142246"/>
                    <a:pt x="235258" y="155718"/>
                    <a:pt x="234812" y="163800"/>
                  </a:cubicBezTo>
                  <a:close/>
                  <a:moveTo>
                    <a:pt x="237498" y="114404"/>
                  </a:moveTo>
                  <a:cubicBezTo>
                    <a:pt x="237498" y="116651"/>
                    <a:pt x="237053" y="119794"/>
                    <a:pt x="237053" y="123384"/>
                  </a:cubicBezTo>
                  <a:cubicBezTo>
                    <a:pt x="228971" y="123384"/>
                    <a:pt x="221336" y="123384"/>
                    <a:pt x="213706" y="123384"/>
                  </a:cubicBezTo>
                  <a:cubicBezTo>
                    <a:pt x="213706" y="110363"/>
                    <a:pt x="213260" y="98240"/>
                    <a:pt x="212808" y="90610"/>
                  </a:cubicBezTo>
                  <a:cubicBezTo>
                    <a:pt x="212808" y="87466"/>
                    <a:pt x="212808" y="82082"/>
                    <a:pt x="212808" y="75795"/>
                  </a:cubicBezTo>
                  <a:cubicBezTo>
                    <a:pt x="220444" y="76241"/>
                    <a:pt x="229417" y="76241"/>
                    <a:pt x="237950" y="76692"/>
                  </a:cubicBezTo>
                  <a:cubicBezTo>
                    <a:pt x="238396" y="89712"/>
                    <a:pt x="238396" y="102733"/>
                    <a:pt x="237498" y="114404"/>
                  </a:cubicBezTo>
                  <a:close/>
                  <a:moveTo>
                    <a:pt x="263537" y="157958"/>
                  </a:moveTo>
                  <a:cubicBezTo>
                    <a:pt x="256805" y="161554"/>
                    <a:pt x="249620" y="163794"/>
                    <a:pt x="242436" y="163794"/>
                  </a:cubicBezTo>
                  <a:cubicBezTo>
                    <a:pt x="242882" y="155712"/>
                    <a:pt x="243334" y="141794"/>
                    <a:pt x="243785" y="130568"/>
                  </a:cubicBezTo>
                  <a:cubicBezTo>
                    <a:pt x="251421" y="130568"/>
                    <a:pt x="258599" y="130123"/>
                    <a:pt x="265332" y="129671"/>
                  </a:cubicBezTo>
                  <a:cubicBezTo>
                    <a:pt x="264886" y="138651"/>
                    <a:pt x="263983" y="149431"/>
                    <a:pt x="263537" y="157958"/>
                  </a:cubicBezTo>
                  <a:close/>
                  <a:moveTo>
                    <a:pt x="266229" y="87466"/>
                  </a:moveTo>
                  <a:cubicBezTo>
                    <a:pt x="265783" y="98692"/>
                    <a:pt x="265332" y="109466"/>
                    <a:pt x="265783" y="117097"/>
                  </a:cubicBezTo>
                  <a:cubicBezTo>
                    <a:pt x="265783" y="118445"/>
                    <a:pt x="265783" y="120240"/>
                    <a:pt x="265783" y="122035"/>
                  </a:cubicBezTo>
                  <a:cubicBezTo>
                    <a:pt x="259051" y="122480"/>
                    <a:pt x="251867" y="122480"/>
                    <a:pt x="244683" y="122932"/>
                  </a:cubicBezTo>
                  <a:cubicBezTo>
                    <a:pt x="244683" y="119789"/>
                    <a:pt x="245128" y="117097"/>
                    <a:pt x="245128" y="114850"/>
                  </a:cubicBezTo>
                  <a:cubicBezTo>
                    <a:pt x="246026" y="103173"/>
                    <a:pt x="246026" y="90158"/>
                    <a:pt x="245574" y="77138"/>
                  </a:cubicBezTo>
                  <a:cubicBezTo>
                    <a:pt x="252758" y="77584"/>
                    <a:pt x="259942" y="78035"/>
                    <a:pt x="266675" y="78487"/>
                  </a:cubicBezTo>
                  <a:cubicBezTo>
                    <a:pt x="266229" y="81630"/>
                    <a:pt x="266229" y="84774"/>
                    <a:pt x="266229" y="87466"/>
                  </a:cubicBezTo>
                  <a:close/>
                  <a:moveTo>
                    <a:pt x="276105" y="148527"/>
                  </a:moveTo>
                  <a:cubicBezTo>
                    <a:pt x="274756" y="149876"/>
                    <a:pt x="272962" y="151219"/>
                    <a:pt x="271167" y="152568"/>
                  </a:cubicBezTo>
                  <a:cubicBezTo>
                    <a:pt x="271613" y="145384"/>
                    <a:pt x="272064" y="136850"/>
                    <a:pt x="272516" y="129671"/>
                  </a:cubicBezTo>
                  <a:cubicBezTo>
                    <a:pt x="278803" y="129225"/>
                    <a:pt x="284638" y="129225"/>
                    <a:pt x="289124" y="128774"/>
                  </a:cubicBezTo>
                  <a:cubicBezTo>
                    <a:pt x="286433" y="135958"/>
                    <a:pt x="281946" y="142691"/>
                    <a:pt x="276105" y="148533"/>
                  </a:cubicBezTo>
                  <a:close/>
                  <a:moveTo>
                    <a:pt x="292268" y="121137"/>
                  </a:moveTo>
                  <a:cubicBezTo>
                    <a:pt x="287330" y="121583"/>
                    <a:pt x="280591" y="121583"/>
                    <a:pt x="272962" y="122035"/>
                  </a:cubicBezTo>
                  <a:cubicBezTo>
                    <a:pt x="272962" y="119789"/>
                    <a:pt x="272962" y="117994"/>
                    <a:pt x="272962" y="116645"/>
                  </a:cubicBezTo>
                  <a:cubicBezTo>
                    <a:pt x="272516" y="109460"/>
                    <a:pt x="272962" y="98686"/>
                    <a:pt x="273407" y="87912"/>
                  </a:cubicBezTo>
                  <a:cubicBezTo>
                    <a:pt x="273407" y="85220"/>
                    <a:pt x="273853" y="82076"/>
                    <a:pt x="273853" y="79384"/>
                  </a:cubicBezTo>
                  <a:cubicBezTo>
                    <a:pt x="280140" y="79830"/>
                    <a:pt x="285529" y="80733"/>
                    <a:pt x="290016" y="81630"/>
                  </a:cubicBezTo>
                  <a:cubicBezTo>
                    <a:pt x="293159" y="88815"/>
                    <a:pt x="294502" y="96897"/>
                    <a:pt x="294502" y="104979"/>
                  </a:cubicBezTo>
                  <a:cubicBezTo>
                    <a:pt x="294508" y="110363"/>
                    <a:pt x="293611" y="115753"/>
                    <a:pt x="292262" y="121143"/>
                  </a:cubicBezTo>
                  <a:close/>
                  <a:moveTo>
                    <a:pt x="5835" y="188034"/>
                  </a:moveTo>
                  <a:cubicBezTo>
                    <a:pt x="7184" y="187137"/>
                    <a:pt x="9876" y="185342"/>
                    <a:pt x="12568" y="188932"/>
                  </a:cubicBezTo>
                  <a:cubicBezTo>
                    <a:pt x="15260" y="192527"/>
                    <a:pt x="10773" y="197014"/>
                    <a:pt x="7178" y="195665"/>
                  </a:cubicBezTo>
                  <a:cubicBezTo>
                    <a:pt x="4035" y="194316"/>
                    <a:pt x="3138" y="190275"/>
                    <a:pt x="5829" y="188028"/>
                  </a:cubicBezTo>
                  <a:close/>
                  <a:moveTo>
                    <a:pt x="24690" y="169178"/>
                  </a:moveTo>
                  <a:cubicBezTo>
                    <a:pt x="26039" y="168281"/>
                    <a:pt x="28731" y="166486"/>
                    <a:pt x="31423" y="170075"/>
                  </a:cubicBezTo>
                  <a:cubicBezTo>
                    <a:pt x="34114" y="173671"/>
                    <a:pt x="29628" y="178157"/>
                    <a:pt x="26033" y="176808"/>
                  </a:cubicBezTo>
                  <a:cubicBezTo>
                    <a:pt x="22890" y="175014"/>
                    <a:pt x="21992" y="170973"/>
                    <a:pt x="24684" y="169172"/>
                  </a:cubicBezTo>
                  <a:close/>
                  <a:moveTo>
                    <a:pt x="43996" y="153911"/>
                  </a:moveTo>
                  <a:cubicBezTo>
                    <a:pt x="45345" y="153014"/>
                    <a:pt x="48037" y="151219"/>
                    <a:pt x="50729" y="154809"/>
                  </a:cubicBezTo>
                  <a:cubicBezTo>
                    <a:pt x="53421" y="158404"/>
                    <a:pt x="48934" y="162891"/>
                    <a:pt x="45339" y="161542"/>
                  </a:cubicBezTo>
                  <a:cubicBezTo>
                    <a:pt x="41744" y="160193"/>
                    <a:pt x="41298" y="156152"/>
                    <a:pt x="43990" y="153905"/>
                  </a:cubicBezTo>
                  <a:close/>
                  <a:moveTo>
                    <a:pt x="66446" y="133260"/>
                  </a:moveTo>
                  <a:cubicBezTo>
                    <a:pt x="67795" y="132363"/>
                    <a:pt x="70487" y="130568"/>
                    <a:pt x="73178" y="134158"/>
                  </a:cubicBezTo>
                  <a:cubicBezTo>
                    <a:pt x="75870" y="137753"/>
                    <a:pt x="71384" y="142240"/>
                    <a:pt x="67789" y="140891"/>
                  </a:cubicBezTo>
                  <a:cubicBezTo>
                    <a:pt x="64645" y="139542"/>
                    <a:pt x="63748" y="135501"/>
                    <a:pt x="66440" y="133255"/>
                  </a:cubicBezTo>
                  <a:close/>
                  <a:moveTo>
                    <a:pt x="83054" y="118891"/>
                  </a:moveTo>
                  <a:cubicBezTo>
                    <a:pt x="84403" y="117994"/>
                    <a:pt x="87095" y="116199"/>
                    <a:pt x="89787" y="119789"/>
                  </a:cubicBezTo>
                  <a:cubicBezTo>
                    <a:pt x="92479" y="123384"/>
                    <a:pt x="87992" y="127870"/>
                    <a:pt x="84397" y="126522"/>
                  </a:cubicBezTo>
                  <a:cubicBezTo>
                    <a:pt x="80802" y="125173"/>
                    <a:pt x="80357" y="121132"/>
                    <a:pt x="83048" y="118885"/>
                  </a:cubicBezTo>
                  <a:close/>
                  <a:moveTo>
                    <a:pt x="99669" y="105419"/>
                  </a:moveTo>
                  <a:cubicBezTo>
                    <a:pt x="101018" y="104522"/>
                    <a:pt x="103709" y="102727"/>
                    <a:pt x="106401" y="106316"/>
                  </a:cubicBezTo>
                  <a:cubicBezTo>
                    <a:pt x="109093" y="109912"/>
                    <a:pt x="104607" y="114399"/>
                    <a:pt x="101012" y="113049"/>
                  </a:cubicBezTo>
                  <a:cubicBezTo>
                    <a:pt x="97868" y="111701"/>
                    <a:pt x="96971" y="107660"/>
                    <a:pt x="99663" y="105413"/>
                  </a:cubicBezTo>
                  <a:close/>
                  <a:moveTo>
                    <a:pt x="117626" y="90604"/>
                  </a:moveTo>
                  <a:cubicBezTo>
                    <a:pt x="118975" y="89707"/>
                    <a:pt x="121667" y="87912"/>
                    <a:pt x="124359" y="91501"/>
                  </a:cubicBezTo>
                  <a:cubicBezTo>
                    <a:pt x="127051" y="95097"/>
                    <a:pt x="122564" y="99583"/>
                    <a:pt x="118969" y="98234"/>
                  </a:cubicBezTo>
                  <a:cubicBezTo>
                    <a:pt x="115374" y="96885"/>
                    <a:pt x="114928" y="92845"/>
                    <a:pt x="117620" y="90598"/>
                  </a:cubicBezTo>
                  <a:close/>
                  <a:moveTo>
                    <a:pt x="134241" y="76686"/>
                  </a:moveTo>
                  <a:cubicBezTo>
                    <a:pt x="135589" y="75789"/>
                    <a:pt x="138281" y="73994"/>
                    <a:pt x="140973" y="77584"/>
                  </a:cubicBezTo>
                  <a:cubicBezTo>
                    <a:pt x="143665" y="81179"/>
                    <a:pt x="139179" y="85666"/>
                    <a:pt x="135584" y="84317"/>
                  </a:cubicBezTo>
                  <a:cubicBezTo>
                    <a:pt x="132440" y="82968"/>
                    <a:pt x="131543" y="78927"/>
                    <a:pt x="134235" y="76680"/>
                  </a:cubicBezTo>
                  <a:close/>
                  <a:moveTo>
                    <a:pt x="151746" y="60968"/>
                  </a:moveTo>
                  <a:cubicBezTo>
                    <a:pt x="153095" y="60071"/>
                    <a:pt x="155787" y="58276"/>
                    <a:pt x="158479" y="61865"/>
                  </a:cubicBezTo>
                  <a:cubicBezTo>
                    <a:pt x="161171" y="65461"/>
                    <a:pt x="156684" y="69947"/>
                    <a:pt x="153089" y="68598"/>
                  </a:cubicBezTo>
                  <a:cubicBezTo>
                    <a:pt x="149494" y="66804"/>
                    <a:pt x="149049" y="63208"/>
                    <a:pt x="151740" y="60962"/>
                  </a:cubicBezTo>
                  <a:close/>
                  <a:moveTo>
                    <a:pt x="170601" y="43009"/>
                  </a:moveTo>
                  <a:cubicBezTo>
                    <a:pt x="171950" y="42112"/>
                    <a:pt x="174642" y="40317"/>
                    <a:pt x="177334" y="43907"/>
                  </a:cubicBezTo>
                  <a:cubicBezTo>
                    <a:pt x="180025" y="47502"/>
                    <a:pt x="175539" y="51989"/>
                    <a:pt x="171944" y="50640"/>
                  </a:cubicBezTo>
                  <a:cubicBezTo>
                    <a:pt x="168801" y="48845"/>
                    <a:pt x="167903" y="45250"/>
                    <a:pt x="170595" y="43003"/>
                  </a:cubicBezTo>
                  <a:close/>
                  <a:moveTo>
                    <a:pt x="191250" y="28640"/>
                  </a:moveTo>
                  <a:cubicBezTo>
                    <a:pt x="192599" y="27743"/>
                    <a:pt x="195291" y="25948"/>
                    <a:pt x="197983" y="29537"/>
                  </a:cubicBezTo>
                  <a:cubicBezTo>
                    <a:pt x="200675" y="33132"/>
                    <a:pt x="196188" y="37619"/>
                    <a:pt x="192593" y="36270"/>
                  </a:cubicBezTo>
                  <a:cubicBezTo>
                    <a:pt x="189450" y="34921"/>
                    <a:pt x="188552" y="30880"/>
                    <a:pt x="191244" y="28634"/>
                  </a:cubicBezTo>
                  <a:close/>
                  <a:moveTo>
                    <a:pt x="215043" y="10229"/>
                  </a:moveTo>
                  <a:cubicBezTo>
                    <a:pt x="216392" y="9332"/>
                    <a:pt x="219084" y="7537"/>
                    <a:pt x="221775" y="11127"/>
                  </a:cubicBezTo>
                  <a:cubicBezTo>
                    <a:pt x="224467" y="14722"/>
                    <a:pt x="219981" y="19209"/>
                    <a:pt x="216386" y="17860"/>
                  </a:cubicBezTo>
                  <a:cubicBezTo>
                    <a:pt x="213242" y="16511"/>
                    <a:pt x="212345" y="12470"/>
                    <a:pt x="215037" y="10224"/>
                  </a:cubicBezTo>
                  <a:close/>
                  <a:moveTo>
                    <a:pt x="238390" y="1250"/>
                  </a:moveTo>
                  <a:cubicBezTo>
                    <a:pt x="239739" y="353"/>
                    <a:pt x="242430" y="-1442"/>
                    <a:pt x="245122" y="2147"/>
                  </a:cubicBezTo>
                  <a:cubicBezTo>
                    <a:pt x="247814" y="5743"/>
                    <a:pt x="243328" y="10229"/>
                    <a:pt x="239733" y="8880"/>
                  </a:cubicBezTo>
                  <a:cubicBezTo>
                    <a:pt x="236138" y="7532"/>
                    <a:pt x="235692" y="3490"/>
                    <a:pt x="238384" y="1244"/>
                  </a:cubicBezTo>
                  <a:close/>
                  <a:moveTo>
                    <a:pt x="268469" y="12927"/>
                  </a:moveTo>
                  <a:cubicBezTo>
                    <a:pt x="267120" y="11578"/>
                    <a:pt x="264429" y="10235"/>
                    <a:pt x="261737" y="13373"/>
                  </a:cubicBezTo>
                  <a:cubicBezTo>
                    <a:pt x="259045" y="16517"/>
                    <a:pt x="263531" y="21901"/>
                    <a:pt x="266675" y="20558"/>
                  </a:cubicBezTo>
                  <a:cubicBezTo>
                    <a:pt x="269818" y="19209"/>
                    <a:pt x="270715" y="15168"/>
                    <a:pt x="268469" y="12927"/>
                  </a:cubicBezTo>
                  <a:close/>
                  <a:moveTo>
                    <a:pt x="291365" y="32235"/>
                  </a:moveTo>
                  <a:cubicBezTo>
                    <a:pt x="290016" y="30886"/>
                    <a:pt x="287324" y="29543"/>
                    <a:pt x="284632" y="32681"/>
                  </a:cubicBezTo>
                  <a:cubicBezTo>
                    <a:pt x="281940" y="35824"/>
                    <a:pt x="286427" y="41209"/>
                    <a:pt x="289570" y="39866"/>
                  </a:cubicBezTo>
                  <a:cubicBezTo>
                    <a:pt x="293165" y="38071"/>
                    <a:pt x="294062" y="34476"/>
                    <a:pt x="291365" y="32235"/>
                  </a:cubicBezTo>
                  <a:close/>
                  <a:moveTo>
                    <a:pt x="311568" y="47050"/>
                  </a:moveTo>
                  <a:cubicBezTo>
                    <a:pt x="310219" y="45701"/>
                    <a:pt x="307527" y="44358"/>
                    <a:pt x="304836" y="47496"/>
                  </a:cubicBezTo>
                  <a:cubicBezTo>
                    <a:pt x="302144" y="50640"/>
                    <a:pt x="306630" y="56024"/>
                    <a:pt x="309774" y="54680"/>
                  </a:cubicBezTo>
                  <a:cubicBezTo>
                    <a:pt x="313369" y="53337"/>
                    <a:pt x="314266" y="49297"/>
                    <a:pt x="311568" y="47050"/>
                  </a:cubicBezTo>
                  <a:close/>
                  <a:moveTo>
                    <a:pt x="329977" y="65461"/>
                  </a:moveTo>
                  <a:cubicBezTo>
                    <a:pt x="328628" y="64112"/>
                    <a:pt x="325936" y="62768"/>
                    <a:pt x="323245" y="65906"/>
                  </a:cubicBezTo>
                  <a:cubicBezTo>
                    <a:pt x="320553" y="69050"/>
                    <a:pt x="325039" y="74434"/>
                    <a:pt x="328183" y="73091"/>
                  </a:cubicBezTo>
                  <a:cubicBezTo>
                    <a:pt x="331772" y="71742"/>
                    <a:pt x="332669" y="68153"/>
                    <a:pt x="329977" y="65461"/>
                  </a:cubicBezTo>
                  <a:close/>
                  <a:moveTo>
                    <a:pt x="347037" y="82070"/>
                  </a:moveTo>
                  <a:cubicBezTo>
                    <a:pt x="345688" y="80722"/>
                    <a:pt x="342996" y="79378"/>
                    <a:pt x="340305" y="82516"/>
                  </a:cubicBezTo>
                  <a:cubicBezTo>
                    <a:pt x="337613" y="85660"/>
                    <a:pt x="342099" y="91044"/>
                    <a:pt x="345243" y="89701"/>
                  </a:cubicBezTo>
                  <a:cubicBezTo>
                    <a:pt x="348386" y="88352"/>
                    <a:pt x="349283" y="84311"/>
                    <a:pt x="347037" y="82070"/>
                  </a:cubicBezTo>
                  <a:close/>
                  <a:moveTo>
                    <a:pt x="363200" y="96885"/>
                  </a:moveTo>
                  <a:cubicBezTo>
                    <a:pt x="361851" y="95536"/>
                    <a:pt x="359159" y="94193"/>
                    <a:pt x="356467" y="97331"/>
                  </a:cubicBezTo>
                  <a:cubicBezTo>
                    <a:pt x="353776" y="100475"/>
                    <a:pt x="358262" y="105859"/>
                    <a:pt x="361406" y="104516"/>
                  </a:cubicBezTo>
                  <a:cubicBezTo>
                    <a:pt x="364995" y="103167"/>
                    <a:pt x="365892" y="99126"/>
                    <a:pt x="363200" y="96885"/>
                  </a:cubicBezTo>
                  <a:close/>
                  <a:moveTo>
                    <a:pt x="380706" y="112152"/>
                  </a:moveTo>
                  <a:cubicBezTo>
                    <a:pt x="379357" y="110803"/>
                    <a:pt x="376665" y="109460"/>
                    <a:pt x="373973" y="112598"/>
                  </a:cubicBezTo>
                  <a:cubicBezTo>
                    <a:pt x="371281" y="115742"/>
                    <a:pt x="375768" y="121126"/>
                    <a:pt x="378911" y="119783"/>
                  </a:cubicBezTo>
                  <a:cubicBezTo>
                    <a:pt x="382506" y="117988"/>
                    <a:pt x="383404" y="114393"/>
                    <a:pt x="380706" y="112152"/>
                  </a:cubicBezTo>
                  <a:close/>
                  <a:moveTo>
                    <a:pt x="396869" y="126070"/>
                  </a:moveTo>
                  <a:cubicBezTo>
                    <a:pt x="395520" y="124721"/>
                    <a:pt x="392828" y="123378"/>
                    <a:pt x="390136" y="126516"/>
                  </a:cubicBezTo>
                  <a:cubicBezTo>
                    <a:pt x="387444" y="129659"/>
                    <a:pt x="391931" y="135043"/>
                    <a:pt x="395074" y="133700"/>
                  </a:cubicBezTo>
                  <a:cubicBezTo>
                    <a:pt x="398669" y="132351"/>
                    <a:pt x="399566" y="128310"/>
                    <a:pt x="396869" y="126070"/>
                  </a:cubicBezTo>
                  <a:close/>
                  <a:moveTo>
                    <a:pt x="413032" y="140885"/>
                  </a:moveTo>
                  <a:cubicBezTo>
                    <a:pt x="411683" y="139536"/>
                    <a:pt x="408991" y="138193"/>
                    <a:pt x="406299" y="141331"/>
                  </a:cubicBezTo>
                  <a:cubicBezTo>
                    <a:pt x="403607" y="144474"/>
                    <a:pt x="408093" y="149859"/>
                    <a:pt x="411237" y="148516"/>
                  </a:cubicBezTo>
                  <a:cubicBezTo>
                    <a:pt x="414380" y="147172"/>
                    <a:pt x="415729" y="143577"/>
                    <a:pt x="413032" y="140885"/>
                  </a:cubicBezTo>
                  <a:close/>
                  <a:moveTo>
                    <a:pt x="435030" y="162439"/>
                  </a:moveTo>
                  <a:cubicBezTo>
                    <a:pt x="433681" y="161090"/>
                    <a:pt x="430989" y="159747"/>
                    <a:pt x="428297" y="162885"/>
                  </a:cubicBezTo>
                  <a:cubicBezTo>
                    <a:pt x="425605" y="166028"/>
                    <a:pt x="430092" y="171413"/>
                    <a:pt x="433235" y="170070"/>
                  </a:cubicBezTo>
                  <a:cubicBezTo>
                    <a:pt x="436378" y="168721"/>
                    <a:pt x="437276" y="164680"/>
                    <a:pt x="435030" y="162439"/>
                  </a:cubicBezTo>
                  <a:close/>
                  <a:moveTo>
                    <a:pt x="453439" y="178151"/>
                  </a:moveTo>
                  <a:cubicBezTo>
                    <a:pt x="452090" y="176803"/>
                    <a:pt x="449398" y="175460"/>
                    <a:pt x="446706" y="178597"/>
                  </a:cubicBezTo>
                  <a:cubicBezTo>
                    <a:pt x="444014" y="181741"/>
                    <a:pt x="448501" y="187125"/>
                    <a:pt x="451644" y="185782"/>
                  </a:cubicBezTo>
                  <a:cubicBezTo>
                    <a:pt x="455239" y="184433"/>
                    <a:pt x="456136" y="180392"/>
                    <a:pt x="453439" y="178151"/>
                  </a:cubicBezTo>
                  <a:close/>
                  <a:moveTo>
                    <a:pt x="372624" y="374361"/>
                  </a:moveTo>
                  <a:cubicBezTo>
                    <a:pt x="372624" y="372566"/>
                    <a:pt x="373522" y="369422"/>
                    <a:pt x="377562" y="369874"/>
                  </a:cubicBezTo>
                  <a:cubicBezTo>
                    <a:pt x="381603" y="370320"/>
                    <a:pt x="382049" y="377059"/>
                    <a:pt x="378460" y="378402"/>
                  </a:cubicBezTo>
                  <a:cubicBezTo>
                    <a:pt x="375316" y="379751"/>
                    <a:pt x="372173" y="377956"/>
                    <a:pt x="372624" y="37436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99" name="Google Shape;3299;p71"/>
          <p:cNvGrpSpPr/>
          <p:nvPr/>
        </p:nvGrpSpPr>
        <p:grpSpPr>
          <a:xfrm>
            <a:off x="3277049" y="1894030"/>
            <a:ext cx="301161" cy="339535"/>
            <a:chOff x="3299850" y="238575"/>
            <a:chExt cx="427725" cy="482225"/>
          </a:xfrm>
        </p:grpSpPr>
        <p:sp>
          <p:nvSpPr>
            <p:cNvPr id="3300" name="Google Shape;3300;p71"/>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1" name="Google Shape;3301;p71"/>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2" name="Google Shape;3302;p71"/>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3" name="Google Shape;3303;p71"/>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4" name="Google Shape;3304;p71"/>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305" name="Google Shape;3305;p71"/>
          <p:cNvSpPr/>
          <p:nvPr/>
        </p:nvSpPr>
        <p:spPr>
          <a:xfrm>
            <a:off x="5551125" y="1913529"/>
            <a:ext cx="340186" cy="30054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306" name="Google Shape;3306;p71"/>
          <p:cNvGrpSpPr/>
          <p:nvPr/>
        </p:nvGrpSpPr>
        <p:grpSpPr>
          <a:xfrm>
            <a:off x="3255413" y="3545966"/>
            <a:ext cx="331033" cy="337616"/>
            <a:chOff x="4467450" y="3808475"/>
            <a:chExt cx="470150" cy="479500"/>
          </a:xfrm>
        </p:grpSpPr>
        <p:sp>
          <p:nvSpPr>
            <p:cNvPr id="3307" name="Google Shape;3307;p71"/>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8" name="Google Shape;3308;p71"/>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09" name="Google Shape;3309;p71"/>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0" name="Google Shape;3310;p71"/>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311" name="Google Shape;3311;p71"/>
          <p:cNvSpPr/>
          <p:nvPr/>
        </p:nvSpPr>
        <p:spPr>
          <a:xfrm>
            <a:off x="5571681" y="3544707"/>
            <a:ext cx="299049" cy="340133"/>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72"/>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Gingerbread house engineering</a:t>
            </a:r>
            <a:endParaRPr/>
          </a:p>
        </p:txBody>
      </p:sp>
      <p:graphicFrame>
        <p:nvGraphicFramePr>
          <p:cNvPr id="3317" name="Google Shape;3317;p72"/>
          <p:cNvGraphicFramePr/>
          <p:nvPr/>
        </p:nvGraphicFramePr>
        <p:xfrm>
          <a:off x="713200" y="1285875"/>
          <a:ext cx="3000000" cy="3000000"/>
        </p:xfrm>
        <a:graphic>
          <a:graphicData uri="http://schemas.openxmlformats.org/drawingml/2006/table">
            <a:tbl>
              <a:tblPr>
                <a:noFill/>
                <a:tableStyleId>{923D330C-753F-42A0-A62C-BFCD214A7A57}</a:tableStyleId>
              </a:tblPr>
              <a:tblGrid>
                <a:gridCol w="1929375"/>
                <a:gridCol w="1929375"/>
                <a:gridCol w="1929375"/>
                <a:gridCol w="1929375"/>
              </a:tblGrid>
              <a:tr h="670525">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Team</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Problem</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Progress so far</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dk1"/>
                          </a:solidFill>
                          <a:latin typeface="Capriola"/>
                          <a:ea typeface="Capriola"/>
                          <a:cs typeface="Capriola"/>
                          <a:sym typeface="Capriola"/>
                        </a:rPr>
                        <a:t>Problems</a:t>
                      </a:r>
                      <a:endParaRPr b="1" sz="2000">
                        <a:solidFill>
                          <a:schemeClr val="dk1"/>
                        </a:solidFill>
                        <a:latin typeface="Capriola"/>
                        <a:ea typeface="Capriola"/>
                        <a:cs typeface="Capriola"/>
                        <a:sym typeface="Capriol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654150">
                <a:tc>
                  <a:txBody>
                    <a:bodyPr/>
                    <a:lstStyle/>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Members</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Responsibilities</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Gustav - training models</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Lauri &amp; </a:t>
                      </a:r>
                      <a:r>
                        <a:rPr lang="en">
                          <a:solidFill>
                            <a:schemeClr val="dk1"/>
                          </a:solidFill>
                          <a:latin typeface="Archivo"/>
                          <a:ea typeface="Archivo"/>
                          <a:cs typeface="Archivo"/>
                          <a:sym typeface="Archivo"/>
                        </a:rPr>
                        <a:t>Martin - understanding data from a physics perspective </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Predict power generation based on weather data</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To optimize the grid usage in the power plant</a:t>
                      </a:r>
                      <a:endParaRPr>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Data exploration - good plant, bad plant (LR plots)</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Inverters are failing - DCpower/IRR-ratio over time</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LRR Model - data cut</a:t>
                      </a:r>
                      <a:endParaRPr>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We don’t know where the bad values are coming from, illogical values?</a:t>
                      </a:r>
                      <a:endParaRPr>
                        <a:solidFill>
                          <a:schemeClr val="dk1"/>
                        </a:solidFill>
                        <a:latin typeface="Archivo"/>
                        <a:ea typeface="Archivo"/>
                        <a:cs typeface="Archivo"/>
                        <a:sym typeface="Archivo"/>
                      </a:endParaRPr>
                    </a:p>
                    <a:p>
                      <a:pPr indent="-317500" lvl="0" marL="457200" rtl="0" algn="l">
                        <a:spcBef>
                          <a:spcPts val="0"/>
                        </a:spcBef>
                        <a:spcAft>
                          <a:spcPts val="0"/>
                        </a:spcAft>
                        <a:buClr>
                          <a:schemeClr val="dk1"/>
                        </a:buClr>
                        <a:buSzPts val="1400"/>
                        <a:buFont typeface="Archivo"/>
                        <a:buChar char="●"/>
                      </a:pPr>
                      <a:r>
                        <a:rPr lang="en">
                          <a:solidFill>
                            <a:schemeClr val="dk1"/>
                          </a:solidFill>
                          <a:latin typeface="Archivo"/>
                          <a:ea typeface="Archivo"/>
                          <a:cs typeface="Archivo"/>
                          <a:sym typeface="Archivo"/>
                        </a:rPr>
                        <a:t>How and if to predict power output for malfunctioning inverters?</a:t>
                      </a:r>
                      <a:endParaRPr>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887100">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Archivo"/>
                          <a:ea typeface="Archivo"/>
                          <a:cs typeface="Archivo"/>
                          <a:sym typeface="Archivo"/>
                        </a:rPr>
                        <a:t>Mars is actually a very cold place</a:t>
                      </a:r>
                      <a:endParaRPr>
                        <a:solidFill>
                          <a:schemeClr val="dk1"/>
                        </a:solidFill>
                        <a:latin typeface="Archivo"/>
                        <a:ea typeface="Archivo"/>
                        <a:cs typeface="Archivo"/>
                        <a:sym typeface="Archiv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Venus has a beautiful name but is hot</a:t>
                      </a:r>
                      <a:endParaRPr>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Mercury is the smallest planet</a:t>
                      </a:r>
                      <a:endParaRPr>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Archivo"/>
                          <a:ea typeface="Archivo"/>
                          <a:cs typeface="Archivo"/>
                          <a:sym typeface="Archivo"/>
                        </a:rPr>
                        <a:t>Jupiter is the biggest planet of them all</a:t>
                      </a:r>
                      <a:endParaRPr>
                        <a:solidFill>
                          <a:schemeClr val="dk1"/>
                        </a:solidFill>
                        <a:latin typeface="Archivo"/>
                        <a:ea typeface="Archivo"/>
                        <a:cs typeface="Archivo"/>
                        <a:sym typeface="Ar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1" name="Shape 3321"/>
        <p:cNvGrpSpPr/>
        <p:nvPr/>
      </p:nvGrpSpPr>
      <p:grpSpPr>
        <a:xfrm>
          <a:off x="0" y="0"/>
          <a:ext cx="0" cy="0"/>
          <a:chOff x="0" y="0"/>
          <a:chExt cx="0" cy="0"/>
        </a:xfrm>
      </p:grpSpPr>
      <p:graphicFrame>
        <p:nvGraphicFramePr>
          <p:cNvPr id="3322" name="Google Shape;3322;p73"/>
          <p:cNvGraphicFramePr/>
          <p:nvPr/>
        </p:nvGraphicFramePr>
        <p:xfrm>
          <a:off x="952500" y="384225"/>
          <a:ext cx="3000000" cy="3000000"/>
        </p:xfrm>
        <a:graphic>
          <a:graphicData uri="http://schemas.openxmlformats.org/drawingml/2006/table">
            <a:tbl>
              <a:tblPr>
                <a:noFill/>
                <a:tableStyleId>{923D330C-753F-42A0-A62C-BFCD214A7A57}</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Team</a:t>
                      </a:r>
                      <a:endParaRPr/>
                    </a:p>
                  </a:txBody>
                  <a:tcPr marT="91425" marB="91425" marR="91425" marL="91425"/>
                </a:tc>
                <a:tc>
                  <a:txBody>
                    <a:bodyPr/>
                    <a:lstStyle/>
                    <a:p>
                      <a:pPr indent="0" lvl="0" marL="0" rtl="0" algn="l">
                        <a:spcBef>
                          <a:spcPts val="0"/>
                        </a:spcBef>
                        <a:spcAft>
                          <a:spcPts val="0"/>
                        </a:spcAft>
                        <a:buNone/>
                      </a:pPr>
                      <a:r>
                        <a:rPr lang="en"/>
                        <a:t>Problem</a:t>
                      </a:r>
                      <a:endParaRPr/>
                    </a:p>
                  </a:txBody>
                  <a:tcPr marT="91425" marB="91425" marR="91425" marL="91425"/>
                </a:tc>
                <a:tc>
                  <a:txBody>
                    <a:bodyPr/>
                    <a:lstStyle/>
                    <a:p>
                      <a:pPr indent="0" lvl="0" marL="0" rtl="0" algn="l">
                        <a:spcBef>
                          <a:spcPts val="0"/>
                        </a:spcBef>
                        <a:spcAft>
                          <a:spcPts val="0"/>
                        </a:spcAft>
                        <a:buNone/>
                      </a:pPr>
                      <a:r>
                        <a:rPr lang="en"/>
                        <a:t>Progress</a:t>
                      </a:r>
                      <a:endParaRPr/>
                    </a:p>
                  </a:txBody>
                  <a:tcPr marT="91425" marB="91425" marR="91425" marL="91425"/>
                </a:tc>
                <a:tc>
                  <a:txBody>
                    <a:bodyPr/>
                    <a:lstStyle/>
                    <a:p>
                      <a:pPr indent="0" lvl="0" marL="0" rtl="0" algn="l">
                        <a:spcBef>
                          <a:spcPts val="0"/>
                        </a:spcBef>
                        <a:spcAft>
                          <a:spcPts val="0"/>
                        </a:spcAft>
                        <a:buNone/>
                      </a:pPr>
                      <a:r>
                        <a:rPr lang="en"/>
                        <a:t>Blockers</a:t>
                      </a:r>
                      <a:endParaRPr/>
                    </a:p>
                  </a:txBody>
                  <a:tcPr marT="91425" marB="91425" marR="91425" marL="91425"/>
                </a:tc>
                <a:tc>
                  <a:txBody>
                    <a:bodyPr/>
                    <a:lstStyle/>
                    <a:p>
                      <a:pPr indent="0" lvl="0" marL="0" rtl="0" algn="l">
                        <a:spcBef>
                          <a:spcPts val="0"/>
                        </a:spcBef>
                        <a:spcAft>
                          <a:spcPts val="0"/>
                        </a:spcAft>
                        <a:buNone/>
                      </a:pPr>
                      <a:r>
                        <a:rPr lang="en"/>
                        <a:t>Future steps</a:t>
                      </a:r>
                      <a:endParaRPr/>
                    </a:p>
                  </a:txBody>
                  <a:tcPr marT="91425" marB="91425" marR="91425" marL="91425"/>
                </a:tc>
              </a:tr>
              <a:tr h="381000">
                <a:tc>
                  <a:txBody>
                    <a:bodyPr/>
                    <a:lstStyle/>
                    <a:p>
                      <a:pPr indent="0" lvl="0" marL="0" rtl="0" algn="l">
                        <a:spcBef>
                          <a:spcPts val="0"/>
                        </a:spcBef>
                        <a:spcAft>
                          <a:spcPts val="0"/>
                        </a:spcAft>
                        <a:buNone/>
                      </a:pPr>
                      <a:r>
                        <a:rPr lang="en"/>
                        <a:t>Gustav - training the models</a:t>
                      </a:r>
                      <a:endParaRPr/>
                    </a:p>
                  </a:txBody>
                  <a:tcPr marT="91425" marB="91425" marR="91425" marL="91425"/>
                </a:tc>
                <a:tc rowSpan="3">
                  <a:txBody>
                    <a:bodyPr/>
                    <a:lstStyle/>
                    <a:p>
                      <a:pPr indent="0" lvl="0" marL="0" rtl="0" algn="l">
                        <a:spcBef>
                          <a:spcPts val="0"/>
                        </a:spcBef>
                        <a:spcAft>
                          <a:spcPts val="0"/>
                        </a:spcAft>
                        <a:buNone/>
                      </a:pPr>
                      <a:r>
                        <a:rPr lang="en">
                          <a:solidFill>
                            <a:schemeClr val="dk1"/>
                          </a:solidFill>
                          <a:latin typeface="Archivo"/>
                          <a:ea typeface="Archivo"/>
                          <a:cs typeface="Archivo"/>
                          <a:sym typeface="Archivo"/>
                        </a:rPr>
                        <a:t>-</a:t>
                      </a:r>
                      <a:r>
                        <a:rPr lang="en">
                          <a:solidFill>
                            <a:schemeClr val="dk1"/>
                          </a:solidFill>
                          <a:latin typeface="Archivo"/>
                          <a:ea typeface="Archivo"/>
                          <a:cs typeface="Archivo"/>
                          <a:sym typeface="Archivo"/>
                        </a:rPr>
                        <a:t>Predict power generation based on weather data</a:t>
                      </a:r>
                      <a:endParaRPr>
                        <a:solidFill>
                          <a:schemeClr val="dk1"/>
                        </a:solidFill>
                        <a:latin typeface="Archivo"/>
                        <a:ea typeface="Archivo"/>
                        <a:cs typeface="Archivo"/>
                        <a:sym typeface="Archivo"/>
                      </a:endParaRPr>
                    </a:p>
                    <a:p>
                      <a:pPr indent="0" lvl="0" marL="0" rtl="0" algn="l">
                        <a:spcBef>
                          <a:spcPts val="0"/>
                        </a:spcBef>
                        <a:spcAft>
                          <a:spcPts val="0"/>
                        </a:spcAft>
                        <a:buNone/>
                      </a:pPr>
                      <a:r>
                        <a:rPr lang="en">
                          <a:solidFill>
                            <a:schemeClr val="dk1"/>
                          </a:solidFill>
                          <a:latin typeface="Archivo"/>
                          <a:ea typeface="Archivo"/>
                          <a:cs typeface="Archivo"/>
                          <a:sym typeface="Archivo"/>
                        </a:rPr>
                        <a:t>-</a:t>
                      </a:r>
                      <a:r>
                        <a:rPr lang="en">
                          <a:solidFill>
                            <a:schemeClr val="dk1"/>
                          </a:solidFill>
                          <a:latin typeface="Archivo"/>
                          <a:ea typeface="Archivo"/>
                          <a:cs typeface="Archivo"/>
                          <a:sym typeface="Archivo"/>
                        </a:rPr>
                        <a:t>To optimize the grid usage in the power plant</a:t>
                      </a:r>
                      <a:endParaRPr>
                        <a:solidFill>
                          <a:schemeClr val="dk1"/>
                        </a:solidFill>
                        <a:latin typeface="Archivo"/>
                        <a:ea typeface="Archivo"/>
                        <a:cs typeface="Archivo"/>
                        <a:sym typeface="Archivo"/>
                      </a:endParaRPr>
                    </a:p>
                  </a:txBody>
                  <a:tcPr marT="91425" marB="91425" marR="91425" marL="91425"/>
                </a:tc>
                <a:tc rowSpan="3">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Martin - Data understanding from a physics perspective</a:t>
                      </a:r>
                      <a:endParaRPr/>
                    </a:p>
                  </a:txBody>
                  <a:tcPr marT="91425" marB="91425" marR="91425" marL="91425"/>
                </a:tc>
                <a:tc vMerge="1"/>
                <a:tc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Lauri - </a:t>
                      </a:r>
                      <a:r>
                        <a:rPr lang="en">
                          <a:solidFill>
                            <a:schemeClr val="dk1"/>
                          </a:solidFill>
                          <a:latin typeface="Archivo"/>
                          <a:ea typeface="Archivo"/>
                          <a:cs typeface="Archivo"/>
                          <a:sym typeface="Archivo"/>
                        </a:rPr>
                        <a:t>understanding data from a physics perspective </a:t>
                      </a:r>
                      <a:endParaRPr/>
                    </a:p>
                  </a:txBody>
                  <a:tcPr marT="91425" marB="91425" marR="91425" marL="91425"/>
                </a:tc>
                <a:tc vMerge="1"/>
                <a:tc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38"/>
          <p:cNvSpPr txBox="1"/>
          <p:nvPr>
            <p:ph type="ctrTitle"/>
          </p:nvPr>
        </p:nvSpPr>
        <p:spPr>
          <a:xfrm>
            <a:off x="4074900" y="1160563"/>
            <a:ext cx="4355700" cy="16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680" name="Google Shape;1680;p38"/>
          <p:cNvSpPr txBox="1"/>
          <p:nvPr>
            <p:ph idx="1" type="subTitle"/>
          </p:nvPr>
        </p:nvSpPr>
        <p:spPr>
          <a:xfrm>
            <a:off x="5736050" y="3308813"/>
            <a:ext cx="2694600" cy="67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1681" name="Google Shape;1681;p38"/>
          <p:cNvPicPr preferRelativeResize="0"/>
          <p:nvPr/>
        </p:nvPicPr>
        <p:blipFill>
          <a:blip r:embed="rId3">
            <a:alphaModFix/>
          </a:blip>
          <a:stretch>
            <a:fillRect/>
          </a:stretch>
        </p:blipFill>
        <p:spPr>
          <a:xfrm>
            <a:off x="0" y="549841"/>
            <a:ext cx="9143999" cy="459365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74"/>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 facts and trivia</a:t>
            </a:r>
            <a:endParaRPr/>
          </a:p>
        </p:txBody>
      </p:sp>
      <p:sp>
        <p:nvSpPr>
          <p:cNvPr id="3328" name="Google Shape;3328;p74"/>
          <p:cNvSpPr txBox="1"/>
          <p:nvPr/>
        </p:nvSpPr>
        <p:spPr>
          <a:xfrm>
            <a:off x="4946475" y="1467675"/>
            <a:ext cx="14952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Saturn</a:t>
            </a:r>
            <a:endParaRPr b="1" sz="2400">
              <a:solidFill>
                <a:schemeClr val="dk1"/>
              </a:solidFill>
              <a:latin typeface="Capriola"/>
              <a:ea typeface="Capriola"/>
              <a:cs typeface="Capriola"/>
              <a:sym typeface="Capriola"/>
            </a:endParaRPr>
          </a:p>
        </p:txBody>
      </p:sp>
      <p:sp>
        <p:nvSpPr>
          <p:cNvPr id="3329" name="Google Shape;3329;p74"/>
          <p:cNvSpPr txBox="1"/>
          <p:nvPr/>
        </p:nvSpPr>
        <p:spPr>
          <a:xfrm>
            <a:off x="4947071" y="1919475"/>
            <a:ext cx="14952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Saturn is a gas giant and has several rings</a:t>
            </a:r>
            <a:endParaRPr>
              <a:solidFill>
                <a:schemeClr val="dk1"/>
              </a:solidFill>
              <a:latin typeface="Archivo"/>
              <a:ea typeface="Archivo"/>
              <a:cs typeface="Archivo"/>
              <a:sym typeface="Archivo"/>
            </a:endParaRPr>
          </a:p>
        </p:txBody>
      </p:sp>
      <p:sp>
        <p:nvSpPr>
          <p:cNvPr id="3330" name="Google Shape;3330;p74"/>
          <p:cNvSpPr txBox="1"/>
          <p:nvPr/>
        </p:nvSpPr>
        <p:spPr>
          <a:xfrm>
            <a:off x="4946475" y="2936425"/>
            <a:ext cx="14943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Venus</a:t>
            </a:r>
            <a:endParaRPr b="1" sz="2400">
              <a:solidFill>
                <a:schemeClr val="dk1"/>
              </a:solidFill>
              <a:latin typeface="Capriola"/>
              <a:ea typeface="Capriola"/>
              <a:cs typeface="Capriola"/>
              <a:sym typeface="Capriola"/>
            </a:endParaRPr>
          </a:p>
        </p:txBody>
      </p:sp>
      <p:sp>
        <p:nvSpPr>
          <p:cNvPr id="3331" name="Google Shape;3331;p74"/>
          <p:cNvSpPr txBox="1"/>
          <p:nvPr/>
        </p:nvSpPr>
        <p:spPr>
          <a:xfrm>
            <a:off x="4947537" y="3388225"/>
            <a:ext cx="14943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Venus in fact has a very beautiful name</a:t>
            </a:r>
            <a:endParaRPr>
              <a:solidFill>
                <a:schemeClr val="dk1"/>
              </a:solidFill>
              <a:latin typeface="Archivo"/>
              <a:ea typeface="Archivo"/>
              <a:cs typeface="Archivo"/>
              <a:sym typeface="Archivo"/>
            </a:endParaRPr>
          </a:p>
        </p:txBody>
      </p:sp>
      <p:sp>
        <p:nvSpPr>
          <p:cNvPr id="3332" name="Google Shape;3332;p74"/>
          <p:cNvSpPr/>
          <p:nvPr/>
        </p:nvSpPr>
        <p:spPr>
          <a:xfrm>
            <a:off x="4603300" y="1610469"/>
            <a:ext cx="247200" cy="247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4603312" y="3079219"/>
            <a:ext cx="247200" cy="24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4"/>
          <p:cNvSpPr txBox="1"/>
          <p:nvPr/>
        </p:nvSpPr>
        <p:spPr>
          <a:xfrm>
            <a:off x="6882005" y="1467675"/>
            <a:ext cx="14940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Mars</a:t>
            </a:r>
            <a:endParaRPr b="1" sz="2400">
              <a:solidFill>
                <a:schemeClr val="dk1"/>
              </a:solidFill>
              <a:latin typeface="Capriola"/>
              <a:ea typeface="Capriola"/>
              <a:cs typeface="Capriola"/>
              <a:sym typeface="Capriola"/>
            </a:endParaRPr>
          </a:p>
        </p:txBody>
      </p:sp>
      <p:sp>
        <p:nvSpPr>
          <p:cNvPr id="3335" name="Google Shape;3335;p74"/>
          <p:cNvSpPr txBox="1"/>
          <p:nvPr/>
        </p:nvSpPr>
        <p:spPr>
          <a:xfrm>
            <a:off x="6882599" y="1919475"/>
            <a:ext cx="14940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Despite being red, Mars is actually cold</a:t>
            </a:r>
            <a:endParaRPr>
              <a:solidFill>
                <a:schemeClr val="dk1"/>
              </a:solidFill>
              <a:latin typeface="Archivo"/>
              <a:ea typeface="Archivo"/>
              <a:cs typeface="Archivo"/>
              <a:sym typeface="Archivo"/>
            </a:endParaRPr>
          </a:p>
        </p:txBody>
      </p:sp>
      <p:sp>
        <p:nvSpPr>
          <p:cNvPr id="3336" name="Google Shape;3336;p74"/>
          <p:cNvSpPr txBox="1"/>
          <p:nvPr/>
        </p:nvSpPr>
        <p:spPr>
          <a:xfrm>
            <a:off x="6882005" y="2936425"/>
            <a:ext cx="14934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apriola"/>
                <a:ea typeface="Capriola"/>
                <a:cs typeface="Capriola"/>
                <a:sym typeface="Capriola"/>
              </a:rPr>
              <a:t>Mercury</a:t>
            </a:r>
            <a:endParaRPr b="1" sz="2400">
              <a:solidFill>
                <a:schemeClr val="dk1"/>
              </a:solidFill>
              <a:latin typeface="Capriola"/>
              <a:ea typeface="Capriola"/>
              <a:cs typeface="Capriola"/>
              <a:sym typeface="Capriola"/>
            </a:endParaRPr>
          </a:p>
        </p:txBody>
      </p:sp>
      <p:sp>
        <p:nvSpPr>
          <p:cNvPr id="3337" name="Google Shape;3337;p74"/>
          <p:cNvSpPr txBox="1"/>
          <p:nvPr/>
        </p:nvSpPr>
        <p:spPr>
          <a:xfrm>
            <a:off x="6883066" y="3388225"/>
            <a:ext cx="14934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chivo"/>
                <a:ea typeface="Archivo"/>
                <a:cs typeface="Archivo"/>
                <a:sym typeface="Archivo"/>
              </a:rPr>
              <a:t>Mercury is the closest planet to the Sun</a:t>
            </a:r>
            <a:endParaRPr>
              <a:solidFill>
                <a:schemeClr val="dk1"/>
              </a:solidFill>
              <a:latin typeface="Archivo"/>
              <a:ea typeface="Archivo"/>
              <a:cs typeface="Archivo"/>
              <a:sym typeface="Archivo"/>
            </a:endParaRPr>
          </a:p>
        </p:txBody>
      </p:sp>
      <p:sp>
        <p:nvSpPr>
          <p:cNvPr id="3338" name="Google Shape;3338;p74"/>
          <p:cNvSpPr/>
          <p:nvPr/>
        </p:nvSpPr>
        <p:spPr>
          <a:xfrm>
            <a:off x="6538850" y="1610469"/>
            <a:ext cx="247200" cy="24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6538862" y="3079219"/>
            <a:ext cx="247200" cy="24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4"/>
          <p:cNvSpPr txBox="1"/>
          <p:nvPr/>
        </p:nvSpPr>
        <p:spPr>
          <a:xfrm>
            <a:off x="713175" y="4332353"/>
            <a:ext cx="7717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Follow the link in the graph to modify its data and then paste the new one here. For more info,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click here</a:t>
            </a:r>
            <a:endParaRPr b="1" sz="1200" u="sng">
              <a:solidFill>
                <a:schemeClr val="dk1"/>
              </a:solidFill>
              <a:latin typeface="Archivo"/>
              <a:ea typeface="Archivo"/>
              <a:cs typeface="Archivo"/>
              <a:sym typeface="Archivo"/>
            </a:endParaRPr>
          </a:p>
        </p:txBody>
      </p:sp>
      <p:pic>
        <p:nvPicPr>
          <p:cNvPr id="3341" name="Google Shape;3341;p74" title="Chart">
            <a:hlinkClick r:id="rId4"/>
          </p:cNvPr>
          <p:cNvPicPr preferRelativeResize="0"/>
          <p:nvPr/>
        </p:nvPicPr>
        <p:blipFill>
          <a:blip r:embed="rId5">
            <a:alphaModFix/>
          </a:blip>
          <a:stretch>
            <a:fillRect/>
          </a:stretch>
        </p:blipFill>
        <p:spPr>
          <a:xfrm>
            <a:off x="713400" y="1331656"/>
            <a:ext cx="3456425" cy="27452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39"/>
          <p:cNvSpPr txBox="1"/>
          <p:nvPr>
            <p:ph type="ctrTitle"/>
          </p:nvPr>
        </p:nvSpPr>
        <p:spPr>
          <a:xfrm>
            <a:off x="4074900" y="1160563"/>
            <a:ext cx="4355700" cy="16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687" name="Google Shape;1687;p39"/>
          <p:cNvSpPr txBox="1"/>
          <p:nvPr>
            <p:ph idx="1" type="subTitle"/>
          </p:nvPr>
        </p:nvSpPr>
        <p:spPr>
          <a:xfrm>
            <a:off x="5736050" y="3308813"/>
            <a:ext cx="2694600" cy="67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1688" name="Google Shape;1688;p39"/>
          <p:cNvPicPr preferRelativeResize="0"/>
          <p:nvPr/>
        </p:nvPicPr>
        <p:blipFill>
          <a:blip r:embed="rId3">
            <a:alphaModFix/>
          </a:blip>
          <a:stretch>
            <a:fillRect/>
          </a:stretch>
        </p:blipFill>
        <p:spPr>
          <a:xfrm>
            <a:off x="0" y="319600"/>
            <a:ext cx="4879225" cy="4814950"/>
          </a:xfrm>
          <a:prstGeom prst="rect">
            <a:avLst/>
          </a:prstGeom>
          <a:noFill/>
          <a:ln>
            <a:noFill/>
          </a:ln>
        </p:spPr>
      </p:pic>
      <p:pic>
        <p:nvPicPr>
          <p:cNvPr id="1689" name="Google Shape;1689;p39"/>
          <p:cNvPicPr preferRelativeResize="0"/>
          <p:nvPr/>
        </p:nvPicPr>
        <p:blipFill>
          <a:blip r:embed="rId4">
            <a:alphaModFix/>
          </a:blip>
          <a:stretch>
            <a:fillRect/>
          </a:stretch>
        </p:blipFill>
        <p:spPr>
          <a:xfrm>
            <a:off x="6070380" y="1663237"/>
            <a:ext cx="2999648" cy="2909624"/>
          </a:xfrm>
          <a:prstGeom prst="rect">
            <a:avLst/>
          </a:prstGeom>
          <a:noFill/>
          <a:ln>
            <a:noFill/>
          </a:ln>
        </p:spPr>
      </p:pic>
      <p:pic>
        <p:nvPicPr>
          <p:cNvPr id="1690" name="Google Shape;1690;p39"/>
          <p:cNvPicPr preferRelativeResize="0"/>
          <p:nvPr/>
        </p:nvPicPr>
        <p:blipFill>
          <a:blip r:embed="rId5">
            <a:alphaModFix/>
          </a:blip>
          <a:stretch>
            <a:fillRect/>
          </a:stretch>
        </p:blipFill>
        <p:spPr>
          <a:xfrm>
            <a:off x="3637250" y="319600"/>
            <a:ext cx="3042416" cy="2909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40"/>
          <p:cNvSpPr txBox="1"/>
          <p:nvPr>
            <p:ph type="ctrTitle"/>
          </p:nvPr>
        </p:nvSpPr>
        <p:spPr>
          <a:xfrm>
            <a:off x="4074900" y="1160563"/>
            <a:ext cx="4355700" cy="16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696" name="Google Shape;1696;p40"/>
          <p:cNvSpPr txBox="1"/>
          <p:nvPr>
            <p:ph idx="1" type="subTitle"/>
          </p:nvPr>
        </p:nvSpPr>
        <p:spPr>
          <a:xfrm>
            <a:off x="5736050" y="3308813"/>
            <a:ext cx="2694600" cy="67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1697" name="Google Shape;1697;p40"/>
          <p:cNvPicPr preferRelativeResize="0"/>
          <p:nvPr/>
        </p:nvPicPr>
        <p:blipFill>
          <a:blip r:embed="rId3">
            <a:alphaModFix/>
          </a:blip>
          <a:stretch>
            <a:fillRect/>
          </a:stretch>
        </p:blipFill>
        <p:spPr>
          <a:xfrm>
            <a:off x="458550" y="501239"/>
            <a:ext cx="7972050" cy="43618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41"/>
          <p:cNvSpPr txBox="1"/>
          <p:nvPr>
            <p:ph type="title"/>
          </p:nvPr>
        </p:nvSpPr>
        <p:spPr>
          <a:xfrm>
            <a:off x="713275" y="445025"/>
            <a:ext cx="7717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03" name="Google Shape;1703;p41"/>
          <p:cNvSpPr txBox="1"/>
          <p:nvPr>
            <p:ph idx="1" type="body"/>
          </p:nvPr>
        </p:nvSpPr>
        <p:spPr>
          <a:xfrm>
            <a:off x="713275" y="1152475"/>
            <a:ext cx="77175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42"/>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1709" name="Google Shape;1709;p42"/>
          <p:cNvSpPr txBox="1"/>
          <p:nvPr>
            <p:ph idx="2" type="title"/>
          </p:nvPr>
        </p:nvSpPr>
        <p:spPr>
          <a:xfrm>
            <a:off x="720125" y="1752550"/>
            <a:ext cx="253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710" name="Google Shape;1710;p42"/>
          <p:cNvSpPr txBox="1"/>
          <p:nvPr>
            <p:ph idx="1" type="subTitle"/>
          </p:nvPr>
        </p:nvSpPr>
        <p:spPr>
          <a:xfrm>
            <a:off x="720125" y="2175032"/>
            <a:ext cx="2531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711" name="Google Shape;1711;p42"/>
          <p:cNvSpPr txBox="1"/>
          <p:nvPr>
            <p:ph idx="3" type="title"/>
          </p:nvPr>
        </p:nvSpPr>
        <p:spPr>
          <a:xfrm>
            <a:off x="3312959" y="1752550"/>
            <a:ext cx="253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Guide</a:t>
            </a:r>
            <a:endParaRPr/>
          </a:p>
        </p:txBody>
      </p:sp>
      <p:sp>
        <p:nvSpPr>
          <p:cNvPr id="1712" name="Google Shape;1712;p42"/>
          <p:cNvSpPr txBox="1"/>
          <p:nvPr>
            <p:ph idx="4" type="subTitle"/>
          </p:nvPr>
        </p:nvSpPr>
        <p:spPr>
          <a:xfrm>
            <a:off x="3312959" y="2175032"/>
            <a:ext cx="2531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713" name="Google Shape;1713;p42"/>
          <p:cNvSpPr txBox="1"/>
          <p:nvPr>
            <p:ph idx="5" type="title"/>
          </p:nvPr>
        </p:nvSpPr>
        <p:spPr>
          <a:xfrm>
            <a:off x="720125" y="3532770"/>
            <a:ext cx="253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science</a:t>
            </a:r>
            <a:endParaRPr/>
          </a:p>
        </p:txBody>
      </p:sp>
      <p:sp>
        <p:nvSpPr>
          <p:cNvPr id="1714" name="Google Shape;1714;p42"/>
          <p:cNvSpPr txBox="1"/>
          <p:nvPr>
            <p:ph idx="6" type="subTitle"/>
          </p:nvPr>
        </p:nvSpPr>
        <p:spPr>
          <a:xfrm>
            <a:off x="720125" y="3955252"/>
            <a:ext cx="2531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715" name="Google Shape;1715;p42"/>
          <p:cNvSpPr txBox="1"/>
          <p:nvPr>
            <p:ph idx="7" type="title"/>
          </p:nvPr>
        </p:nvSpPr>
        <p:spPr>
          <a:xfrm>
            <a:off x="3312959" y="3532770"/>
            <a:ext cx="253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Decorating</a:t>
            </a:r>
            <a:endParaRPr/>
          </a:p>
        </p:txBody>
      </p:sp>
      <p:sp>
        <p:nvSpPr>
          <p:cNvPr id="1716" name="Google Shape;1716;p42"/>
          <p:cNvSpPr txBox="1"/>
          <p:nvPr>
            <p:ph idx="8" type="subTitle"/>
          </p:nvPr>
        </p:nvSpPr>
        <p:spPr>
          <a:xfrm>
            <a:off x="3312959" y="3955252"/>
            <a:ext cx="2531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717" name="Google Shape;1717;p42"/>
          <p:cNvSpPr txBox="1"/>
          <p:nvPr>
            <p:ph idx="9" type="title"/>
          </p:nvPr>
        </p:nvSpPr>
        <p:spPr>
          <a:xfrm>
            <a:off x="1230074" y="1232788"/>
            <a:ext cx="14982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18" name="Google Shape;1718;p42"/>
          <p:cNvSpPr txBox="1"/>
          <p:nvPr>
            <p:ph idx="13" type="title"/>
          </p:nvPr>
        </p:nvSpPr>
        <p:spPr>
          <a:xfrm>
            <a:off x="1230074" y="3013013"/>
            <a:ext cx="14982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19" name="Google Shape;1719;p42"/>
          <p:cNvSpPr txBox="1"/>
          <p:nvPr>
            <p:ph idx="14" type="title"/>
          </p:nvPr>
        </p:nvSpPr>
        <p:spPr>
          <a:xfrm>
            <a:off x="3822909" y="1232788"/>
            <a:ext cx="14982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20" name="Google Shape;1720;p42"/>
          <p:cNvSpPr txBox="1"/>
          <p:nvPr>
            <p:ph idx="15" type="title"/>
          </p:nvPr>
        </p:nvSpPr>
        <p:spPr>
          <a:xfrm>
            <a:off x="3822909" y="3013013"/>
            <a:ext cx="14982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21" name="Google Shape;1721;p42"/>
          <p:cNvSpPr txBox="1"/>
          <p:nvPr>
            <p:ph idx="16" type="title"/>
          </p:nvPr>
        </p:nvSpPr>
        <p:spPr>
          <a:xfrm>
            <a:off x="5905787" y="1752550"/>
            <a:ext cx="253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Culture</a:t>
            </a:r>
            <a:endParaRPr/>
          </a:p>
        </p:txBody>
      </p:sp>
      <p:sp>
        <p:nvSpPr>
          <p:cNvPr id="1722" name="Google Shape;1722;p42"/>
          <p:cNvSpPr txBox="1"/>
          <p:nvPr>
            <p:ph idx="17" type="subTitle"/>
          </p:nvPr>
        </p:nvSpPr>
        <p:spPr>
          <a:xfrm>
            <a:off x="5905787" y="2175032"/>
            <a:ext cx="2531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723" name="Google Shape;1723;p42"/>
          <p:cNvSpPr txBox="1"/>
          <p:nvPr>
            <p:ph idx="18" type="title"/>
          </p:nvPr>
        </p:nvSpPr>
        <p:spPr>
          <a:xfrm>
            <a:off x="5905787" y="3532770"/>
            <a:ext cx="2531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Recipe</a:t>
            </a:r>
            <a:endParaRPr/>
          </a:p>
        </p:txBody>
      </p:sp>
      <p:sp>
        <p:nvSpPr>
          <p:cNvPr id="1724" name="Google Shape;1724;p42"/>
          <p:cNvSpPr txBox="1"/>
          <p:nvPr>
            <p:ph idx="19" type="subTitle"/>
          </p:nvPr>
        </p:nvSpPr>
        <p:spPr>
          <a:xfrm>
            <a:off x="5905787" y="3955252"/>
            <a:ext cx="25317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725" name="Google Shape;1725;p42"/>
          <p:cNvSpPr txBox="1"/>
          <p:nvPr>
            <p:ph idx="20" type="title"/>
          </p:nvPr>
        </p:nvSpPr>
        <p:spPr>
          <a:xfrm>
            <a:off x="6415737" y="1232788"/>
            <a:ext cx="14982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26" name="Google Shape;1726;p42"/>
          <p:cNvSpPr txBox="1"/>
          <p:nvPr>
            <p:ph idx="21" type="title"/>
          </p:nvPr>
        </p:nvSpPr>
        <p:spPr>
          <a:xfrm>
            <a:off x="6415737" y="3013013"/>
            <a:ext cx="1498200" cy="6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43"/>
          <p:cNvSpPr txBox="1"/>
          <p:nvPr>
            <p:ph type="title"/>
          </p:nvPr>
        </p:nvSpPr>
        <p:spPr>
          <a:xfrm>
            <a:off x="2754911" y="1602150"/>
            <a:ext cx="36342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732" name="Google Shape;1732;p43"/>
          <p:cNvSpPr txBox="1"/>
          <p:nvPr>
            <p:ph idx="1" type="subTitle"/>
          </p:nvPr>
        </p:nvSpPr>
        <p:spPr>
          <a:xfrm>
            <a:off x="2754889" y="2710350"/>
            <a:ext cx="3634200" cy="9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grpSp>
        <p:nvGrpSpPr>
          <p:cNvPr id="1733" name="Google Shape;1733;p43"/>
          <p:cNvGrpSpPr/>
          <p:nvPr/>
        </p:nvGrpSpPr>
        <p:grpSpPr>
          <a:xfrm>
            <a:off x="240615" y="1076811"/>
            <a:ext cx="2622792" cy="4622916"/>
            <a:chOff x="240615" y="1076811"/>
            <a:chExt cx="2622792" cy="4622916"/>
          </a:xfrm>
        </p:grpSpPr>
        <p:grpSp>
          <p:nvGrpSpPr>
            <p:cNvPr id="1734" name="Google Shape;1734;p43"/>
            <p:cNvGrpSpPr/>
            <p:nvPr/>
          </p:nvGrpSpPr>
          <p:grpSpPr>
            <a:xfrm flipH="1">
              <a:off x="240615" y="1076811"/>
              <a:ext cx="1588980" cy="2022372"/>
              <a:chOff x="-10488898" y="3570717"/>
              <a:chExt cx="2409006" cy="3066059"/>
            </a:xfrm>
          </p:grpSpPr>
          <p:sp>
            <p:nvSpPr>
              <p:cNvPr id="1735" name="Google Shape;1735;p43"/>
              <p:cNvSpPr/>
              <p:nvPr/>
            </p:nvSpPr>
            <p:spPr>
              <a:xfrm>
                <a:off x="-10488898" y="3570717"/>
                <a:ext cx="2409006" cy="3066059"/>
              </a:xfrm>
              <a:custGeom>
                <a:rect b="b" l="l" r="r" t="t"/>
                <a:pathLst>
                  <a:path extrusionOk="0" h="654791" w="514470">
                    <a:moveTo>
                      <a:pt x="177884" y="212656"/>
                    </a:moveTo>
                    <a:cubicBezTo>
                      <a:pt x="177884" y="212656"/>
                      <a:pt x="142415" y="163266"/>
                      <a:pt x="164419" y="95021"/>
                    </a:cubicBezTo>
                    <a:cubicBezTo>
                      <a:pt x="186417" y="26775"/>
                      <a:pt x="255109" y="-6902"/>
                      <a:pt x="317063" y="1180"/>
                    </a:cubicBezTo>
                    <a:cubicBezTo>
                      <a:pt x="378571" y="8816"/>
                      <a:pt x="433340" y="59994"/>
                      <a:pt x="439175" y="133630"/>
                    </a:cubicBezTo>
                    <a:cubicBezTo>
                      <a:pt x="445011" y="207266"/>
                      <a:pt x="373627" y="252614"/>
                      <a:pt x="373627" y="252614"/>
                    </a:cubicBezTo>
                    <a:cubicBezTo>
                      <a:pt x="373627" y="252614"/>
                      <a:pt x="547817" y="314127"/>
                      <a:pt x="508765" y="389106"/>
                    </a:cubicBezTo>
                    <a:cubicBezTo>
                      <a:pt x="469706" y="464085"/>
                      <a:pt x="382160" y="382373"/>
                      <a:pt x="371832" y="382818"/>
                    </a:cubicBezTo>
                    <a:cubicBezTo>
                      <a:pt x="361059" y="382818"/>
                      <a:pt x="385297" y="555227"/>
                      <a:pt x="397871" y="564213"/>
                    </a:cubicBezTo>
                    <a:cubicBezTo>
                      <a:pt x="410890" y="573192"/>
                      <a:pt x="440518" y="622582"/>
                      <a:pt x="391138" y="644130"/>
                    </a:cubicBezTo>
                    <a:cubicBezTo>
                      <a:pt x="341307" y="665678"/>
                      <a:pt x="249720" y="652657"/>
                      <a:pt x="242981" y="622130"/>
                    </a:cubicBezTo>
                    <a:cubicBezTo>
                      <a:pt x="236249" y="591596"/>
                      <a:pt x="246125" y="508987"/>
                      <a:pt x="229516" y="499105"/>
                    </a:cubicBezTo>
                    <a:cubicBezTo>
                      <a:pt x="212908" y="489228"/>
                      <a:pt x="177884" y="616740"/>
                      <a:pt x="142867" y="615843"/>
                    </a:cubicBezTo>
                    <a:cubicBezTo>
                      <a:pt x="107849" y="614945"/>
                      <a:pt x="36911" y="579473"/>
                      <a:pt x="22097" y="566007"/>
                    </a:cubicBezTo>
                    <a:cubicBezTo>
                      <a:pt x="7283" y="552541"/>
                      <a:pt x="-798" y="494618"/>
                      <a:pt x="57115" y="471269"/>
                    </a:cubicBezTo>
                    <a:cubicBezTo>
                      <a:pt x="115028" y="447475"/>
                      <a:pt x="131642" y="332086"/>
                      <a:pt x="133437" y="328045"/>
                    </a:cubicBezTo>
                    <a:cubicBezTo>
                      <a:pt x="135231" y="324004"/>
                      <a:pt x="5037" y="358127"/>
                      <a:pt x="99" y="291676"/>
                    </a:cubicBezTo>
                    <a:cubicBezTo>
                      <a:pt x="-4387" y="225670"/>
                      <a:pt x="144661" y="217594"/>
                      <a:pt x="177884" y="21265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6" name="Google Shape;1736;p43"/>
              <p:cNvSpPr/>
              <p:nvPr/>
            </p:nvSpPr>
            <p:spPr>
              <a:xfrm>
                <a:off x="-10466871" y="3600146"/>
                <a:ext cx="2343643" cy="3005669"/>
              </a:xfrm>
              <a:custGeom>
                <a:rect b="b" l="l" r="r" t="t"/>
                <a:pathLst>
                  <a:path extrusionOk="0" h="641894" w="500511">
                    <a:moveTo>
                      <a:pt x="186650" y="210856"/>
                    </a:moveTo>
                    <a:cubicBezTo>
                      <a:pt x="165549" y="178980"/>
                      <a:pt x="153879" y="142159"/>
                      <a:pt x="163755" y="103995"/>
                    </a:cubicBezTo>
                    <a:cubicBezTo>
                      <a:pt x="170487" y="78406"/>
                      <a:pt x="185753" y="55954"/>
                      <a:pt x="204162" y="37996"/>
                    </a:cubicBezTo>
                    <a:cubicBezTo>
                      <a:pt x="218530" y="23626"/>
                      <a:pt x="232893" y="14647"/>
                      <a:pt x="252650" y="8811"/>
                    </a:cubicBezTo>
                    <a:cubicBezTo>
                      <a:pt x="282278" y="729"/>
                      <a:pt x="314604" y="283"/>
                      <a:pt x="342443" y="14647"/>
                    </a:cubicBezTo>
                    <a:cubicBezTo>
                      <a:pt x="377912" y="33503"/>
                      <a:pt x="407540" y="67626"/>
                      <a:pt x="418765" y="106687"/>
                    </a:cubicBezTo>
                    <a:cubicBezTo>
                      <a:pt x="434030" y="162364"/>
                      <a:pt x="399910" y="211302"/>
                      <a:pt x="357709" y="244076"/>
                    </a:cubicBezTo>
                    <a:cubicBezTo>
                      <a:pt x="355914" y="245425"/>
                      <a:pt x="358606" y="247671"/>
                      <a:pt x="359955" y="246322"/>
                    </a:cubicBezTo>
                    <a:cubicBezTo>
                      <a:pt x="390486" y="222973"/>
                      <a:pt x="416970" y="192446"/>
                      <a:pt x="424154" y="153384"/>
                    </a:cubicBezTo>
                    <a:cubicBezTo>
                      <a:pt x="429544" y="124652"/>
                      <a:pt x="421463" y="95913"/>
                      <a:pt x="407094" y="71221"/>
                    </a:cubicBezTo>
                    <a:cubicBezTo>
                      <a:pt x="393178" y="47872"/>
                      <a:pt x="372974" y="28119"/>
                      <a:pt x="349627" y="14647"/>
                    </a:cubicBezTo>
                    <a:cubicBezTo>
                      <a:pt x="325835" y="729"/>
                      <a:pt x="301590" y="-1963"/>
                      <a:pt x="274203" y="1181"/>
                    </a:cubicBezTo>
                    <a:cubicBezTo>
                      <a:pt x="253999" y="3427"/>
                      <a:pt x="233796" y="9263"/>
                      <a:pt x="217633" y="21831"/>
                    </a:cubicBezTo>
                    <a:cubicBezTo>
                      <a:pt x="204168" y="32160"/>
                      <a:pt x="192491" y="44729"/>
                      <a:pt x="182164" y="58646"/>
                    </a:cubicBezTo>
                    <a:cubicBezTo>
                      <a:pt x="168699" y="77503"/>
                      <a:pt x="159268" y="99502"/>
                      <a:pt x="157022" y="122851"/>
                    </a:cubicBezTo>
                    <a:cubicBezTo>
                      <a:pt x="153879" y="155179"/>
                      <a:pt x="166001" y="186158"/>
                      <a:pt x="183958" y="212199"/>
                    </a:cubicBezTo>
                    <a:cubicBezTo>
                      <a:pt x="184856" y="213994"/>
                      <a:pt x="187999" y="212651"/>
                      <a:pt x="186650" y="210850"/>
                    </a:cubicBezTo>
                    <a:lnTo>
                      <a:pt x="186650" y="210850"/>
                    </a:lnTo>
                    <a:close/>
                    <a:moveTo>
                      <a:pt x="178569" y="213102"/>
                    </a:moveTo>
                    <a:cubicBezTo>
                      <a:pt x="144003" y="217589"/>
                      <a:pt x="108534" y="217589"/>
                      <a:pt x="74859" y="225671"/>
                    </a:cubicBezTo>
                    <a:cubicBezTo>
                      <a:pt x="60943" y="229267"/>
                      <a:pt x="47472" y="236000"/>
                      <a:pt x="34904" y="242281"/>
                    </a:cubicBezTo>
                    <a:cubicBezTo>
                      <a:pt x="22336" y="248568"/>
                      <a:pt x="8865" y="257096"/>
                      <a:pt x="2578" y="270117"/>
                    </a:cubicBezTo>
                    <a:cubicBezTo>
                      <a:pt x="-2811" y="281342"/>
                      <a:pt x="784" y="294363"/>
                      <a:pt x="8414" y="303342"/>
                    </a:cubicBezTo>
                    <a:cubicBezTo>
                      <a:pt x="17838" y="314568"/>
                      <a:pt x="34452" y="317711"/>
                      <a:pt x="47923" y="319506"/>
                    </a:cubicBezTo>
                    <a:cubicBezTo>
                      <a:pt x="64532" y="321752"/>
                      <a:pt x="81146" y="320403"/>
                      <a:pt x="97755" y="318157"/>
                    </a:cubicBezTo>
                    <a:cubicBezTo>
                      <a:pt x="116164" y="315911"/>
                      <a:pt x="137710" y="311424"/>
                      <a:pt x="156119" y="315013"/>
                    </a:cubicBezTo>
                    <a:cubicBezTo>
                      <a:pt x="158365" y="315459"/>
                      <a:pt x="159263" y="312321"/>
                      <a:pt x="157016" y="311870"/>
                    </a:cubicBezTo>
                    <a:cubicBezTo>
                      <a:pt x="142202" y="308726"/>
                      <a:pt x="125588" y="311870"/>
                      <a:pt x="111226" y="313219"/>
                    </a:cubicBezTo>
                    <a:cubicBezTo>
                      <a:pt x="95509" y="315013"/>
                      <a:pt x="80249" y="317260"/>
                      <a:pt x="64983" y="316814"/>
                    </a:cubicBezTo>
                    <a:cubicBezTo>
                      <a:pt x="49266" y="316814"/>
                      <a:pt x="32658" y="315019"/>
                      <a:pt x="19193" y="306937"/>
                    </a:cubicBezTo>
                    <a:cubicBezTo>
                      <a:pt x="4379" y="298409"/>
                      <a:pt x="-565" y="279548"/>
                      <a:pt x="9317" y="265630"/>
                    </a:cubicBezTo>
                    <a:cubicBezTo>
                      <a:pt x="17844" y="253507"/>
                      <a:pt x="33109" y="246322"/>
                      <a:pt x="46129" y="240041"/>
                    </a:cubicBezTo>
                    <a:cubicBezTo>
                      <a:pt x="58251" y="234205"/>
                      <a:pt x="70373" y="229267"/>
                      <a:pt x="83838" y="226574"/>
                    </a:cubicBezTo>
                    <a:cubicBezTo>
                      <a:pt x="115712" y="219841"/>
                      <a:pt x="148038" y="219841"/>
                      <a:pt x="180363" y="215800"/>
                    </a:cubicBezTo>
                    <a:cubicBezTo>
                      <a:pt x="181712" y="216252"/>
                      <a:pt x="180815" y="213108"/>
                      <a:pt x="178569" y="213108"/>
                    </a:cubicBezTo>
                    <a:lnTo>
                      <a:pt x="178569" y="213108"/>
                    </a:lnTo>
                    <a:close/>
                    <a:moveTo>
                      <a:pt x="155673" y="319512"/>
                    </a:moveTo>
                    <a:cubicBezTo>
                      <a:pt x="138168" y="354532"/>
                      <a:pt x="120656" y="389552"/>
                      <a:pt x="102247" y="423675"/>
                    </a:cubicBezTo>
                    <a:cubicBezTo>
                      <a:pt x="92823" y="440737"/>
                      <a:pt x="83392" y="460942"/>
                      <a:pt x="65435" y="470818"/>
                    </a:cubicBezTo>
                    <a:cubicBezTo>
                      <a:pt x="50169" y="478901"/>
                      <a:pt x="34007" y="483387"/>
                      <a:pt x="22788" y="498208"/>
                    </a:cubicBezTo>
                    <a:cubicBezTo>
                      <a:pt x="13809" y="510331"/>
                      <a:pt x="13363" y="524701"/>
                      <a:pt x="19644" y="537721"/>
                    </a:cubicBezTo>
                    <a:cubicBezTo>
                      <a:pt x="26828" y="552090"/>
                      <a:pt x="40745" y="562413"/>
                      <a:pt x="53764" y="570947"/>
                    </a:cubicBezTo>
                    <a:cubicBezTo>
                      <a:pt x="67681" y="580372"/>
                      <a:pt x="83392" y="588008"/>
                      <a:pt x="99109" y="594295"/>
                    </a:cubicBezTo>
                    <a:cubicBezTo>
                      <a:pt x="112129" y="599234"/>
                      <a:pt x="126046" y="601932"/>
                      <a:pt x="139517" y="598336"/>
                    </a:cubicBezTo>
                    <a:cubicBezTo>
                      <a:pt x="153433" y="594295"/>
                      <a:pt x="162863" y="583070"/>
                      <a:pt x="170493" y="571398"/>
                    </a:cubicBezTo>
                    <a:cubicBezTo>
                      <a:pt x="181267" y="554788"/>
                      <a:pt x="189800" y="536378"/>
                      <a:pt x="199675" y="518865"/>
                    </a:cubicBezTo>
                    <a:cubicBezTo>
                      <a:pt x="204613" y="510337"/>
                      <a:pt x="209551" y="501804"/>
                      <a:pt x="214044" y="493276"/>
                    </a:cubicBezTo>
                    <a:cubicBezTo>
                      <a:pt x="215393" y="491029"/>
                      <a:pt x="218982" y="480707"/>
                      <a:pt x="222571" y="482502"/>
                    </a:cubicBezTo>
                    <a:cubicBezTo>
                      <a:pt x="227960" y="484748"/>
                      <a:pt x="230207" y="491029"/>
                      <a:pt x="231098" y="495968"/>
                    </a:cubicBezTo>
                    <a:cubicBezTo>
                      <a:pt x="238282" y="525598"/>
                      <a:pt x="239179" y="557481"/>
                      <a:pt x="241425" y="588008"/>
                    </a:cubicBezTo>
                    <a:cubicBezTo>
                      <a:pt x="241871" y="592946"/>
                      <a:pt x="242323" y="597885"/>
                      <a:pt x="242774" y="603275"/>
                    </a:cubicBezTo>
                    <a:cubicBezTo>
                      <a:pt x="242774" y="605069"/>
                      <a:pt x="242774" y="608665"/>
                      <a:pt x="243672" y="610008"/>
                    </a:cubicBezTo>
                    <a:cubicBezTo>
                      <a:pt x="253999" y="626618"/>
                      <a:pt x="269259" y="635597"/>
                      <a:pt x="288119" y="638741"/>
                    </a:cubicBezTo>
                    <a:cubicBezTo>
                      <a:pt x="309220" y="642782"/>
                      <a:pt x="332116" y="642782"/>
                      <a:pt x="353668" y="639638"/>
                    </a:cubicBezTo>
                    <a:cubicBezTo>
                      <a:pt x="370728" y="637392"/>
                      <a:pt x="390932" y="629761"/>
                      <a:pt x="403951" y="618535"/>
                    </a:cubicBezTo>
                    <a:cubicBezTo>
                      <a:pt x="413375" y="610454"/>
                      <a:pt x="409341" y="596987"/>
                      <a:pt x="405300" y="587105"/>
                    </a:cubicBezTo>
                    <a:cubicBezTo>
                      <a:pt x="400813" y="576776"/>
                      <a:pt x="394075" y="568249"/>
                      <a:pt x="388240" y="558818"/>
                    </a:cubicBezTo>
                    <a:cubicBezTo>
                      <a:pt x="383753" y="551181"/>
                      <a:pt x="380604" y="542654"/>
                      <a:pt x="378364" y="534126"/>
                    </a:cubicBezTo>
                    <a:cubicBezTo>
                      <a:pt x="372528" y="508537"/>
                      <a:pt x="368488" y="482044"/>
                      <a:pt x="364899" y="455552"/>
                    </a:cubicBezTo>
                    <a:cubicBezTo>
                      <a:pt x="362652" y="438490"/>
                      <a:pt x="360412" y="421429"/>
                      <a:pt x="359063" y="404367"/>
                    </a:cubicBezTo>
                    <a:cubicBezTo>
                      <a:pt x="358618" y="398080"/>
                      <a:pt x="358166" y="391347"/>
                      <a:pt x="358618" y="385060"/>
                    </a:cubicBezTo>
                    <a:cubicBezTo>
                      <a:pt x="358618" y="381465"/>
                      <a:pt x="358618" y="378327"/>
                      <a:pt x="359063" y="374731"/>
                    </a:cubicBezTo>
                    <a:cubicBezTo>
                      <a:pt x="359961" y="368444"/>
                      <a:pt x="363550" y="367998"/>
                      <a:pt x="368488" y="370690"/>
                    </a:cubicBezTo>
                    <a:cubicBezTo>
                      <a:pt x="381953" y="376978"/>
                      <a:pt x="394075" y="386854"/>
                      <a:pt x="407094" y="393588"/>
                    </a:cubicBezTo>
                    <a:cubicBezTo>
                      <a:pt x="420559" y="400321"/>
                      <a:pt x="434482" y="405711"/>
                      <a:pt x="449296" y="408403"/>
                    </a:cubicBezTo>
                    <a:cubicBezTo>
                      <a:pt x="461418" y="410197"/>
                      <a:pt x="473986" y="409300"/>
                      <a:pt x="483862" y="402115"/>
                    </a:cubicBezTo>
                    <a:cubicBezTo>
                      <a:pt x="495538" y="394033"/>
                      <a:pt x="500025" y="377869"/>
                      <a:pt x="500470" y="364403"/>
                    </a:cubicBezTo>
                    <a:cubicBezTo>
                      <a:pt x="501819" y="329383"/>
                      <a:pt x="469939" y="301547"/>
                      <a:pt x="442106" y="286281"/>
                    </a:cubicBezTo>
                    <a:cubicBezTo>
                      <a:pt x="430881" y="279993"/>
                      <a:pt x="420108" y="273712"/>
                      <a:pt x="408883" y="268322"/>
                    </a:cubicBezTo>
                    <a:cubicBezTo>
                      <a:pt x="391377" y="260240"/>
                      <a:pt x="373414" y="254404"/>
                      <a:pt x="354559" y="250363"/>
                    </a:cubicBezTo>
                    <a:cubicBezTo>
                      <a:pt x="352313" y="249917"/>
                      <a:pt x="351416" y="253055"/>
                      <a:pt x="353662" y="253507"/>
                    </a:cubicBezTo>
                    <a:cubicBezTo>
                      <a:pt x="389131" y="261143"/>
                      <a:pt x="421451" y="276404"/>
                      <a:pt x="451982" y="296157"/>
                    </a:cubicBezTo>
                    <a:cubicBezTo>
                      <a:pt x="470391" y="308280"/>
                      <a:pt x="487451" y="325342"/>
                      <a:pt x="494629" y="346444"/>
                    </a:cubicBezTo>
                    <a:cubicBezTo>
                      <a:pt x="500916" y="365300"/>
                      <a:pt x="496424" y="391341"/>
                      <a:pt x="478021" y="401670"/>
                    </a:cubicBezTo>
                    <a:cubicBezTo>
                      <a:pt x="463207" y="409752"/>
                      <a:pt x="443455" y="404362"/>
                      <a:pt x="428635" y="399423"/>
                    </a:cubicBezTo>
                    <a:cubicBezTo>
                      <a:pt x="412026" y="393588"/>
                      <a:pt x="396309" y="384608"/>
                      <a:pt x="381495" y="375177"/>
                    </a:cubicBezTo>
                    <a:cubicBezTo>
                      <a:pt x="376557" y="372033"/>
                      <a:pt x="360846" y="359013"/>
                      <a:pt x="356354" y="369787"/>
                    </a:cubicBezTo>
                    <a:cubicBezTo>
                      <a:pt x="351868" y="381013"/>
                      <a:pt x="354559" y="396725"/>
                      <a:pt x="355457" y="407951"/>
                    </a:cubicBezTo>
                    <a:cubicBezTo>
                      <a:pt x="357703" y="440279"/>
                      <a:pt x="363092" y="472607"/>
                      <a:pt x="368922" y="504484"/>
                    </a:cubicBezTo>
                    <a:cubicBezTo>
                      <a:pt x="370716" y="514812"/>
                      <a:pt x="372517" y="524689"/>
                      <a:pt x="374757" y="535017"/>
                    </a:cubicBezTo>
                    <a:cubicBezTo>
                      <a:pt x="379243" y="553873"/>
                      <a:pt x="390920" y="568243"/>
                      <a:pt x="399899" y="584853"/>
                    </a:cubicBezTo>
                    <a:cubicBezTo>
                      <a:pt x="403494" y="592037"/>
                      <a:pt x="407083" y="601017"/>
                      <a:pt x="405288" y="609545"/>
                    </a:cubicBezTo>
                    <a:cubicBezTo>
                      <a:pt x="403042" y="618524"/>
                      <a:pt x="390920" y="623011"/>
                      <a:pt x="383742" y="626606"/>
                    </a:cubicBezTo>
                    <a:cubicBezTo>
                      <a:pt x="363092" y="636934"/>
                      <a:pt x="341094" y="638729"/>
                      <a:pt x="318193" y="638283"/>
                    </a:cubicBezTo>
                    <a:cubicBezTo>
                      <a:pt x="305174" y="638283"/>
                      <a:pt x="291703" y="636489"/>
                      <a:pt x="279135" y="633796"/>
                    </a:cubicBezTo>
                    <a:cubicBezTo>
                      <a:pt x="267458" y="631104"/>
                      <a:pt x="258034" y="623468"/>
                      <a:pt x="250404" y="614489"/>
                    </a:cubicBezTo>
                    <a:cubicBezTo>
                      <a:pt x="243672" y="606852"/>
                      <a:pt x="245015" y="596530"/>
                      <a:pt x="244117" y="586653"/>
                    </a:cubicBezTo>
                    <a:cubicBezTo>
                      <a:pt x="241871" y="556571"/>
                      <a:pt x="240522" y="526038"/>
                      <a:pt x="234241" y="496853"/>
                    </a:cubicBezTo>
                    <a:cubicBezTo>
                      <a:pt x="232893" y="490566"/>
                      <a:pt x="230646" y="485176"/>
                      <a:pt x="225263" y="481135"/>
                    </a:cubicBezTo>
                    <a:cubicBezTo>
                      <a:pt x="223017" y="479340"/>
                      <a:pt x="217627" y="477094"/>
                      <a:pt x="215838" y="480689"/>
                    </a:cubicBezTo>
                    <a:cubicBezTo>
                      <a:pt x="207311" y="498648"/>
                      <a:pt x="196532" y="515710"/>
                      <a:pt x="186656" y="533222"/>
                    </a:cubicBezTo>
                    <a:cubicBezTo>
                      <a:pt x="177232" y="549832"/>
                      <a:pt x="169596" y="569140"/>
                      <a:pt x="156577" y="583058"/>
                    </a:cubicBezTo>
                    <a:cubicBezTo>
                      <a:pt x="145352" y="595181"/>
                      <a:pt x="130086" y="598776"/>
                      <a:pt x="113929" y="595627"/>
                    </a:cubicBezTo>
                    <a:cubicBezTo>
                      <a:pt x="96423" y="592483"/>
                      <a:pt x="80261" y="583504"/>
                      <a:pt x="64995" y="574976"/>
                    </a:cubicBezTo>
                    <a:cubicBezTo>
                      <a:pt x="49278" y="565997"/>
                      <a:pt x="33567" y="554771"/>
                      <a:pt x="23245" y="539504"/>
                    </a:cubicBezTo>
                    <a:cubicBezTo>
                      <a:pt x="15164" y="527381"/>
                      <a:pt x="15609" y="513915"/>
                      <a:pt x="22799" y="501792"/>
                    </a:cubicBezTo>
                    <a:cubicBezTo>
                      <a:pt x="30881" y="489223"/>
                      <a:pt x="45249" y="482936"/>
                      <a:pt x="58268" y="477546"/>
                    </a:cubicBezTo>
                    <a:cubicBezTo>
                      <a:pt x="72185" y="471258"/>
                      <a:pt x="81164" y="462730"/>
                      <a:pt x="89245" y="450156"/>
                    </a:cubicBezTo>
                    <a:cubicBezTo>
                      <a:pt x="98670" y="435341"/>
                      <a:pt x="106751" y="419622"/>
                      <a:pt x="114832" y="404362"/>
                    </a:cubicBezTo>
                    <a:cubicBezTo>
                      <a:pt x="129201" y="376972"/>
                      <a:pt x="143117" y="349136"/>
                      <a:pt x="157034" y="321747"/>
                    </a:cubicBezTo>
                    <a:cubicBezTo>
                      <a:pt x="159732" y="319500"/>
                      <a:pt x="157034" y="317700"/>
                      <a:pt x="155691" y="319500"/>
                    </a:cubicBezTo>
                    <a:lnTo>
                      <a:pt x="155691" y="319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7" name="Google Shape;1737;p43"/>
              <p:cNvSpPr/>
              <p:nvPr/>
            </p:nvSpPr>
            <p:spPr>
              <a:xfrm>
                <a:off x="-9751266" y="4557203"/>
                <a:ext cx="1129405" cy="450232"/>
              </a:xfrm>
              <a:custGeom>
                <a:rect b="b" l="l" r="r" t="t"/>
                <a:pathLst>
                  <a:path extrusionOk="0" h="96152" w="241197">
                    <a:moveTo>
                      <a:pt x="225940" y="39202"/>
                    </a:moveTo>
                    <a:cubicBezTo>
                      <a:pt x="207983" y="39202"/>
                      <a:pt x="68804" y="34264"/>
                      <a:pt x="25705" y="6428"/>
                    </a:cubicBezTo>
                    <a:cubicBezTo>
                      <a:pt x="-17394" y="-21859"/>
                      <a:pt x="-4374" y="50880"/>
                      <a:pt x="50395" y="76023"/>
                    </a:cubicBezTo>
                    <a:cubicBezTo>
                      <a:pt x="105165" y="101612"/>
                      <a:pt x="198998" y="101612"/>
                      <a:pt x="224585" y="82756"/>
                    </a:cubicBezTo>
                    <a:cubicBezTo>
                      <a:pt x="250624" y="63448"/>
                      <a:pt x="242097" y="44141"/>
                      <a:pt x="225934" y="3920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8" name="Google Shape;1738;p43"/>
              <p:cNvSpPr/>
              <p:nvPr/>
            </p:nvSpPr>
            <p:spPr>
              <a:xfrm>
                <a:off x="-10005013" y="4563756"/>
                <a:ext cx="603326" cy="888490"/>
              </a:xfrm>
              <a:custGeom>
                <a:rect b="b" l="l" r="r" t="t"/>
                <a:pathLst>
                  <a:path extrusionOk="0" h="189747" w="128847">
                    <a:moveTo>
                      <a:pt x="128847" y="22084"/>
                    </a:moveTo>
                    <a:cubicBezTo>
                      <a:pt x="55217" y="22981"/>
                      <a:pt x="101911" y="159027"/>
                      <a:pt x="41752" y="185513"/>
                    </a:cubicBezTo>
                    <a:cubicBezTo>
                      <a:pt x="26035" y="195390"/>
                      <a:pt x="7632" y="186411"/>
                      <a:pt x="1797" y="174739"/>
                    </a:cubicBezTo>
                    <a:cubicBezTo>
                      <a:pt x="2" y="171144"/>
                      <a:pt x="-449" y="167103"/>
                      <a:pt x="448" y="163514"/>
                    </a:cubicBezTo>
                    <a:cubicBezTo>
                      <a:pt x="4934" y="147350"/>
                      <a:pt x="19303" y="159027"/>
                      <a:pt x="24241" y="142411"/>
                    </a:cubicBezTo>
                    <a:cubicBezTo>
                      <a:pt x="29179" y="124904"/>
                      <a:pt x="35911" y="-63223"/>
                      <a:pt x="128847" y="2208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9" name="Google Shape;1739;p43"/>
              <p:cNvSpPr/>
              <p:nvPr/>
            </p:nvSpPr>
            <p:spPr>
              <a:xfrm>
                <a:off x="-9338020" y="5018940"/>
                <a:ext cx="168767" cy="168781"/>
              </a:xfrm>
              <a:custGeom>
                <a:rect b="b" l="l" r="r" t="t"/>
                <a:pathLst>
                  <a:path extrusionOk="0" h="36045" w="36042">
                    <a:moveTo>
                      <a:pt x="15104" y="35756"/>
                    </a:moveTo>
                    <a:cubicBezTo>
                      <a:pt x="24528" y="37551"/>
                      <a:pt x="33958" y="30817"/>
                      <a:pt x="35753" y="20941"/>
                    </a:cubicBezTo>
                    <a:cubicBezTo>
                      <a:pt x="37547" y="11516"/>
                      <a:pt x="30815" y="2085"/>
                      <a:pt x="20939" y="290"/>
                    </a:cubicBezTo>
                    <a:cubicBezTo>
                      <a:pt x="11515" y="-1505"/>
                      <a:pt x="2084" y="5228"/>
                      <a:pt x="290" y="15105"/>
                    </a:cubicBezTo>
                    <a:cubicBezTo>
                      <a:pt x="-1505" y="24530"/>
                      <a:pt x="5234" y="33961"/>
                      <a:pt x="15104"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0" name="Google Shape;1740;p43"/>
              <p:cNvSpPr/>
              <p:nvPr/>
            </p:nvSpPr>
            <p:spPr>
              <a:xfrm>
                <a:off x="-9392106" y="5277476"/>
                <a:ext cx="168219" cy="168781"/>
              </a:xfrm>
              <a:custGeom>
                <a:rect b="b" l="l" r="r" t="t"/>
                <a:pathLst>
                  <a:path extrusionOk="0" h="36045" w="35925">
                    <a:moveTo>
                      <a:pt x="14986" y="35756"/>
                    </a:moveTo>
                    <a:cubicBezTo>
                      <a:pt x="24410" y="37551"/>
                      <a:pt x="33841" y="30817"/>
                      <a:pt x="35635" y="20941"/>
                    </a:cubicBezTo>
                    <a:cubicBezTo>
                      <a:pt x="37430" y="11516"/>
                      <a:pt x="30697" y="2084"/>
                      <a:pt x="20821" y="290"/>
                    </a:cubicBezTo>
                    <a:cubicBezTo>
                      <a:pt x="11397" y="-1505"/>
                      <a:pt x="1967" y="5228"/>
                      <a:pt x="172" y="15105"/>
                    </a:cubicBezTo>
                    <a:cubicBezTo>
                      <a:pt x="-1177" y="24982"/>
                      <a:pt x="5562" y="34407"/>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1" name="Google Shape;1741;p43"/>
              <p:cNvSpPr/>
              <p:nvPr/>
            </p:nvSpPr>
            <p:spPr>
              <a:xfrm>
                <a:off x="-9459369" y="5554934"/>
                <a:ext cx="168219" cy="168781"/>
              </a:xfrm>
              <a:custGeom>
                <a:rect b="b" l="l" r="r" t="t"/>
                <a:pathLst>
                  <a:path extrusionOk="0" h="36045" w="35925">
                    <a:moveTo>
                      <a:pt x="14986" y="35756"/>
                    </a:moveTo>
                    <a:cubicBezTo>
                      <a:pt x="24410" y="37550"/>
                      <a:pt x="33841" y="30817"/>
                      <a:pt x="35635" y="20941"/>
                    </a:cubicBezTo>
                    <a:cubicBezTo>
                      <a:pt x="37430" y="11516"/>
                      <a:pt x="30697" y="2084"/>
                      <a:pt x="20821" y="290"/>
                    </a:cubicBezTo>
                    <a:cubicBezTo>
                      <a:pt x="11397" y="-1505"/>
                      <a:pt x="1967" y="5228"/>
                      <a:pt x="172" y="15105"/>
                    </a:cubicBezTo>
                    <a:cubicBezTo>
                      <a:pt x="-1177" y="24982"/>
                      <a:pt x="5562" y="34413"/>
                      <a:pt x="14986" y="35756"/>
                    </a:cubicBezTo>
                    <a:close/>
                  </a:path>
                </a:pathLst>
              </a:custGeom>
              <a:solidFill>
                <a:srgbClr val="3928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2" name="Google Shape;1742;p43"/>
              <p:cNvSpPr/>
              <p:nvPr/>
            </p:nvSpPr>
            <p:spPr>
              <a:xfrm>
                <a:off x="-9422297" y="4141037"/>
                <a:ext cx="112998" cy="114946"/>
              </a:xfrm>
              <a:custGeom>
                <a:rect b="b" l="l" r="r" t="t"/>
                <a:pathLst>
                  <a:path extrusionOk="0" h="24548" w="24132">
                    <a:moveTo>
                      <a:pt x="24127" y="18991"/>
                    </a:moveTo>
                    <a:cubicBezTo>
                      <a:pt x="24127" y="14052"/>
                      <a:pt x="19189" y="10463"/>
                      <a:pt x="16046" y="7314"/>
                    </a:cubicBezTo>
                    <a:cubicBezTo>
                      <a:pt x="12451" y="4170"/>
                      <a:pt x="7964" y="-2563"/>
                      <a:pt x="2580" y="1026"/>
                    </a:cubicBezTo>
                    <a:cubicBezTo>
                      <a:pt x="-3255" y="5513"/>
                      <a:pt x="2135" y="12704"/>
                      <a:pt x="5724" y="16293"/>
                    </a:cubicBezTo>
                    <a:cubicBezTo>
                      <a:pt x="8867" y="19437"/>
                      <a:pt x="13360" y="24375"/>
                      <a:pt x="17846" y="24375"/>
                    </a:cubicBezTo>
                    <a:cubicBezTo>
                      <a:pt x="21887" y="25272"/>
                      <a:pt x="24133" y="22580"/>
                      <a:pt x="24133" y="1898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3" name="Google Shape;1743;p43"/>
              <p:cNvSpPr/>
              <p:nvPr/>
            </p:nvSpPr>
            <p:spPr>
              <a:xfrm>
                <a:off x="-8899911" y="4230790"/>
                <a:ext cx="131639" cy="94629"/>
              </a:xfrm>
              <a:custGeom>
                <a:rect b="b" l="l" r="r" t="t"/>
                <a:pathLst>
                  <a:path extrusionOk="0" h="20209" w="28113">
                    <a:moveTo>
                      <a:pt x="23429" y="271"/>
                    </a:moveTo>
                    <a:cubicBezTo>
                      <a:pt x="18943" y="-1078"/>
                      <a:pt x="14005" y="2963"/>
                      <a:pt x="9964" y="4757"/>
                    </a:cubicBezTo>
                    <a:cubicBezTo>
                      <a:pt x="5924" y="7004"/>
                      <a:pt x="-2158" y="9696"/>
                      <a:pt x="540" y="15983"/>
                    </a:cubicBezTo>
                    <a:cubicBezTo>
                      <a:pt x="3232" y="22716"/>
                      <a:pt x="11313" y="20024"/>
                      <a:pt x="15806" y="17332"/>
                    </a:cubicBezTo>
                    <a:cubicBezTo>
                      <a:pt x="19846" y="15086"/>
                      <a:pt x="25682" y="12394"/>
                      <a:pt x="27482" y="7907"/>
                    </a:cubicBezTo>
                    <a:cubicBezTo>
                      <a:pt x="29276" y="4317"/>
                      <a:pt x="27030" y="1174"/>
                      <a:pt x="23441" y="2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4" name="Google Shape;1744;p43"/>
              <p:cNvSpPr/>
              <p:nvPr/>
            </p:nvSpPr>
            <p:spPr>
              <a:xfrm>
                <a:off x="-8549430" y="5041646"/>
                <a:ext cx="384555" cy="461531"/>
              </a:xfrm>
              <a:custGeom>
                <a:rect b="b" l="l" r="r" t="t"/>
                <a:pathLst>
                  <a:path extrusionOk="0" h="98565" w="82126">
                    <a:moveTo>
                      <a:pt x="9627" y="96459"/>
                    </a:moveTo>
                    <a:cubicBezTo>
                      <a:pt x="15462" y="99603"/>
                      <a:pt x="25344" y="100054"/>
                      <a:pt x="27133" y="91972"/>
                    </a:cubicBezTo>
                    <a:cubicBezTo>
                      <a:pt x="27578" y="89726"/>
                      <a:pt x="27578" y="88829"/>
                      <a:pt x="27578" y="86137"/>
                    </a:cubicBezTo>
                    <a:cubicBezTo>
                      <a:pt x="27578" y="83445"/>
                      <a:pt x="23538" y="79849"/>
                      <a:pt x="28476" y="83445"/>
                    </a:cubicBezTo>
                    <a:cubicBezTo>
                      <a:pt x="31619" y="85691"/>
                      <a:pt x="36111" y="85691"/>
                      <a:pt x="39249" y="83445"/>
                    </a:cubicBezTo>
                    <a:cubicBezTo>
                      <a:pt x="45981" y="78506"/>
                      <a:pt x="42844" y="71767"/>
                      <a:pt x="40598" y="65034"/>
                    </a:cubicBezTo>
                    <a:cubicBezTo>
                      <a:pt x="39700" y="63240"/>
                      <a:pt x="39249" y="63685"/>
                      <a:pt x="41947" y="64589"/>
                    </a:cubicBezTo>
                    <a:cubicBezTo>
                      <a:pt x="44193" y="65034"/>
                      <a:pt x="45987" y="65938"/>
                      <a:pt x="48233" y="66383"/>
                    </a:cubicBezTo>
                    <a:cubicBezTo>
                      <a:pt x="51377" y="67281"/>
                      <a:pt x="54966" y="67281"/>
                      <a:pt x="57658" y="65486"/>
                    </a:cubicBezTo>
                    <a:cubicBezTo>
                      <a:pt x="63493" y="60999"/>
                      <a:pt x="60801" y="53809"/>
                      <a:pt x="57658" y="48876"/>
                    </a:cubicBezTo>
                    <a:cubicBezTo>
                      <a:pt x="53171" y="41691"/>
                      <a:pt x="60350" y="45732"/>
                      <a:pt x="64390" y="47081"/>
                    </a:cubicBezTo>
                    <a:cubicBezTo>
                      <a:pt x="67082" y="47979"/>
                      <a:pt x="70677" y="46636"/>
                      <a:pt x="72472" y="44389"/>
                    </a:cubicBezTo>
                    <a:cubicBezTo>
                      <a:pt x="74266" y="41246"/>
                      <a:pt x="74266" y="38102"/>
                      <a:pt x="72917" y="34964"/>
                    </a:cubicBezTo>
                    <a:cubicBezTo>
                      <a:pt x="72020" y="33169"/>
                      <a:pt x="70671" y="31369"/>
                      <a:pt x="69322" y="29574"/>
                    </a:cubicBezTo>
                    <a:cubicBezTo>
                      <a:pt x="70671" y="31820"/>
                      <a:pt x="71569" y="32266"/>
                      <a:pt x="74712" y="32266"/>
                    </a:cubicBezTo>
                    <a:cubicBezTo>
                      <a:pt x="84136" y="32712"/>
                      <a:pt x="83691" y="19697"/>
                      <a:pt x="78307" y="15205"/>
                    </a:cubicBezTo>
                    <a:cubicBezTo>
                      <a:pt x="76061" y="13410"/>
                      <a:pt x="73369" y="15205"/>
                      <a:pt x="73369" y="17897"/>
                    </a:cubicBezTo>
                    <a:cubicBezTo>
                      <a:pt x="73369" y="18343"/>
                      <a:pt x="73815" y="24184"/>
                      <a:pt x="73369" y="24184"/>
                    </a:cubicBezTo>
                    <a:cubicBezTo>
                      <a:pt x="72020" y="23738"/>
                      <a:pt x="70677" y="23287"/>
                      <a:pt x="69328" y="23287"/>
                    </a:cubicBezTo>
                    <a:cubicBezTo>
                      <a:pt x="66185" y="23287"/>
                      <a:pt x="64390" y="23733"/>
                      <a:pt x="62144" y="25979"/>
                    </a:cubicBezTo>
                    <a:cubicBezTo>
                      <a:pt x="60795" y="27774"/>
                      <a:pt x="61247" y="30020"/>
                      <a:pt x="62144" y="31815"/>
                    </a:cubicBezTo>
                    <a:cubicBezTo>
                      <a:pt x="63041" y="33609"/>
                      <a:pt x="69780" y="41691"/>
                      <a:pt x="63939" y="39451"/>
                    </a:cubicBezTo>
                    <a:cubicBezTo>
                      <a:pt x="59452" y="37656"/>
                      <a:pt x="53165" y="35410"/>
                      <a:pt x="50022" y="40800"/>
                    </a:cubicBezTo>
                    <a:cubicBezTo>
                      <a:pt x="46879" y="46636"/>
                      <a:pt x="52268" y="52477"/>
                      <a:pt x="54508" y="57410"/>
                    </a:cubicBezTo>
                    <a:cubicBezTo>
                      <a:pt x="56755" y="62348"/>
                      <a:pt x="40592" y="57410"/>
                      <a:pt x="38791" y="57855"/>
                    </a:cubicBezTo>
                    <a:cubicBezTo>
                      <a:pt x="33402" y="58753"/>
                      <a:pt x="33853" y="64589"/>
                      <a:pt x="34751" y="68629"/>
                    </a:cubicBezTo>
                    <a:cubicBezTo>
                      <a:pt x="35196" y="70876"/>
                      <a:pt x="40586" y="82547"/>
                      <a:pt x="31607" y="77157"/>
                    </a:cubicBezTo>
                    <a:cubicBezTo>
                      <a:pt x="28464" y="75363"/>
                      <a:pt x="26218" y="75363"/>
                      <a:pt x="23080" y="76260"/>
                    </a:cubicBezTo>
                    <a:cubicBezTo>
                      <a:pt x="14101" y="78506"/>
                      <a:pt x="29367" y="99609"/>
                      <a:pt x="13656" y="92424"/>
                    </a:cubicBezTo>
                    <a:cubicBezTo>
                      <a:pt x="8724" y="89726"/>
                      <a:pt x="6477" y="94665"/>
                      <a:pt x="9621" y="96465"/>
                    </a:cubicBezTo>
                    <a:close/>
                    <a:moveTo>
                      <a:pt x="61704" y="378"/>
                    </a:moveTo>
                    <a:cubicBezTo>
                      <a:pt x="55869" y="5316"/>
                      <a:pt x="52280" y="11604"/>
                      <a:pt x="47788" y="17439"/>
                    </a:cubicBezTo>
                    <a:cubicBezTo>
                      <a:pt x="42850" y="24172"/>
                      <a:pt x="37460" y="30905"/>
                      <a:pt x="31625" y="37199"/>
                    </a:cubicBezTo>
                    <a:cubicBezTo>
                      <a:pt x="26235" y="43486"/>
                      <a:pt x="20400" y="50219"/>
                      <a:pt x="15016" y="56958"/>
                    </a:cubicBezTo>
                    <a:cubicBezTo>
                      <a:pt x="9627" y="63691"/>
                      <a:pt x="2894" y="70424"/>
                      <a:pt x="202" y="78506"/>
                    </a:cubicBezTo>
                    <a:cubicBezTo>
                      <a:pt x="-695" y="80753"/>
                      <a:pt x="1551" y="82993"/>
                      <a:pt x="3797" y="81650"/>
                    </a:cubicBezTo>
                    <a:cubicBezTo>
                      <a:pt x="9633" y="77163"/>
                      <a:pt x="13673" y="69973"/>
                      <a:pt x="18166" y="64143"/>
                    </a:cubicBezTo>
                    <a:cubicBezTo>
                      <a:pt x="24452" y="56506"/>
                      <a:pt x="30288" y="48876"/>
                      <a:pt x="36575" y="41246"/>
                    </a:cubicBezTo>
                    <a:cubicBezTo>
                      <a:pt x="45553" y="29568"/>
                      <a:pt x="59921" y="16102"/>
                      <a:pt x="63065" y="835"/>
                    </a:cubicBezTo>
                    <a:cubicBezTo>
                      <a:pt x="63516" y="384"/>
                      <a:pt x="62619" y="-513"/>
                      <a:pt x="61716" y="38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5" name="Google Shape;1745;p43"/>
              <p:cNvSpPr/>
              <p:nvPr/>
            </p:nvSpPr>
            <p:spPr>
              <a:xfrm>
                <a:off x="-9344106" y="6060720"/>
                <a:ext cx="682470" cy="241079"/>
              </a:xfrm>
              <a:custGeom>
                <a:rect b="b" l="l" r="r" t="t"/>
                <a:pathLst>
                  <a:path extrusionOk="0" h="51485" w="145749">
                    <a:moveTo>
                      <a:pt x="1589" y="17511"/>
                    </a:moveTo>
                    <a:cubicBezTo>
                      <a:pt x="24039" y="15716"/>
                      <a:pt x="46483" y="16162"/>
                      <a:pt x="68932" y="14819"/>
                    </a:cubicBezTo>
                    <a:cubicBezTo>
                      <a:pt x="80609" y="13921"/>
                      <a:pt x="91828" y="13470"/>
                      <a:pt x="103498" y="11224"/>
                    </a:cubicBezTo>
                    <a:cubicBezTo>
                      <a:pt x="113374" y="9429"/>
                      <a:pt x="122353" y="5833"/>
                      <a:pt x="132681" y="4936"/>
                    </a:cubicBezTo>
                    <a:cubicBezTo>
                      <a:pt x="135372" y="4490"/>
                      <a:pt x="135372" y="895"/>
                      <a:pt x="132681" y="449"/>
                    </a:cubicBezTo>
                    <a:cubicBezTo>
                      <a:pt x="123702" y="-1345"/>
                      <a:pt x="114272" y="2696"/>
                      <a:pt x="105744" y="4490"/>
                    </a:cubicBezTo>
                    <a:cubicBezTo>
                      <a:pt x="94068" y="7182"/>
                      <a:pt x="80603" y="6737"/>
                      <a:pt x="68481" y="7634"/>
                    </a:cubicBezTo>
                    <a:cubicBezTo>
                      <a:pt x="55913" y="8531"/>
                      <a:pt x="43339" y="8983"/>
                      <a:pt x="30772" y="10326"/>
                    </a:cubicBezTo>
                    <a:cubicBezTo>
                      <a:pt x="20896" y="11675"/>
                      <a:pt x="10568" y="11675"/>
                      <a:pt x="1144" y="14367"/>
                    </a:cubicBezTo>
                    <a:cubicBezTo>
                      <a:pt x="-651" y="14813"/>
                      <a:pt x="-205" y="17511"/>
                      <a:pt x="1589" y="17511"/>
                    </a:cubicBezTo>
                    <a:close/>
                    <a:moveTo>
                      <a:pt x="141659" y="28285"/>
                    </a:moveTo>
                    <a:cubicBezTo>
                      <a:pt x="136270" y="37264"/>
                      <a:pt x="128194" y="20649"/>
                      <a:pt x="120113" y="27387"/>
                    </a:cubicBezTo>
                    <a:cubicBezTo>
                      <a:pt x="117867" y="29182"/>
                      <a:pt x="116969" y="32326"/>
                      <a:pt x="116072" y="34572"/>
                    </a:cubicBezTo>
                    <a:cubicBezTo>
                      <a:pt x="112031" y="43551"/>
                      <a:pt x="107093" y="34572"/>
                      <a:pt x="104847" y="30531"/>
                    </a:cubicBezTo>
                    <a:cubicBezTo>
                      <a:pt x="102155" y="25593"/>
                      <a:pt x="96320" y="23347"/>
                      <a:pt x="91382" y="27387"/>
                    </a:cubicBezTo>
                    <a:cubicBezTo>
                      <a:pt x="89136" y="29182"/>
                      <a:pt x="87787" y="32326"/>
                      <a:pt x="86896" y="35024"/>
                    </a:cubicBezTo>
                    <a:cubicBezTo>
                      <a:pt x="86450" y="36818"/>
                      <a:pt x="85547" y="38619"/>
                      <a:pt x="85101" y="40414"/>
                    </a:cubicBezTo>
                    <a:cubicBezTo>
                      <a:pt x="82409" y="47147"/>
                      <a:pt x="76122" y="35927"/>
                      <a:pt x="75677" y="35024"/>
                    </a:cubicBezTo>
                    <a:cubicBezTo>
                      <a:pt x="72533" y="30085"/>
                      <a:pt x="65349" y="24250"/>
                      <a:pt x="59960" y="29188"/>
                    </a:cubicBezTo>
                    <a:cubicBezTo>
                      <a:pt x="57268" y="31434"/>
                      <a:pt x="55919" y="33675"/>
                      <a:pt x="54570" y="36373"/>
                    </a:cubicBezTo>
                    <a:cubicBezTo>
                      <a:pt x="53221" y="38619"/>
                      <a:pt x="52324" y="40414"/>
                      <a:pt x="50975" y="42660"/>
                    </a:cubicBezTo>
                    <a:cubicBezTo>
                      <a:pt x="47380" y="47599"/>
                      <a:pt x="46037" y="40865"/>
                      <a:pt x="45585" y="39065"/>
                    </a:cubicBezTo>
                    <a:cubicBezTo>
                      <a:pt x="43339" y="32778"/>
                      <a:pt x="39299" y="27839"/>
                      <a:pt x="32120" y="28736"/>
                    </a:cubicBezTo>
                    <a:cubicBezTo>
                      <a:pt x="29429" y="29182"/>
                      <a:pt x="26731" y="31428"/>
                      <a:pt x="25388" y="33675"/>
                    </a:cubicBezTo>
                    <a:cubicBezTo>
                      <a:pt x="24491" y="35024"/>
                      <a:pt x="23593" y="36818"/>
                      <a:pt x="23142" y="38162"/>
                    </a:cubicBezTo>
                    <a:cubicBezTo>
                      <a:pt x="20450" y="43551"/>
                      <a:pt x="13717" y="43551"/>
                      <a:pt x="11917" y="37264"/>
                    </a:cubicBezTo>
                    <a:cubicBezTo>
                      <a:pt x="10568" y="32778"/>
                      <a:pt x="3835" y="34572"/>
                      <a:pt x="4281" y="39059"/>
                    </a:cubicBezTo>
                    <a:cubicBezTo>
                      <a:pt x="5178" y="48936"/>
                      <a:pt x="13706" y="53428"/>
                      <a:pt x="22690" y="50285"/>
                    </a:cubicBezTo>
                    <a:cubicBezTo>
                      <a:pt x="26731" y="48936"/>
                      <a:pt x="28977" y="44895"/>
                      <a:pt x="30772" y="41305"/>
                    </a:cubicBezTo>
                    <a:cubicBezTo>
                      <a:pt x="35258" y="32326"/>
                      <a:pt x="37956" y="40860"/>
                      <a:pt x="40196" y="45792"/>
                    </a:cubicBezTo>
                    <a:cubicBezTo>
                      <a:pt x="43339" y="52079"/>
                      <a:pt x="50969" y="53428"/>
                      <a:pt x="55913" y="48484"/>
                    </a:cubicBezTo>
                    <a:cubicBezTo>
                      <a:pt x="58605" y="45792"/>
                      <a:pt x="63549" y="31874"/>
                      <a:pt x="68481" y="37710"/>
                    </a:cubicBezTo>
                    <a:cubicBezTo>
                      <a:pt x="71624" y="41305"/>
                      <a:pt x="73419" y="46689"/>
                      <a:pt x="77460" y="48484"/>
                    </a:cubicBezTo>
                    <a:cubicBezTo>
                      <a:pt x="85541" y="52525"/>
                      <a:pt x="90479" y="47135"/>
                      <a:pt x="93177" y="39505"/>
                    </a:cubicBezTo>
                    <a:cubicBezTo>
                      <a:pt x="93177" y="39059"/>
                      <a:pt x="95423" y="30977"/>
                      <a:pt x="97663" y="33669"/>
                    </a:cubicBezTo>
                    <a:cubicBezTo>
                      <a:pt x="99012" y="35464"/>
                      <a:pt x="99909" y="37710"/>
                      <a:pt x="100806" y="39505"/>
                    </a:cubicBezTo>
                    <a:cubicBezTo>
                      <a:pt x="102155" y="42197"/>
                      <a:pt x="105293" y="45792"/>
                      <a:pt x="108442" y="46238"/>
                    </a:cubicBezTo>
                    <a:cubicBezTo>
                      <a:pt x="112037" y="46684"/>
                      <a:pt x="116078" y="45792"/>
                      <a:pt x="118770" y="43094"/>
                    </a:cubicBezTo>
                    <a:cubicBezTo>
                      <a:pt x="122810" y="39053"/>
                      <a:pt x="122810" y="31417"/>
                      <a:pt x="129097" y="35458"/>
                    </a:cubicBezTo>
                    <a:cubicBezTo>
                      <a:pt x="135830" y="39945"/>
                      <a:pt x="145260" y="39499"/>
                      <a:pt x="145706" y="29622"/>
                    </a:cubicBezTo>
                    <a:cubicBezTo>
                      <a:pt x="146157" y="26930"/>
                      <a:pt x="143014" y="26033"/>
                      <a:pt x="141665" y="2827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6" name="Google Shape;1746;p43"/>
              <p:cNvSpPr/>
              <p:nvPr/>
            </p:nvSpPr>
            <p:spPr>
              <a:xfrm>
                <a:off x="-10254190" y="5744845"/>
                <a:ext cx="661338" cy="479540"/>
              </a:xfrm>
              <a:custGeom>
                <a:rect b="b" l="l" r="r" t="t"/>
                <a:pathLst>
                  <a:path extrusionOk="0" h="102411" w="141236">
                    <a:moveTo>
                      <a:pt x="140769" y="70620"/>
                    </a:moveTo>
                    <a:cubicBezTo>
                      <a:pt x="124160" y="58942"/>
                      <a:pt x="104854" y="51312"/>
                      <a:pt x="88240" y="39189"/>
                    </a:cubicBezTo>
                    <a:cubicBezTo>
                      <a:pt x="79713" y="32902"/>
                      <a:pt x="71180" y="26168"/>
                      <a:pt x="62652" y="19881"/>
                    </a:cubicBezTo>
                    <a:cubicBezTo>
                      <a:pt x="55017" y="14491"/>
                      <a:pt x="50530" y="6861"/>
                      <a:pt x="43346" y="1025"/>
                    </a:cubicBezTo>
                    <a:cubicBezTo>
                      <a:pt x="38860" y="-2570"/>
                      <a:pt x="33470" y="4169"/>
                      <a:pt x="37511" y="7758"/>
                    </a:cubicBezTo>
                    <a:cubicBezTo>
                      <a:pt x="44695" y="13594"/>
                      <a:pt x="49187" y="21224"/>
                      <a:pt x="56817" y="26614"/>
                    </a:cubicBezTo>
                    <a:cubicBezTo>
                      <a:pt x="66693" y="33347"/>
                      <a:pt x="76575" y="40080"/>
                      <a:pt x="85999" y="46819"/>
                    </a:cubicBezTo>
                    <a:cubicBezTo>
                      <a:pt x="94526" y="52655"/>
                      <a:pt x="103505" y="57148"/>
                      <a:pt x="112935" y="60737"/>
                    </a:cubicBezTo>
                    <a:cubicBezTo>
                      <a:pt x="121463" y="63881"/>
                      <a:pt x="129996" y="72414"/>
                      <a:pt x="139871" y="71511"/>
                    </a:cubicBezTo>
                    <a:cubicBezTo>
                      <a:pt x="141220" y="72408"/>
                      <a:pt x="141666" y="71060"/>
                      <a:pt x="140769" y="70608"/>
                    </a:cubicBezTo>
                    <a:close/>
                    <a:moveTo>
                      <a:pt x="7883" y="9558"/>
                    </a:moveTo>
                    <a:cubicBezTo>
                      <a:pt x="-1096" y="8210"/>
                      <a:pt x="-3342" y="22127"/>
                      <a:pt x="6088" y="23476"/>
                    </a:cubicBezTo>
                    <a:cubicBezTo>
                      <a:pt x="8780" y="23922"/>
                      <a:pt x="11478" y="23922"/>
                      <a:pt x="14170" y="23922"/>
                    </a:cubicBezTo>
                    <a:cubicBezTo>
                      <a:pt x="15067" y="22573"/>
                      <a:pt x="15519" y="22573"/>
                      <a:pt x="14170" y="24368"/>
                    </a:cubicBezTo>
                    <a:cubicBezTo>
                      <a:pt x="13273" y="25717"/>
                      <a:pt x="12375" y="27512"/>
                      <a:pt x="11478" y="28855"/>
                    </a:cubicBezTo>
                    <a:cubicBezTo>
                      <a:pt x="9232" y="32450"/>
                      <a:pt x="9232" y="38280"/>
                      <a:pt x="12375" y="40978"/>
                    </a:cubicBezTo>
                    <a:cubicBezTo>
                      <a:pt x="15067" y="43670"/>
                      <a:pt x="18211" y="43224"/>
                      <a:pt x="21800" y="42327"/>
                    </a:cubicBezTo>
                    <a:cubicBezTo>
                      <a:pt x="25840" y="40978"/>
                      <a:pt x="37962" y="31998"/>
                      <a:pt x="34819" y="41881"/>
                    </a:cubicBezTo>
                    <a:cubicBezTo>
                      <a:pt x="32127" y="49066"/>
                      <a:pt x="31224" y="59388"/>
                      <a:pt x="42900" y="56696"/>
                    </a:cubicBezTo>
                    <a:cubicBezTo>
                      <a:pt x="46044" y="55799"/>
                      <a:pt x="48290" y="54450"/>
                      <a:pt x="51428" y="53101"/>
                    </a:cubicBezTo>
                    <a:cubicBezTo>
                      <a:pt x="57714" y="49957"/>
                      <a:pt x="54571" y="61183"/>
                      <a:pt x="54571" y="62526"/>
                    </a:cubicBezTo>
                    <a:cubicBezTo>
                      <a:pt x="55017" y="67012"/>
                      <a:pt x="56366" y="70608"/>
                      <a:pt x="61304" y="71505"/>
                    </a:cubicBezTo>
                    <a:cubicBezTo>
                      <a:pt x="67139" y="72403"/>
                      <a:pt x="72528" y="67464"/>
                      <a:pt x="77912" y="66567"/>
                    </a:cubicBezTo>
                    <a:cubicBezTo>
                      <a:pt x="83302" y="65669"/>
                      <a:pt x="80158" y="73300"/>
                      <a:pt x="79707" y="75546"/>
                    </a:cubicBezTo>
                    <a:cubicBezTo>
                      <a:pt x="79707" y="78690"/>
                      <a:pt x="80152" y="80936"/>
                      <a:pt x="81055" y="84074"/>
                    </a:cubicBezTo>
                    <a:cubicBezTo>
                      <a:pt x="82404" y="88561"/>
                      <a:pt x="86891" y="90361"/>
                      <a:pt x="90931" y="89464"/>
                    </a:cubicBezTo>
                    <a:cubicBezTo>
                      <a:pt x="93623" y="89018"/>
                      <a:pt x="95869" y="86772"/>
                      <a:pt x="97664" y="85423"/>
                    </a:cubicBezTo>
                    <a:cubicBezTo>
                      <a:pt x="103951" y="80485"/>
                      <a:pt x="104397" y="85423"/>
                      <a:pt x="104397" y="90361"/>
                    </a:cubicBezTo>
                    <a:cubicBezTo>
                      <a:pt x="104397" y="103827"/>
                      <a:pt x="122806" y="106971"/>
                      <a:pt x="127292" y="94848"/>
                    </a:cubicBezTo>
                    <a:cubicBezTo>
                      <a:pt x="128189" y="92602"/>
                      <a:pt x="126846" y="90807"/>
                      <a:pt x="124600" y="90807"/>
                    </a:cubicBezTo>
                    <a:cubicBezTo>
                      <a:pt x="121908" y="90807"/>
                      <a:pt x="121457" y="90807"/>
                      <a:pt x="119211" y="92156"/>
                    </a:cubicBezTo>
                    <a:cubicBezTo>
                      <a:pt x="113821" y="94848"/>
                      <a:pt x="112026" y="89910"/>
                      <a:pt x="111575" y="85423"/>
                    </a:cubicBezTo>
                    <a:cubicBezTo>
                      <a:pt x="111575" y="82279"/>
                      <a:pt x="110678" y="77341"/>
                      <a:pt x="106637" y="75998"/>
                    </a:cubicBezTo>
                    <a:cubicBezTo>
                      <a:pt x="101699" y="74649"/>
                      <a:pt x="98555" y="75100"/>
                      <a:pt x="94515" y="77347"/>
                    </a:cubicBezTo>
                    <a:cubicBezTo>
                      <a:pt x="92269" y="78696"/>
                      <a:pt x="87782" y="85875"/>
                      <a:pt x="86433" y="77793"/>
                    </a:cubicBezTo>
                    <a:cubicBezTo>
                      <a:pt x="85988" y="74649"/>
                      <a:pt x="86433" y="71957"/>
                      <a:pt x="86879" y="68813"/>
                    </a:cubicBezTo>
                    <a:cubicBezTo>
                      <a:pt x="87776" y="60731"/>
                      <a:pt x="79243" y="58485"/>
                      <a:pt x="72962" y="59834"/>
                    </a:cubicBezTo>
                    <a:cubicBezTo>
                      <a:pt x="68476" y="60731"/>
                      <a:pt x="59943" y="66567"/>
                      <a:pt x="61286" y="58485"/>
                    </a:cubicBezTo>
                    <a:cubicBezTo>
                      <a:pt x="61732" y="55341"/>
                      <a:pt x="63081" y="50403"/>
                      <a:pt x="59937" y="47711"/>
                    </a:cubicBezTo>
                    <a:cubicBezTo>
                      <a:pt x="57245" y="45464"/>
                      <a:pt x="54102" y="44115"/>
                      <a:pt x="50513" y="45464"/>
                    </a:cubicBezTo>
                    <a:cubicBezTo>
                      <a:pt x="47369" y="46362"/>
                      <a:pt x="44677" y="47711"/>
                      <a:pt x="41986" y="49060"/>
                    </a:cubicBezTo>
                    <a:cubicBezTo>
                      <a:pt x="36596" y="51752"/>
                      <a:pt x="38842" y="46368"/>
                      <a:pt x="39294" y="44573"/>
                    </a:cubicBezTo>
                    <a:cubicBezTo>
                      <a:pt x="41088" y="38737"/>
                      <a:pt x="42437" y="31107"/>
                      <a:pt x="34807" y="29758"/>
                    </a:cubicBezTo>
                    <a:cubicBezTo>
                      <a:pt x="31212" y="28860"/>
                      <a:pt x="26726" y="31552"/>
                      <a:pt x="23583" y="32902"/>
                    </a:cubicBezTo>
                    <a:cubicBezTo>
                      <a:pt x="22685" y="33347"/>
                      <a:pt x="13707" y="38292"/>
                      <a:pt x="16850" y="31107"/>
                    </a:cubicBezTo>
                    <a:cubicBezTo>
                      <a:pt x="17747" y="29312"/>
                      <a:pt x="19096" y="27512"/>
                      <a:pt x="20445" y="25271"/>
                    </a:cubicBezTo>
                    <a:cubicBezTo>
                      <a:pt x="21794" y="23025"/>
                      <a:pt x="21342" y="19881"/>
                      <a:pt x="19548" y="18086"/>
                    </a:cubicBezTo>
                    <a:cubicBezTo>
                      <a:pt x="18199" y="16737"/>
                      <a:pt x="16404" y="16737"/>
                      <a:pt x="14610" y="16292"/>
                    </a:cubicBezTo>
                    <a:cubicBezTo>
                      <a:pt x="14164" y="16292"/>
                      <a:pt x="6974" y="14943"/>
                      <a:pt x="6974" y="14943"/>
                    </a:cubicBezTo>
                    <a:cubicBezTo>
                      <a:pt x="10569" y="14503"/>
                      <a:pt x="11015" y="10010"/>
                      <a:pt x="7877" y="95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7" name="Google Shape;1747;p43"/>
              <p:cNvSpPr/>
              <p:nvPr/>
            </p:nvSpPr>
            <p:spPr>
              <a:xfrm>
                <a:off x="-10242660" y="4655852"/>
                <a:ext cx="229246" cy="447001"/>
              </a:xfrm>
              <a:custGeom>
                <a:rect b="b" l="l" r="r" t="t"/>
                <a:pathLst>
                  <a:path extrusionOk="0" h="95462" w="48958">
                    <a:moveTo>
                      <a:pt x="22926" y="1966"/>
                    </a:moveTo>
                    <a:cubicBezTo>
                      <a:pt x="22029" y="15884"/>
                      <a:pt x="27412" y="28904"/>
                      <a:pt x="31453" y="41924"/>
                    </a:cubicBezTo>
                    <a:cubicBezTo>
                      <a:pt x="33699" y="50006"/>
                      <a:pt x="35048" y="58534"/>
                      <a:pt x="38637" y="66171"/>
                    </a:cubicBezTo>
                    <a:cubicBezTo>
                      <a:pt x="42678" y="74253"/>
                      <a:pt x="43124" y="83232"/>
                      <a:pt x="47164" y="91314"/>
                    </a:cubicBezTo>
                    <a:cubicBezTo>
                      <a:pt x="47610" y="92211"/>
                      <a:pt x="48959" y="91314"/>
                      <a:pt x="48959" y="90868"/>
                    </a:cubicBezTo>
                    <a:cubicBezTo>
                      <a:pt x="48959" y="84581"/>
                      <a:pt x="45815" y="78745"/>
                      <a:pt x="44021" y="72458"/>
                    </a:cubicBezTo>
                    <a:cubicBezTo>
                      <a:pt x="41775" y="63930"/>
                      <a:pt x="40426" y="54951"/>
                      <a:pt x="38186" y="46417"/>
                    </a:cubicBezTo>
                    <a:cubicBezTo>
                      <a:pt x="34591" y="31602"/>
                      <a:pt x="28310" y="17684"/>
                      <a:pt x="27858" y="2418"/>
                    </a:cubicBezTo>
                    <a:cubicBezTo>
                      <a:pt x="27858" y="-726"/>
                      <a:pt x="22920" y="-726"/>
                      <a:pt x="22920" y="1966"/>
                    </a:cubicBezTo>
                    <a:close/>
                    <a:moveTo>
                      <a:pt x="9009" y="3761"/>
                    </a:moveTo>
                    <a:cubicBezTo>
                      <a:pt x="4071" y="2412"/>
                      <a:pt x="-415" y="6904"/>
                      <a:pt x="31" y="12288"/>
                    </a:cubicBezTo>
                    <a:cubicBezTo>
                      <a:pt x="31" y="14980"/>
                      <a:pt x="928" y="17678"/>
                      <a:pt x="2722" y="19473"/>
                    </a:cubicBezTo>
                    <a:cubicBezTo>
                      <a:pt x="3620" y="20370"/>
                      <a:pt x="5414" y="21268"/>
                      <a:pt x="6763" y="21268"/>
                    </a:cubicBezTo>
                    <a:cubicBezTo>
                      <a:pt x="12153" y="22617"/>
                      <a:pt x="13947" y="23960"/>
                      <a:pt x="9009" y="27103"/>
                    </a:cubicBezTo>
                    <a:cubicBezTo>
                      <a:pt x="4969" y="29796"/>
                      <a:pt x="928" y="35631"/>
                      <a:pt x="5414" y="39672"/>
                    </a:cubicBezTo>
                    <a:cubicBezTo>
                      <a:pt x="7660" y="41919"/>
                      <a:pt x="10804" y="43268"/>
                      <a:pt x="13941" y="44159"/>
                    </a:cubicBezTo>
                    <a:cubicBezTo>
                      <a:pt x="15736" y="44605"/>
                      <a:pt x="17536" y="45508"/>
                      <a:pt x="19331" y="45954"/>
                    </a:cubicBezTo>
                    <a:cubicBezTo>
                      <a:pt x="22023" y="47303"/>
                      <a:pt x="13044" y="50440"/>
                      <a:pt x="13044" y="50440"/>
                    </a:cubicBezTo>
                    <a:cubicBezTo>
                      <a:pt x="9003" y="52235"/>
                      <a:pt x="5408" y="58968"/>
                      <a:pt x="8558" y="62564"/>
                    </a:cubicBezTo>
                    <a:cubicBezTo>
                      <a:pt x="10352" y="64358"/>
                      <a:pt x="25166" y="71091"/>
                      <a:pt x="25166" y="71091"/>
                    </a:cubicBezTo>
                    <a:cubicBezTo>
                      <a:pt x="23372" y="76927"/>
                      <a:pt x="16639" y="80516"/>
                      <a:pt x="15742" y="86810"/>
                    </a:cubicBezTo>
                    <a:cubicBezTo>
                      <a:pt x="14845" y="92200"/>
                      <a:pt x="18885" y="96235"/>
                      <a:pt x="24269" y="95337"/>
                    </a:cubicBezTo>
                    <a:cubicBezTo>
                      <a:pt x="26515" y="94892"/>
                      <a:pt x="27864" y="92194"/>
                      <a:pt x="25618" y="90399"/>
                    </a:cubicBezTo>
                    <a:cubicBezTo>
                      <a:pt x="21131" y="86358"/>
                      <a:pt x="26515" y="82763"/>
                      <a:pt x="29213" y="79173"/>
                    </a:cubicBezTo>
                    <a:cubicBezTo>
                      <a:pt x="31459" y="76481"/>
                      <a:pt x="34151" y="72440"/>
                      <a:pt x="32356" y="68845"/>
                    </a:cubicBezTo>
                    <a:cubicBezTo>
                      <a:pt x="31007" y="64804"/>
                      <a:pt x="26521" y="63455"/>
                      <a:pt x="22932" y="62112"/>
                    </a:cubicBezTo>
                    <a:cubicBezTo>
                      <a:pt x="22035" y="61666"/>
                      <a:pt x="10364" y="58517"/>
                      <a:pt x="18891" y="56722"/>
                    </a:cubicBezTo>
                    <a:cubicBezTo>
                      <a:pt x="21137" y="56276"/>
                      <a:pt x="23829" y="55825"/>
                      <a:pt x="25624" y="54030"/>
                    </a:cubicBezTo>
                    <a:cubicBezTo>
                      <a:pt x="36849" y="43256"/>
                      <a:pt x="19788" y="38312"/>
                      <a:pt x="12159" y="34722"/>
                    </a:cubicBezTo>
                    <a:cubicBezTo>
                      <a:pt x="10810" y="34277"/>
                      <a:pt x="18445" y="28886"/>
                      <a:pt x="18891" y="28886"/>
                    </a:cubicBezTo>
                    <a:cubicBezTo>
                      <a:pt x="20240" y="27989"/>
                      <a:pt x="21137" y="25743"/>
                      <a:pt x="21137" y="24400"/>
                    </a:cubicBezTo>
                    <a:cubicBezTo>
                      <a:pt x="20692" y="22153"/>
                      <a:pt x="20240" y="19461"/>
                      <a:pt x="17994" y="18112"/>
                    </a:cubicBezTo>
                    <a:cubicBezTo>
                      <a:pt x="17097" y="17215"/>
                      <a:pt x="15748" y="16763"/>
                      <a:pt x="14850" y="15866"/>
                    </a:cubicBezTo>
                    <a:cubicBezTo>
                      <a:pt x="14405" y="15866"/>
                      <a:pt x="14405" y="15866"/>
                      <a:pt x="13953" y="15420"/>
                    </a:cubicBezTo>
                    <a:cubicBezTo>
                      <a:pt x="9912" y="15420"/>
                      <a:pt x="8564" y="12728"/>
                      <a:pt x="9912" y="8236"/>
                    </a:cubicBezTo>
                    <a:cubicBezTo>
                      <a:pt x="11707" y="7790"/>
                      <a:pt x="11261" y="4646"/>
                      <a:pt x="9015" y="374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8" name="Google Shape;1748;p43"/>
              <p:cNvSpPr/>
              <p:nvPr/>
            </p:nvSpPr>
            <p:spPr>
              <a:xfrm>
                <a:off x="-9261427" y="4204682"/>
                <a:ext cx="316532" cy="80183"/>
              </a:xfrm>
              <a:custGeom>
                <a:rect b="b" l="l" r="r" t="t"/>
                <a:pathLst>
                  <a:path extrusionOk="0" h="17124" w="67599">
                    <a:moveTo>
                      <a:pt x="91" y="3149"/>
                    </a:moveTo>
                    <a:cubicBezTo>
                      <a:pt x="91" y="3595"/>
                      <a:pt x="537" y="4498"/>
                      <a:pt x="537" y="4944"/>
                    </a:cubicBezTo>
                    <a:cubicBezTo>
                      <a:pt x="983" y="6293"/>
                      <a:pt x="2331" y="7191"/>
                      <a:pt x="3680" y="7636"/>
                    </a:cubicBezTo>
                    <a:cubicBezTo>
                      <a:pt x="22987" y="11677"/>
                      <a:pt x="42739" y="14369"/>
                      <a:pt x="62490" y="17061"/>
                    </a:cubicBezTo>
                    <a:cubicBezTo>
                      <a:pt x="68326" y="17959"/>
                      <a:pt x="69675" y="8979"/>
                      <a:pt x="63839" y="8082"/>
                    </a:cubicBezTo>
                    <a:cubicBezTo>
                      <a:pt x="44082" y="5390"/>
                      <a:pt x="24781" y="2246"/>
                      <a:pt x="5029" y="0"/>
                    </a:cubicBezTo>
                    <a:cubicBezTo>
                      <a:pt x="3680" y="0"/>
                      <a:pt x="2337" y="0"/>
                      <a:pt x="1434" y="1349"/>
                    </a:cubicBezTo>
                    <a:cubicBezTo>
                      <a:pt x="989" y="1349"/>
                      <a:pt x="-360" y="2698"/>
                      <a:pt x="91" y="31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9" name="Google Shape;1749;p43"/>
              <p:cNvSpPr/>
              <p:nvPr/>
            </p:nvSpPr>
            <p:spPr>
              <a:xfrm>
                <a:off x="-9280724" y="4039710"/>
                <a:ext cx="393911" cy="379816"/>
              </a:xfrm>
              <a:custGeom>
                <a:rect b="b" l="l" r="r" t="t"/>
                <a:pathLst>
                  <a:path extrusionOk="0" h="81114" w="84124">
                    <a:moveTo>
                      <a:pt x="4214" y="40189"/>
                    </a:moveTo>
                    <a:cubicBezTo>
                      <a:pt x="1968" y="59948"/>
                      <a:pt x="13638" y="77004"/>
                      <a:pt x="33396" y="80599"/>
                    </a:cubicBezTo>
                    <a:cubicBezTo>
                      <a:pt x="52702" y="84194"/>
                      <a:pt x="69311" y="68476"/>
                      <a:pt x="71106" y="49620"/>
                    </a:cubicBezTo>
                    <a:cubicBezTo>
                      <a:pt x="71551" y="44681"/>
                      <a:pt x="64373" y="43332"/>
                      <a:pt x="63470" y="48271"/>
                    </a:cubicBezTo>
                    <a:cubicBezTo>
                      <a:pt x="60326" y="63086"/>
                      <a:pt x="51348" y="73414"/>
                      <a:pt x="35185" y="71168"/>
                    </a:cubicBezTo>
                    <a:cubicBezTo>
                      <a:pt x="20371" y="69373"/>
                      <a:pt x="12290" y="55450"/>
                      <a:pt x="13187" y="41538"/>
                    </a:cubicBezTo>
                    <a:cubicBezTo>
                      <a:pt x="13187" y="36148"/>
                      <a:pt x="4660" y="34353"/>
                      <a:pt x="4208" y="40189"/>
                    </a:cubicBezTo>
                    <a:close/>
                    <a:moveTo>
                      <a:pt x="67962" y="10107"/>
                    </a:moveTo>
                    <a:lnTo>
                      <a:pt x="67962" y="10107"/>
                    </a:lnTo>
                    <a:cubicBezTo>
                      <a:pt x="70208" y="10107"/>
                      <a:pt x="72003" y="9661"/>
                      <a:pt x="74249" y="9661"/>
                    </a:cubicBezTo>
                    <a:lnTo>
                      <a:pt x="74249" y="9661"/>
                    </a:lnTo>
                    <a:cubicBezTo>
                      <a:pt x="76044" y="10559"/>
                      <a:pt x="77844" y="11456"/>
                      <a:pt x="80084" y="12353"/>
                    </a:cubicBezTo>
                    <a:lnTo>
                      <a:pt x="80084" y="12353"/>
                    </a:lnTo>
                    <a:cubicBezTo>
                      <a:pt x="81433" y="15045"/>
                      <a:pt x="82776" y="17743"/>
                      <a:pt x="84125" y="20435"/>
                    </a:cubicBezTo>
                    <a:cubicBezTo>
                      <a:pt x="83679" y="19538"/>
                      <a:pt x="83679" y="18189"/>
                      <a:pt x="83228" y="17292"/>
                    </a:cubicBezTo>
                    <a:cubicBezTo>
                      <a:pt x="82330" y="15497"/>
                      <a:pt x="81433" y="13696"/>
                      <a:pt x="79633" y="12353"/>
                    </a:cubicBezTo>
                    <a:cubicBezTo>
                      <a:pt x="77387" y="10559"/>
                      <a:pt x="73797" y="9210"/>
                      <a:pt x="70654" y="9661"/>
                    </a:cubicBezTo>
                    <a:cubicBezTo>
                      <a:pt x="67511" y="10107"/>
                      <a:pt x="64819" y="11456"/>
                      <a:pt x="62573" y="13702"/>
                    </a:cubicBezTo>
                    <a:cubicBezTo>
                      <a:pt x="59881" y="16846"/>
                      <a:pt x="58978" y="21784"/>
                      <a:pt x="60326" y="25825"/>
                    </a:cubicBezTo>
                    <a:cubicBezTo>
                      <a:pt x="61675" y="29866"/>
                      <a:pt x="65264" y="32558"/>
                      <a:pt x="69751" y="33462"/>
                    </a:cubicBezTo>
                    <a:cubicBezTo>
                      <a:pt x="75140" y="34359"/>
                      <a:pt x="80524" y="31667"/>
                      <a:pt x="82770" y="26729"/>
                    </a:cubicBezTo>
                    <a:cubicBezTo>
                      <a:pt x="84565" y="22687"/>
                      <a:pt x="84119" y="18201"/>
                      <a:pt x="81873" y="14605"/>
                    </a:cubicBezTo>
                    <a:cubicBezTo>
                      <a:pt x="78735" y="10113"/>
                      <a:pt x="72894" y="8318"/>
                      <a:pt x="67956" y="10113"/>
                    </a:cubicBezTo>
                    <a:close/>
                    <a:moveTo>
                      <a:pt x="8255" y="682"/>
                    </a:moveTo>
                    <a:lnTo>
                      <a:pt x="8255" y="682"/>
                    </a:lnTo>
                    <a:cubicBezTo>
                      <a:pt x="10501" y="682"/>
                      <a:pt x="12295" y="236"/>
                      <a:pt x="14542" y="236"/>
                    </a:cubicBezTo>
                    <a:lnTo>
                      <a:pt x="14542" y="236"/>
                    </a:lnTo>
                    <a:cubicBezTo>
                      <a:pt x="16336" y="1133"/>
                      <a:pt x="18137" y="2031"/>
                      <a:pt x="20377" y="2928"/>
                    </a:cubicBezTo>
                    <a:lnTo>
                      <a:pt x="20377" y="2928"/>
                    </a:lnTo>
                    <a:cubicBezTo>
                      <a:pt x="21726" y="5620"/>
                      <a:pt x="23069" y="8318"/>
                      <a:pt x="24417" y="11010"/>
                    </a:cubicBezTo>
                    <a:cubicBezTo>
                      <a:pt x="23972" y="10113"/>
                      <a:pt x="23972" y="8764"/>
                      <a:pt x="23520" y="7866"/>
                    </a:cubicBezTo>
                    <a:cubicBezTo>
                      <a:pt x="22623" y="6072"/>
                      <a:pt x="21726" y="4271"/>
                      <a:pt x="19925" y="2928"/>
                    </a:cubicBezTo>
                    <a:cubicBezTo>
                      <a:pt x="17679" y="1133"/>
                      <a:pt x="14090" y="-216"/>
                      <a:pt x="10947" y="236"/>
                    </a:cubicBezTo>
                    <a:cubicBezTo>
                      <a:pt x="7803" y="682"/>
                      <a:pt x="5111" y="2031"/>
                      <a:pt x="2865" y="4277"/>
                    </a:cubicBezTo>
                    <a:cubicBezTo>
                      <a:pt x="173" y="7421"/>
                      <a:pt x="-730" y="12359"/>
                      <a:pt x="619" y="16400"/>
                    </a:cubicBezTo>
                    <a:cubicBezTo>
                      <a:pt x="1968" y="20441"/>
                      <a:pt x="5557" y="23133"/>
                      <a:pt x="10043" y="24036"/>
                    </a:cubicBezTo>
                    <a:cubicBezTo>
                      <a:pt x="15433" y="24934"/>
                      <a:pt x="20817" y="22242"/>
                      <a:pt x="23063" y="17303"/>
                    </a:cubicBezTo>
                    <a:cubicBezTo>
                      <a:pt x="24857" y="13262"/>
                      <a:pt x="24412" y="8776"/>
                      <a:pt x="22166" y="5180"/>
                    </a:cubicBezTo>
                    <a:cubicBezTo>
                      <a:pt x="19474" y="688"/>
                      <a:pt x="13638" y="-1107"/>
                      <a:pt x="8249" y="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0" name="Google Shape;1750;p43"/>
              <p:cNvSpPr/>
              <p:nvPr/>
            </p:nvSpPr>
            <p:spPr>
              <a:xfrm>
                <a:off x="-9157641" y="4457010"/>
                <a:ext cx="324703" cy="193284"/>
              </a:xfrm>
              <a:custGeom>
                <a:rect b="b" l="l" r="r" t="t"/>
                <a:pathLst>
                  <a:path extrusionOk="0" h="41278" w="69344">
                    <a:moveTo>
                      <a:pt x="69059" y="32316"/>
                    </a:moveTo>
                    <a:lnTo>
                      <a:pt x="69059" y="32316"/>
                    </a:lnTo>
                    <a:lnTo>
                      <a:pt x="69059" y="31871"/>
                    </a:lnTo>
                    <a:cubicBezTo>
                      <a:pt x="69059" y="31425"/>
                      <a:pt x="69059" y="31425"/>
                      <a:pt x="68613" y="30973"/>
                    </a:cubicBezTo>
                    <a:lnTo>
                      <a:pt x="68613" y="30528"/>
                    </a:lnTo>
                    <a:cubicBezTo>
                      <a:pt x="68613" y="30082"/>
                      <a:pt x="68613" y="30082"/>
                      <a:pt x="68167" y="29630"/>
                    </a:cubicBezTo>
                    <a:cubicBezTo>
                      <a:pt x="68167" y="29184"/>
                      <a:pt x="67722" y="29184"/>
                      <a:pt x="67722" y="28733"/>
                    </a:cubicBezTo>
                    <a:lnTo>
                      <a:pt x="67722" y="28287"/>
                    </a:lnTo>
                    <a:cubicBezTo>
                      <a:pt x="67276" y="27841"/>
                      <a:pt x="67276" y="27841"/>
                      <a:pt x="66824" y="27390"/>
                    </a:cubicBezTo>
                    <a:lnTo>
                      <a:pt x="66824" y="27390"/>
                    </a:lnTo>
                    <a:cubicBezTo>
                      <a:pt x="66379" y="26944"/>
                      <a:pt x="65927" y="26944"/>
                      <a:pt x="65927" y="26492"/>
                    </a:cubicBezTo>
                    <a:lnTo>
                      <a:pt x="65927" y="26492"/>
                    </a:lnTo>
                    <a:lnTo>
                      <a:pt x="65481" y="26492"/>
                    </a:lnTo>
                    <a:cubicBezTo>
                      <a:pt x="65481" y="26492"/>
                      <a:pt x="65036" y="26492"/>
                      <a:pt x="65036" y="26047"/>
                    </a:cubicBezTo>
                    <a:lnTo>
                      <a:pt x="64590" y="26047"/>
                    </a:lnTo>
                    <a:cubicBezTo>
                      <a:pt x="64144" y="26047"/>
                      <a:pt x="64144" y="26047"/>
                      <a:pt x="63693" y="26047"/>
                    </a:cubicBezTo>
                    <a:cubicBezTo>
                      <a:pt x="63247" y="26047"/>
                      <a:pt x="63247" y="26047"/>
                      <a:pt x="62795" y="26047"/>
                    </a:cubicBezTo>
                    <a:lnTo>
                      <a:pt x="62338" y="26041"/>
                    </a:lnTo>
                    <a:cubicBezTo>
                      <a:pt x="61892" y="26041"/>
                      <a:pt x="61892" y="26041"/>
                      <a:pt x="61441" y="26041"/>
                    </a:cubicBezTo>
                    <a:lnTo>
                      <a:pt x="60995" y="26041"/>
                    </a:lnTo>
                    <a:lnTo>
                      <a:pt x="60995" y="26041"/>
                    </a:lnTo>
                    <a:cubicBezTo>
                      <a:pt x="60549" y="26041"/>
                      <a:pt x="60098" y="26041"/>
                      <a:pt x="59646" y="26487"/>
                    </a:cubicBezTo>
                    <a:lnTo>
                      <a:pt x="59646" y="26487"/>
                    </a:lnTo>
                    <a:cubicBezTo>
                      <a:pt x="59200" y="26487"/>
                      <a:pt x="58749" y="26932"/>
                      <a:pt x="58297" y="26932"/>
                    </a:cubicBezTo>
                    <a:lnTo>
                      <a:pt x="57852" y="26932"/>
                    </a:lnTo>
                    <a:cubicBezTo>
                      <a:pt x="57406" y="26932"/>
                      <a:pt x="57406" y="27378"/>
                      <a:pt x="56954" y="27378"/>
                    </a:cubicBezTo>
                    <a:cubicBezTo>
                      <a:pt x="56954" y="27378"/>
                      <a:pt x="56509" y="27824"/>
                      <a:pt x="56509" y="27824"/>
                    </a:cubicBezTo>
                    <a:lnTo>
                      <a:pt x="56063" y="28270"/>
                    </a:lnTo>
                    <a:cubicBezTo>
                      <a:pt x="56063" y="28715"/>
                      <a:pt x="55617" y="28715"/>
                      <a:pt x="55617" y="29167"/>
                    </a:cubicBezTo>
                    <a:lnTo>
                      <a:pt x="55171" y="29613"/>
                    </a:lnTo>
                    <a:lnTo>
                      <a:pt x="55171" y="29613"/>
                    </a:lnTo>
                    <a:cubicBezTo>
                      <a:pt x="54274" y="30962"/>
                      <a:pt x="53823" y="32756"/>
                      <a:pt x="53823" y="34551"/>
                    </a:cubicBezTo>
                    <a:lnTo>
                      <a:pt x="53823" y="34551"/>
                    </a:lnTo>
                    <a:lnTo>
                      <a:pt x="53823" y="34997"/>
                    </a:lnTo>
                    <a:lnTo>
                      <a:pt x="53823" y="35442"/>
                    </a:lnTo>
                    <a:cubicBezTo>
                      <a:pt x="53823" y="35888"/>
                      <a:pt x="53823" y="35888"/>
                      <a:pt x="54268" y="36340"/>
                    </a:cubicBezTo>
                    <a:lnTo>
                      <a:pt x="54714" y="36786"/>
                    </a:lnTo>
                    <a:cubicBezTo>
                      <a:pt x="54714" y="37231"/>
                      <a:pt x="54714" y="37231"/>
                      <a:pt x="55160" y="37683"/>
                    </a:cubicBezTo>
                    <a:cubicBezTo>
                      <a:pt x="55160" y="38129"/>
                      <a:pt x="55605" y="38129"/>
                      <a:pt x="55605" y="38580"/>
                    </a:cubicBezTo>
                    <a:lnTo>
                      <a:pt x="55605" y="39026"/>
                    </a:lnTo>
                    <a:cubicBezTo>
                      <a:pt x="56051" y="39472"/>
                      <a:pt x="56051" y="39472"/>
                      <a:pt x="56503" y="39923"/>
                    </a:cubicBezTo>
                    <a:lnTo>
                      <a:pt x="56503" y="39923"/>
                    </a:lnTo>
                    <a:cubicBezTo>
                      <a:pt x="56948" y="40369"/>
                      <a:pt x="57400" y="40369"/>
                      <a:pt x="57400" y="40821"/>
                    </a:cubicBezTo>
                    <a:lnTo>
                      <a:pt x="57400" y="40821"/>
                    </a:lnTo>
                    <a:lnTo>
                      <a:pt x="57846" y="40821"/>
                    </a:lnTo>
                    <a:cubicBezTo>
                      <a:pt x="57846" y="40821"/>
                      <a:pt x="58291" y="40821"/>
                      <a:pt x="58743" y="41267"/>
                    </a:cubicBezTo>
                    <a:lnTo>
                      <a:pt x="59189" y="41267"/>
                    </a:lnTo>
                    <a:cubicBezTo>
                      <a:pt x="59634" y="41267"/>
                      <a:pt x="59634" y="41267"/>
                      <a:pt x="60086" y="41267"/>
                    </a:cubicBezTo>
                    <a:cubicBezTo>
                      <a:pt x="60532" y="41267"/>
                      <a:pt x="60532" y="41267"/>
                      <a:pt x="60983" y="41267"/>
                    </a:cubicBezTo>
                    <a:lnTo>
                      <a:pt x="61429" y="41278"/>
                    </a:lnTo>
                    <a:cubicBezTo>
                      <a:pt x="61875" y="41278"/>
                      <a:pt x="61875" y="41278"/>
                      <a:pt x="62326" y="41278"/>
                    </a:cubicBezTo>
                    <a:lnTo>
                      <a:pt x="62772" y="41278"/>
                    </a:lnTo>
                    <a:lnTo>
                      <a:pt x="62772" y="41278"/>
                    </a:lnTo>
                    <a:cubicBezTo>
                      <a:pt x="63218" y="41278"/>
                      <a:pt x="63669" y="41278"/>
                      <a:pt x="64121" y="40832"/>
                    </a:cubicBezTo>
                    <a:lnTo>
                      <a:pt x="64121" y="40832"/>
                    </a:lnTo>
                    <a:cubicBezTo>
                      <a:pt x="64566" y="40832"/>
                      <a:pt x="65018" y="40387"/>
                      <a:pt x="65470" y="40387"/>
                    </a:cubicBezTo>
                    <a:lnTo>
                      <a:pt x="65915" y="40387"/>
                    </a:lnTo>
                    <a:cubicBezTo>
                      <a:pt x="66361" y="40387"/>
                      <a:pt x="66361" y="39941"/>
                      <a:pt x="66813" y="39941"/>
                    </a:cubicBezTo>
                    <a:cubicBezTo>
                      <a:pt x="66813" y="39941"/>
                      <a:pt x="67258" y="39495"/>
                      <a:pt x="67258" y="39495"/>
                    </a:cubicBezTo>
                    <a:lnTo>
                      <a:pt x="67704" y="39050"/>
                    </a:lnTo>
                    <a:cubicBezTo>
                      <a:pt x="67704" y="38604"/>
                      <a:pt x="68150" y="38604"/>
                      <a:pt x="68150" y="38152"/>
                    </a:cubicBezTo>
                    <a:lnTo>
                      <a:pt x="68595" y="37706"/>
                    </a:lnTo>
                    <a:lnTo>
                      <a:pt x="68595" y="37261"/>
                    </a:lnTo>
                    <a:lnTo>
                      <a:pt x="68595" y="37261"/>
                    </a:lnTo>
                    <a:cubicBezTo>
                      <a:pt x="69499" y="35906"/>
                      <a:pt x="69499" y="33659"/>
                      <a:pt x="69053" y="32316"/>
                    </a:cubicBezTo>
                    <a:close/>
                    <a:moveTo>
                      <a:pt x="43020" y="16152"/>
                    </a:moveTo>
                    <a:cubicBezTo>
                      <a:pt x="43020" y="16152"/>
                      <a:pt x="43466" y="15707"/>
                      <a:pt x="43466" y="15707"/>
                    </a:cubicBezTo>
                    <a:cubicBezTo>
                      <a:pt x="43911" y="15261"/>
                      <a:pt x="43911" y="15261"/>
                      <a:pt x="43911" y="14809"/>
                    </a:cubicBezTo>
                    <a:cubicBezTo>
                      <a:pt x="43911" y="14363"/>
                      <a:pt x="44357" y="14363"/>
                      <a:pt x="44357" y="13912"/>
                    </a:cubicBezTo>
                    <a:cubicBezTo>
                      <a:pt x="44357" y="13912"/>
                      <a:pt x="44357" y="13466"/>
                      <a:pt x="44803" y="13466"/>
                    </a:cubicBezTo>
                    <a:cubicBezTo>
                      <a:pt x="44803" y="13020"/>
                      <a:pt x="45249" y="12569"/>
                      <a:pt x="45249" y="11671"/>
                    </a:cubicBezTo>
                    <a:cubicBezTo>
                      <a:pt x="45249" y="11226"/>
                      <a:pt x="45249" y="10323"/>
                      <a:pt x="45249" y="9877"/>
                    </a:cubicBezTo>
                    <a:cubicBezTo>
                      <a:pt x="45249" y="9431"/>
                      <a:pt x="45249" y="9431"/>
                      <a:pt x="45249" y="9431"/>
                    </a:cubicBezTo>
                    <a:cubicBezTo>
                      <a:pt x="45249" y="8985"/>
                      <a:pt x="45249" y="8985"/>
                      <a:pt x="45249" y="8534"/>
                    </a:cubicBezTo>
                    <a:cubicBezTo>
                      <a:pt x="45249" y="8088"/>
                      <a:pt x="45249" y="7636"/>
                      <a:pt x="44803" y="7185"/>
                    </a:cubicBezTo>
                    <a:cubicBezTo>
                      <a:pt x="44803" y="6739"/>
                      <a:pt x="44803" y="6739"/>
                      <a:pt x="44357" y="6287"/>
                    </a:cubicBezTo>
                    <a:cubicBezTo>
                      <a:pt x="44357" y="6287"/>
                      <a:pt x="44357" y="5842"/>
                      <a:pt x="43911" y="5390"/>
                    </a:cubicBezTo>
                    <a:cubicBezTo>
                      <a:pt x="42563" y="2698"/>
                      <a:pt x="40316" y="452"/>
                      <a:pt x="37179" y="0"/>
                    </a:cubicBezTo>
                    <a:lnTo>
                      <a:pt x="36733" y="0"/>
                    </a:lnTo>
                    <a:cubicBezTo>
                      <a:pt x="35836" y="0"/>
                      <a:pt x="34939" y="0"/>
                      <a:pt x="34487" y="0"/>
                    </a:cubicBezTo>
                    <a:cubicBezTo>
                      <a:pt x="30001" y="0"/>
                      <a:pt x="25960" y="3144"/>
                      <a:pt x="25063" y="7636"/>
                    </a:cubicBezTo>
                    <a:cubicBezTo>
                      <a:pt x="24165" y="12575"/>
                      <a:pt x="27309" y="16616"/>
                      <a:pt x="31349" y="17965"/>
                    </a:cubicBezTo>
                    <a:cubicBezTo>
                      <a:pt x="32247" y="18410"/>
                      <a:pt x="32698" y="18410"/>
                      <a:pt x="33596" y="18410"/>
                    </a:cubicBezTo>
                    <a:lnTo>
                      <a:pt x="34041" y="18410"/>
                    </a:lnTo>
                    <a:cubicBezTo>
                      <a:pt x="37185" y="18856"/>
                      <a:pt x="40328" y="17965"/>
                      <a:pt x="42123" y="15718"/>
                    </a:cubicBezTo>
                    <a:cubicBezTo>
                      <a:pt x="42574" y="16616"/>
                      <a:pt x="43026" y="16164"/>
                      <a:pt x="43026" y="16164"/>
                    </a:cubicBezTo>
                    <a:close/>
                    <a:moveTo>
                      <a:pt x="11146" y="12557"/>
                    </a:moveTo>
                    <a:cubicBezTo>
                      <a:pt x="-1422" y="10311"/>
                      <a:pt x="-4571" y="29618"/>
                      <a:pt x="8003" y="31865"/>
                    </a:cubicBezTo>
                    <a:cubicBezTo>
                      <a:pt x="20125" y="34111"/>
                      <a:pt x="23714" y="14803"/>
                      <a:pt x="11146" y="12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1" name="Google Shape;1751;p43"/>
              <p:cNvSpPr/>
              <p:nvPr/>
            </p:nvSpPr>
            <p:spPr>
              <a:xfrm>
                <a:off x="-9604117" y="4241899"/>
                <a:ext cx="150491" cy="93247"/>
              </a:xfrm>
              <a:custGeom>
                <a:rect b="b" l="l" r="r" t="t"/>
                <a:pathLst>
                  <a:path extrusionOk="0" h="19914" w="32139">
                    <a:moveTo>
                      <a:pt x="3703" y="13158"/>
                    </a:moveTo>
                    <a:cubicBezTo>
                      <a:pt x="-338" y="12261"/>
                      <a:pt x="-1686" y="18994"/>
                      <a:pt x="2806" y="19891"/>
                    </a:cubicBezTo>
                    <a:cubicBezTo>
                      <a:pt x="6846" y="20337"/>
                      <a:pt x="7744" y="14056"/>
                      <a:pt x="3703" y="13158"/>
                    </a:cubicBezTo>
                    <a:close/>
                    <a:moveTo>
                      <a:pt x="24352" y="138"/>
                    </a:moveTo>
                    <a:cubicBezTo>
                      <a:pt x="19414" y="-759"/>
                      <a:pt x="14476" y="2830"/>
                      <a:pt x="13579" y="7774"/>
                    </a:cubicBezTo>
                    <a:cubicBezTo>
                      <a:pt x="12682" y="12713"/>
                      <a:pt x="16271" y="17651"/>
                      <a:pt x="21215" y="18548"/>
                    </a:cubicBezTo>
                    <a:cubicBezTo>
                      <a:pt x="26153" y="19446"/>
                      <a:pt x="31091" y="15856"/>
                      <a:pt x="31988" y="10912"/>
                    </a:cubicBezTo>
                    <a:cubicBezTo>
                      <a:pt x="32885" y="5974"/>
                      <a:pt x="29742" y="1035"/>
                      <a:pt x="24352" y="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2" name="Google Shape;1752;p43"/>
              <p:cNvSpPr/>
              <p:nvPr/>
            </p:nvSpPr>
            <p:spPr>
              <a:xfrm>
                <a:off x="-9955294" y="4785184"/>
                <a:ext cx="70345" cy="74826"/>
              </a:xfrm>
              <a:custGeom>
                <a:rect b="b" l="l" r="r" t="t"/>
                <a:pathLst>
                  <a:path extrusionOk="0" h="15980" w="15023">
                    <a:moveTo>
                      <a:pt x="13621" y="4415"/>
                    </a:moveTo>
                    <a:lnTo>
                      <a:pt x="13621" y="4415"/>
                    </a:lnTo>
                    <a:cubicBezTo>
                      <a:pt x="13175" y="3518"/>
                      <a:pt x="12724" y="3066"/>
                      <a:pt x="12272" y="2621"/>
                    </a:cubicBezTo>
                    <a:cubicBezTo>
                      <a:pt x="10026" y="-71"/>
                      <a:pt x="5985" y="-974"/>
                      <a:pt x="2848" y="1272"/>
                    </a:cubicBezTo>
                    <a:cubicBezTo>
                      <a:pt x="-296" y="3518"/>
                      <a:pt x="-747" y="7559"/>
                      <a:pt x="1053" y="10697"/>
                    </a:cubicBezTo>
                    <a:cubicBezTo>
                      <a:pt x="1053" y="11143"/>
                      <a:pt x="1499" y="12046"/>
                      <a:pt x="1950" y="12492"/>
                    </a:cubicBezTo>
                    <a:lnTo>
                      <a:pt x="2396" y="12937"/>
                    </a:lnTo>
                    <a:cubicBezTo>
                      <a:pt x="4642" y="16081"/>
                      <a:pt x="9129" y="16978"/>
                      <a:pt x="12272" y="14732"/>
                    </a:cubicBezTo>
                    <a:cubicBezTo>
                      <a:pt x="15415" y="12040"/>
                      <a:pt x="15867" y="7999"/>
                      <a:pt x="13621" y="44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3" name="Google Shape;1753;p43"/>
              <p:cNvSpPr/>
              <p:nvPr/>
            </p:nvSpPr>
            <p:spPr>
              <a:xfrm>
                <a:off x="-9929533" y="4685500"/>
                <a:ext cx="59444" cy="57506"/>
              </a:xfrm>
              <a:custGeom>
                <a:rect b="b" l="l" r="r" t="t"/>
                <a:pathLst>
                  <a:path extrusionOk="0" h="12281" w="12695">
                    <a:moveTo>
                      <a:pt x="9467" y="1017"/>
                    </a:moveTo>
                    <a:cubicBezTo>
                      <a:pt x="9467" y="1017"/>
                      <a:pt x="9021" y="1017"/>
                      <a:pt x="9021" y="571"/>
                    </a:cubicBezTo>
                    <a:cubicBezTo>
                      <a:pt x="5426" y="-1223"/>
                      <a:pt x="940" y="1469"/>
                      <a:pt x="42" y="5058"/>
                    </a:cubicBezTo>
                    <a:cubicBezTo>
                      <a:pt x="-403" y="9099"/>
                      <a:pt x="2734" y="12694"/>
                      <a:pt x="6775" y="12243"/>
                    </a:cubicBezTo>
                    <a:cubicBezTo>
                      <a:pt x="7221" y="12243"/>
                      <a:pt x="7221" y="12243"/>
                      <a:pt x="7221" y="12243"/>
                    </a:cubicBezTo>
                    <a:cubicBezTo>
                      <a:pt x="9912" y="11797"/>
                      <a:pt x="12159" y="9996"/>
                      <a:pt x="12610" y="7304"/>
                    </a:cubicBezTo>
                    <a:cubicBezTo>
                      <a:pt x="13056" y="4612"/>
                      <a:pt x="11713" y="2366"/>
                      <a:pt x="9467" y="10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4" name="Google Shape;1754;p43"/>
              <p:cNvSpPr/>
              <p:nvPr/>
            </p:nvSpPr>
            <p:spPr>
              <a:xfrm>
                <a:off x="-8936699" y="5341541"/>
                <a:ext cx="85109" cy="87886"/>
              </a:xfrm>
              <a:custGeom>
                <a:rect b="b" l="l" r="r" t="t"/>
                <a:pathLst>
                  <a:path extrusionOk="0" h="18769" w="18176">
                    <a:moveTo>
                      <a:pt x="10547" y="165"/>
                    </a:moveTo>
                    <a:cubicBezTo>
                      <a:pt x="3814" y="-1184"/>
                      <a:pt x="-2021" y="6001"/>
                      <a:pt x="671" y="12288"/>
                    </a:cubicBezTo>
                    <a:cubicBezTo>
                      <a:pt x="1568" y="14083"/>
                      <a:pt x="2020" y="15432"/>
                      <a:pt x="3814" y="16775"/>
                    </a:cubicBezTo>
                    <a:cubicBezTo>
                      <a:pt x="5609" y="18569"/>
                      <a:pt x="9650" y="19467"/>
                      <a:pt x="11896" y="18124"/>
                    </a:cubicBezTo>
                    <a:cubicBezTo>
                      <a:pt x="13690" y="17226"/>
                      <a:pt x="15039" y="16329"/>
                      <a:pt x="16382" y="14980"/>
                    </a:cubicBezTo>
                    <a:cubicBezTo>
                      <a:pt x="20423" y="9596"/>
                      <a:pt x="17280" y="1514"/>
                      <a:pt x="10547" y="1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5" name="Google Shape;1755;p43"/>
              <p:cNvSpPr/>
              <p:nvPr/>
            </p:nvSpPr>
            <p:spPr>
              <a:xfrm>
                <a:off x="-9040933" y="5450750"/>
                <a:ext cx="86556" cy="87942"/>
              </a:xfrm>
              <a:custGeom>
                <a:rect b="b" l="l" r="r" t="t"/>
                <a:pathLst>
                  <a:path extrusionOk="0" h="18781" w="18485">
                    <a:moveTo>
                      <a:pt x="10814" y="186"/>
                    </a:moveTo>
                    <a:cubicBezTo>
                      <a:pt x="-1308" y="-2061"/>
                      <a:pt x="-4451" y="16795"/>
                      <a:pt x="7671" y="18596"/>
                    </a:cubicBezTo>
                    <a:cubicBezTo>
                      <a:pt x="19793" y="20842"/>
                      <a:pt x="22937" y="1986"/>
                      <a:pt x="10814" y="1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6" name="Google Shape;1756;p43"/>
              <p:cNvSpPr/>
              <p:nvPr/>
            </p:nvSpPr>
            <p:spPr>
              <a:xfrm>
                <a:off x="-8894633" y="5497153"/>
                <a:ext cx="66473" cy="68711"/>
              </a:xfrm>
              <a:custGeom>
                <a:rect b="b" l="l" r="r" t="t"/>
                <a:pathLst>
                  <a:path extrusionOk="0" h="14674" w="14196">
                    <a:moveTo>
                      <a:pt x="8293" y="151"/>
                    </a:moveTo>
                    <a:cubicBezTo>
                      <a:pt x="-1131" y="-1644"/>
                      <a:pt x="-3383" y="13171"/>
                      <a:pt x="6047" y="14520"/>
                    </a:cubicBezTo>
                    <a:cubicBezTo>
                      <a:pt x="15026" y="16315"/>
                      <a:pt x="17724" y="1951"/>
                      <a:pt x="8293" y="1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7" name="Google Shape;1757;p43"/>
              <p:cNvSpPr/>
              <p:nvPr/>
            </p:nvSpPr>
            <p:spPr>
              <a:xfrm>
                <a:off x="-9998979" y="5669580"/>
                <a:ext cx="95781" cy="92714"/>
              </a:xfrm>
              <a:custGeom>
                <a:rect b="b" l="l" r="r" t="t"/>
                <a:pathLst>
                  <a:path extrusionOk="0" h="19800" w="20455">
                    <a:moveTo>
                      <a:pt x="18013" y="15754"/>
                    </a:moveTo>
                    <a:cubicBezTo>
                      <a:pt x="18910" y="14405"/>
                      <a:pt x="19808" y="13061"/>
                      <a:pt x="20259" y="11267"/>
                    </a:cubicBezTo>
                    <a:cubicBezTo>
                      <a:pt x="21156" y="7226"/>
                      <a:pt x="18910" y="2739"/>
                      <a:pt x="14870" y="938"/>
                    </a:cubicBezTo>
                    <a:cubicBezTo>
                      <a:pt x="12178" y="41"/>
                      <a:pt x="9480" y="-411"/>
                      <a:pt x="6342" y="493"/>
                    </a:cubicBezTo>
                    <a:cubicBezTo>
                      <a:pt x="1856" y="2287"/>
                      <a:pt x="-390" y="6780"/>
                      <a:pt x="56" y="11267"/>
                    </a:cubicBezTo>
                    <a:cubicBezTo>
                      <a:pt x="56" y="14410"/>
                      <a:pt x="2747" y="17554"/>
                      <a:pt x="5445" y="18903"/>
                    </a:cubicBezTo>
                    <a:cubicBezTo>
                      <a:pt x="7240" y="19801"/>
                      <a:pt x="8589" y="19801"/>
                      <a:pt x="10383" y="19801"/>
                    </a:cubicBezTo>
                    <a:cubicBezTo>
                      <a:pt x="12629" y="19801"/>
                      <a:pt x="14870" y="18451"/>
                      <a:pt x="16218" y="16657"/>
                    </a:cubicBezTo>
                    <a:lnTo>
                      <a:pt x="16664" y="16211"/>
                    </a:lnTo>
                    <a:cubicBezTo>
                      <a:pt x="17561" y="16205"/>
                      <a:pt x="17561" y="15754"/>
                      <a:pt x="18013" y="157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8" name="Google Shape;1758;p43"/>
              <p:cNvSpPr/>
              <p:nvPr/>
            </p:nvSpPr>
            <p:spPr>
              <a:xfrm>
                <a:off x="-10339730" y="6030880"/>
                <a:ext cx="59346" cy="59847"/>
              </a:xfrm>
              <a:custGeom>
                <a:rect b="b" l="l" r="r" t="t"/>
                <a:pathLst>
                  <a:path extrusionOk="0" h="12781" w="12674">
                    <a:moveTo>
                      <a:pt x="12232" y="4583"/>
                    </a:moveTo>
                    <a:cubicBezTo>
                      <a:pt x="12232" y="4137"/>
                      <a:pt x="12232" y="4137"/>
                      <a:pt x="11787" y="3685"/>
                    </a:cubicBezTo>
                    <a:cubicBezTo>
                      <a:pt x="10438" y="-356"/>
                      <a:pt x="4603" y="-1253"/>
                      <a:pt x="1911" y="1891"/>
                    </a:cubicBezTo>
                    <a:cubicBezTo>
                      <a:pt x="1911" y="1891"/>
                      <a:pt x="1465" y="2337"/>
                      <a:pt x="1465" y="2337"/>
                    </a:cubicBezTo>
                    <a:cubicBezTo>
                      <a:pt x="-1678" y="5932"/>
                      <a:pt x="568" y="11762"/>
                      <a:pt x="5060" y="12665"/>
                    </a:cubicBezTo>
                    <a:cubicBezTo>
                      <a:pt x="9998" y="13568"/>
                      <a:pt x="14039" y="9075"/>
                      <a:pt x="12238" y="45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9" name="Google Shape;1759;p43"/>
              <p:cNvSpPr/>
              <p:nvPr/>
            </p:nvSpPr>
            <p:spPr>
              <a:xfrm>
                <a:off x="-10250385" y="6098125"/>
                <a:ext cx="62488" cy="66356"/>
              </a:xfrm>
              <a:custGeom>
                <a:rect b="b" l="l" r="r" t="t"/>
                <a:pathLst>
                  <a:path extrusionOk="0" h="14171" w="13345">
                    <a:moveTo>
                      <a:pt x="7961" y="95"/>
                    </a:moveTo>
                    <a:cubicBezTo>
                      <a:pt x="-1017" y="-1254"/>
                      <a:pt x="-3263" y="12218"/>
                      <a:pt x="5715" y="14013"/>
                    </a:cubicBezTo>
                    <a:cubicBezTo>
                      <a:pt x="14248" y="15807"/>
                      <a:pt x="16488" y="1890"/>
                      <a:pt x="7961" y="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0" name="Google Shape;1760;p43"/>
              <p:cNvSpPr/>
              <p:nvPr/>
            </p:nvSpPr>
            <p:spPr>
              <a:xfrm>
                <a:off x="-8757368" y="6369713"/>
                <a:ext cx="111008" cy="103010"/>
              </a:xfrm>
              <a:custGeom>
                <a:rect b="b" l="l" r="r" t="t"/>
                <a:pathLst>
                  <a:path extrusionOk="0" h="21999" w="23707">
                    <a:moveTo>
                      <a:pt x="23067" y="7636"/>
                    </a:moveTo>
                    <a:cubicBezTo>
                      <a:pt x="22170" y="5390"/>
                      <a:pt x="19924" y="2246"/>
                      <a:pt x="17232" y="1349"/>
                    </a:cubicBezTo>
                    <a:cubicBezTo>
                      <a:pt x="14986" y="452"/>
                      <a:pt x="13637" y="0"/>
                      <a:pt x="10945" y="0"/>
                    </a:cubicBezTo>
                    <a:cubicBezTo>
                      <a:pt x="10499" y="0"/>
                      <a:pt x="10499" y="0"/>
                      <a:pt x="10048" y="0"/>
                    </a:cubicBezTo>
                    <a:cubicBezTo>
                      <a:pt x="5110" y="446"/>
                      <a:pt x="1069" y="4041"/>
                      <a:pt x="172" y="8979"/>
                    </a:cubicBezTo>
                    <a:cubicBezTo>
                      <a:pt x="-725" y="13918"/>
                      <a:pt x="1967" y="18404"/>
                      <a:pt x="6459" y="20657"/>
                    </a:cubicBezTo>
                    <a:cubicBezTo>
                      <a:pt x="6904" y="20657"/>
                      <a:pt x="6904" y="21102"/>
                      <a:pt x="7356" y="21102"/>
                    </a:cubicBezTo>
                    <a:cubicBezTo>
                      <a:pt x="9602" y="22000"/>
                      <a:pt x="10951" y="22000"/>
                      <a:pt x="13643" y="22000"/>
                    </a:cubicBezTo>
                    <a:cubicBezTo>
                      <a:pt x="15437" y="22000"/>
                      <a:pt x="17238" y="21102"/>
                      <a:pt x="19032" y="19753"/>
                    </a:cubicBezTo>
                    <a:cubicBezTo>
                      <a:pt x="21279" y="17959"/>
                      <a:pt x="23073" y="15267"/>
                      <a:pt x="23519" y="12569"/>
                    </a:cubicBezTo>
                    <a:cubicBezTo>
                      <a:pt x="23970" y="11220"/>
                      <a:pt x="23525" y="9419"/>
                      <a:pt x="23073" y="7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1" name="Google Shape;1761;p43"/>
              <p:cNvSpPr/>
              <p:nvPr/>
            </p:nvSpPr>
            <p:spPr>
              <a:xfrm>
                <a:off x="-8928286" y="6335457"/>
                <a:ext cx="78591" cy="81138"/>
              </a:xfrm>
              <a:custGeom>
                <a:rect b="b" l="l" r="r" t="t"/>
                <a:pathLst>
                  <a:path extrusionOk="0" h="17328" w="16784">
                    <a:moveTo>
                      <a:pt x="9738" y="132"/>
                    </a:moveTo>
                    <a:cubicBezTo>
                      <a:pt x="-1035" y="-1663"/>
                      <a:pt x="-4178" y="15399"/>
                      <a:pt x="7047" y="17193"/>
                    </a:cubicBezTo>
                    <a:cubicBezTo>
                      <a:pt x="17820" y="18988"/>
                      <a:pt x="20963" y="2378"/>
                      <a:pt x="9738" y="1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2" name="Google Shape;1762;p43"/>
              <p:cNvSpPr/>
              <p:nvPr/>
            </p:nvSpPr>
            <p:spPr>
              <a:xfrm>
                <a:off x="-9416529" y="4694461"/>
                <a:ext cx="2744" cy="2744"/>
              </a:xfrm>
              <a:custGeom>
                <a:rect b="b" l="l" r="r" t="t"/>
                <a:pathLst>
                  <a:path extrusionOk="0" h="586" w="586">
                    <a:moveTo>
                      <a:pt x="0" y="0"/>
                    </a:moveTo>
                    <a:lnTo>
                      <a:pt x="0" y="0"/>
                    </a:ln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3" name="Google Shape;1763;p43"/>
              <p:cNvSpPr/>
              <p:nvPr/>
            </p:nvSpPr>
            <p:spPr>
              <a:xfrm>
                <a:off x="-9972733" y="4589384"/>
                <a:ext cx="1321888" cy="842592"/>
              </a:xfrm>
              <a:custGeom>
                <a:rect b="b" l="l" r="r" t="t"/>
                <a:pathLst>
                  <a:path extrusionOk="0" h="179945" w="282304">
                    <a:moveTo>
                      <a:pt x="270103" y="36369"/>
                    </a:moveTo>
                    <a:cubicBezTo>
                      <a:pt x="257084" y="36815"/>
                      <a:pt x="244065" y="39513"/>
                      <a:pt x="230594" y="38164"/>
                    </a:cubicBezTo>
                    <a:cubicBezTo>
                      <a:pt x="217574" y="37267"/>
                      <a:pt x="204555" y="35020"/>
                      <a:pt x="191535" y="33677"/>
                    </a:cubicBezTo>
                    <a:cubicBezTo>
                      <a:pt x="165045" y="31431"/>
                      <a:pt x="139006" y="29636"/>
                      <a:pt x="113419" y="20211"/>
                    </a:cubicBezTo>
                    <a:cubicBezTo>
                      <a:pt x="112070" y="19765"/>
                      <a:pt x="111625" y="21560"/>
                      <a:pt x="112522" y="22006"/>
                    </a:cubicBezTo>
                    <a:cubicBezTo>
                      <a:pt x="138109" y="31431"/>
                      <a:pt x="164154" y="33683"/>
                      <a:pt x="191090" y="35472"/>
                    </a:cubicBezTo>
                    <a:cubicBezTo>
                      <a:pt x="204109" y="36369"/>
                      <a:pt x="217129" y="38616"/>
                      <a:pt x="230148" y="39513"/>
                    </a:cubicBezTo>
                    <a:cubicBezTo>
                      <a:pt x="243613" y="40410"/>
                      <a:pt x="256638" y="39067"/>
                      <a:pt x="270103" y="37267"/>
                    </a:cubicBezTo>
                    <a:cubicBezTo>
                      <a:pt x="271001" y="37712"/>
                      <a:pt x="271001" y="36363"/>
                      <a:pt x="270103" y="36363"/>
                    </a:cubicBezTo>
                    <a:close/>
                    <a:moveTo>
                      <a:pt x="82442" y="0"/>
                    </a:moveTo>
                    <a:cubicBezTo>
                      <a:pt x="57301" y="897"/>
                      <a:pt x="45630" y="27390"/>
                      <a:pt x="39343" y="48492"/>
                    </a:cubicBezTo>
                    <a:cubicBezTo>
                      <a:pt x="35303" y="61061"/>
                      <a:pt x="33057" y="74081"/>
                      <a:pt x="30816" y="87102"/>
                    </a:cubicBezTo>
                    <a:cubicBezTo>
                      <a:pt x="29919" y="92492"/>
                      <a:pt x="29022" y="98328"/>
                      <a:pt x="28125" y="104163"/>
                    </a:cubicBezTo>
                    <a:cubicBezTo>
                      <a:pt x="26776" y="114937"/>
                      <a:pt x="27227" y="125711"/>
                      <a:pt x="23638" y="136491"/>
                    </a:cubicBezTo>
                    <a:cubicBezTo>
                      <a:pt x="23192" y="137840"/>
                      <a:pt x="24987" y="138738"/>
                      <a:pt x="25433" y="137389"/>
                    </a:cubicBezTo>
                    <a:cubicBezTo>
                      <a:pt x="29028" y="129307"/>
                      <a:pt x="29028" y="120327"/>
                      <a:pt x="29473" y="111800"/>
                    </a:cubicBezTo>
                    <a:cubicBezTo>
                      <a:pt x="29919" y="105067"/>
                      <a:pt x="30822" y="98779"/>
                      <a:pt x="32165" y="92040"/>
                    </a:cubicBezTo>
                    <a:cubicBezTo>
                      <a:pt x="33960" y="79917"/>
                      <a:pt x="36206" y="67794"/>
                      <a:pt x="38898" y="56123"/>
                    </a:cubicBezTo>
                    <a:cubicBezTo>
                      <a:pt x="44287" y="33226"/>
                      <a:pt x="55958" y="4487"/>
                      <a:pt x="82448" y="1349"/>
                    </a:cubicBezTo>
                    <a:cubicBezTo>
                      <a:pt x="82894" y="452"/>
                      <a:pt x="82894" y="0"/>
                      <a:pt x="82448" y="0"/>
                    </a:cubicBezTo>
                    <a:close/>
                    <a:moveTo>
                      <a:pt x="114768" y="12123"/>
                    </a:moveTo>
                    <a:cubicBezTo>
                      <a:pt x="80202" y="12123"/>
                      <a:pt x="70320" y="52082"/>
                      <a:pt x="65834" y="79471"/>
                    </a:cubicBezTo>
                    <a:cubicBezTo>
                      <a:pt x="63142" y="95636"/>
                      <a:pt x="61347" y="111800"/>
                      <a:pt x="58650" y="127964"/>
                    </a:cubicBezTo>
                    <a:cubicBezTo>
                      <a:pt x="56855" y="140532"/>
                      <a:pt x="54609" y="153107"/>
                      <a:pt x="45185" y="162532"/>
                    </a:cubicBezTo>
                    <a:cubicBezTo>
                      <a:pt x="37103" y="171060"/>
                      <a:pt x="24535" y="178696"/>
                      <a:pt x="12413" y="177799"/>
                    </a:cubicBezTo>
                    <a:cubicBezTo>
                      <a:pt x="11516" y="177799"/>
                      <a:pt x="11064" y="179148"/>
                      <a:pt x="11968" y="179594"/>
                    </a:cubicBezTo>
                    <a:cubicBezTo>
                      <a:pt x="21392" y="181388"/>
                      <a:pt x="31274" y="175998"/>
                      <a:pt x="38458" y="170614"/>
                    </a:cubicBezTo>
                    <a:cubicBezTo>
                      <a:pt x="46985" y="164327"/>
                      <a:pt x="53272" y="156696"/>
                      <a:pt x="56415" y="146820"/>
                    </a:cubicBezTo>
                    <a:cubicBezTo>
                      <a:pt x="59559" y="136943"/>
                      <a:pt x="60456" y="126169"/>
                      <a:pt x="62251" y="115841"/>
                    </a:cubicBezTo>
                    <a:cubicBezTo>
                      <a:pt x="63599" y="108204"/>
                      <a:pt x="64497" y="100574"/>
                      <a:pt x="65394" y="92492"/>
                    </a:cubicBezTo>
                    <a:cubicBezTo>
                      <a:pt x="69435" y="63759"/>
                      <a:pt x="76619" y="14815"/>
                      <a:pt x="114780" y="14815"/>
                    </a:cubicBezTo>
                    <a:cubicBezTo>
                      <a:pt x="115671" y="13918"/>
                      <a:pt x="115671" y="12123"/>
                      <a:pt x="114774" y="12123"/>
                    </a:cubicBezTo>
                    <a:close/>
                    <a:moveTo>
                      <a:pt x="103995" y="8528"/>
                    </a:moveTo>
                    <a:cubicBezTo>
                      <a:pt x="88729" y="7179"/>
                      <a:pt x="78408" y="21548"/>
                      <a:pt x="71223" y="33220"/>
                    </a:cubicBezTo>
                    <a:cubicBezTo>
                      <a:pt x="66737" y="40404"/>
                      <a:pt x="62245" y="47589"/>
                      <a:pt x="59547" y="55671"/>
                    </a:cubicBezTo>
                    <a:cubicBezTo>
                      <a:pt x="55952" y="66445"/>
                      <a:pt x="54609" y="78122"/>
                      <a:pt x="53260" y="89794"/>
                    </a:cubicBezTo>
                    <a:cubicBezTo>
                      <a:pt x="51466" y="108204"/>
                      <a:pt x="48322" y="125711"/>
                      <a:pt x="39795" y="142327"/>
                    </a:cubicBezTo>
                    <a:cubicBezTo>
                      <a:pt x="35754" y="149963"/>
                      <a:pt x="30816" y="157142"/>
                      <a:pt x="23632" y="162978"/>
                    </a:cubicBezTo>
                    <a:cubicBezTo>
                      <a:pt x="16900" y="168368"/>
                      <a:pt x="9716" y="169265"/>
                      <a:pt x="1183" y="169265"/>
                    </a:cubicBezTo>
                    <a:cubicBezTo>
                      <a:pt x="285" y="169265"/>
                      <a:pt x="285" y="170163"/>
                      <a:pt x="737" y="170614"/>
                    </a:cubicBezTo>
                    <a:cubicBezTo>
                      <a:pt x="14202" y="175553"/>
                      <a:pt x="27673" y="163430"/>
                      <a:pt x="34857" y="153553"/>
                    </a:cubicBezTo>
                    <a:cubicBezTo>
                      <a:pt x="43836" y="141430"/>
                      <a:pt x="49225" y="126615"/>
                      <a:pt x="51917" y="112245"/>
                    </a:cubicBezTo>
                    <a:cubicBezTo>
                      <a:pt x="56404" y="89794"/>
                      <a:pt x="54163" y="65999"/>
                      <a:pt x="65382" y="45794"/>
                    </a:cubicBezTo>
                    <a:cubicBezTo>
                      <a:pt x="73018" y="31877"/>
                      <a:pt x="84237" y="9425"/>
                      <a:pt x="103092" y="9877"/>
                    </a:cubicBezTo>
                    <a:cubicBezTo>
                      <a:pt x="104440" y="9431"/>
                      <a:pt x="104440" y="8534"/>
                      <a:pt x="103989" y="8534"/>
                    </a:cubicBezTo>
                    <a:close/>
                    <a:moveTo>
                      <a:pt x="96365" y="3138"/>
                    </a:moveTo>
                    <a:cubicBezTo>
                      <a:pt x="80648" y="-6"/>
                      <a:pt x="67634" y="13466"/>
                      <a:pt x="59553" y="25138"/>
                    </a:cubicBezTo>
                    <a:cubicBezTo>
                      <a:pt x="47876" y="42199"/>
                      <a:pt x="43836" y="61953"/>
                      <a:pt x="41144" y="82158"/>
                    </a:cubicBezTo>
                    <a:cubicBezTo>
                      <a:pt x="38898" y="99665"/>
                      <a:pt x="36658" y="117629"/>
                      <a:pt x="30371" y="134239"/>
                    </a:cubicBezTo>
                    <a:cubicBezTo>
                      <a:pt x="27679" y="141424"/>
                      <a:pt x="24535" y="148157"/>
                      <a:pt x="19597" y="153547"/>
                    </a:cubicBezTo>
                    <a:cubicBezTo>
                      <a:pt x="14208" y="159834"/>
                      <a:pt x="8373" y="161183"/>
                      <a:pt x="743" y="161183"/>
                    </a:cubicBezTo>
                    <a:cubicBezTo>
                      <a:pt x="-155" y="161183"/>
                      <a:pt x="-155" y="162532"/>
                      <a:pt x="297" y="162532"/>
                    </a:cubicBezTo>
                    <a:cubicBezTo>
                      <a:pt x="11973" y="167471"/>
                      <a:pt x="22295" y="155348"/>
                      <a:pt x="27233" y="145922"/>
                    </a:cubicBezTo>
                    <a:cubicBezTo>
                      <a:pt x="33966" y="133799"/>
                      <a:pt x="37561" y="119430"/>
                      <a:pt x="39801" y="105964"/>
                    </a:cubicBezTo>
                    <a:cubicBezTo>
                      <a:pt x="44287" y="82615"/>
                      <a:pt x="43842" y="57923"/>
                      <a:pt x="54615" y="36369"/>
                    </a:cubicBezTo>
                    <a:cubicBezTo>
                      <a:pt x="62251" y="20651"/>
                      <a:pt x="76613" y="1801"/>
                      <a:pt x="95919" y="4041"/>
                    </a:cubicBezTo>
                    <a:cubicBezTo>
                      <a:pt x="97268" y="4487"/>
                      <a:pt x="97268" y="3144"/>
                      <a:pt x="96365" y="3144"/>
                    </a:cubicBezTo>
                    <a:close/>
                    <a:moveTo>
                      <a:pt x="89181" y="58363"/>
                    </a:moveTo>
                    <a:cubicBezTo>
                      <a:pt x="98159" y="64199"/>
                      <a:pt x="109830" y="67343"/>
                      <a:pt x="120158" y="70040"/>
                    </a:cubicBezTo>
                    <a:cubicBezTo>
                      <a:pt x="133177" y="73636"/>
                      <a:pt x="146648" y="76774"/>
                      <a:pt x="160113" y="77677"/>
                    </a:cubicBezTo>
                    <a:cubicBezTo>
                      <a:pt x="173578" y="78574"/>
                      <a:pt x="187049" y="78122"/>
                      <a:pt x="200520" y="79026"/>
                    </a:cubicBezTo>
                    <a:cubicBezTo>
                      <a:pt x="213985" y="79471"/>
                      <a:pt x="227010" y="82169"/>
                      <a:pt x="240476" y="80820"/>
                    </a:cubicBezTo>
                    <a:cubicBezTo>
                      <a:pt x="241373" y="80820"/>
                      <a:pt x="241373" y="79026"/>
                      <a:pt x="240476" y="79026"/>
                    </a:cubicBezTo>
                    <a:cubicBezTo>
                      <a:pt x="227010" y="79026"/>
                      <a:pt x="213985" y="77677"/>
                      <a:pt x="200966" y="77231"/>
                    </a:cubicBezTo>
                    <a:cubicBezTo>
                      <a:pt x="187946" y="76785"/>
                      <a:pt x="175379" y="77231"/>
                      <a:pt x="162359" y="76785"/>
                    </a:cubicBezTo>
                    <a:cubicBezTo>
                      <a:pt x="136766" y="75436"/>
                      <a:pt x="112968" y="66909"/>
                      <a:pt x="89175" y="58375"/>
                    </a:cubicBezTo>
                    <a:lnTo>
                      <a:pt x="89175" y="58375"/>
                    </a:lnTo>
                    <a:close/>
                    <a:moveTo>
                      <a:pt x="86935" y="50733"/>
                    </a:moveTo>
                    <a:lnTo>
                      <a:pt x="86935" y="50733"/>
                    </a:lnTo>
                    <a:lnTo>
                      <a:pt x="86935" y="50733"/>
                    </a:lnTo>
                    <a:cubicBezTo>
                      <a:pt x="88284" y="53425"/>
                      <a:pt x="92770" y="54328"/>
                      <a:pt x="94570" y="55220"/>
                    </a:cubicBezTo>
                    <a:cubicBezTo>
                      <a:pt x="99960" y="57466"/>
                      <a:pt x="105344" y="59706"/>
                      <a:pt x="111179" y="61507"/>
                    </a:cubicBezTo>
                    <a:cubicBezTo>
                      <a:pt x="129136" y="66445"/>
                      <a:pt x="147094" y="67794"/>
                      <a:pt x="165503" y="69143"/>
                    </a:cubicBezTo>
                    <a:cubicBezTo>
                      <a:pt x="182563" y="70492"/>
                      <a:pt x="200068" y="71389"/>
                      <a:pt x="217134" y="71835"/>
                    </a:cubicBezTo>
                    <a:cubicBezTo>
                      <a:pt x="226113" y="72281"/>
                      <a:pt x="235092" y="72732"/>
                      <a:pt x="244070" y="73630"/>
                    </a:cubicBezTo>
                    <a:cubicBezTo>
                      <a:pt x="251706" y="74527"/>
                      <a:pt x="259336" y="74527"/>
                      <a:pt x="266520" y="72732"/>
                    </a:cubicBezTo>
                    <a:cubicBezTo>
                      <a:pt x="267869" y="72287"/>
                      <a:pt x="267869" y="70040"/>
                      <a:pt x="266520" y="70486"/>
                    </a:cubicBezTo>
                    <a:cubicBezTo>
                      <a:pt x="252152" y="73630"/>
                      <a:pt x="237338" y="69589"/>
                      <a:pt x="222970" y="69589"/>
                    </a:cubicBezTo>
                    <a:cubicBezTo>
                      <a:pt x="205464" y="69143"/>
                      <a:pt x="187501" y="68240"/>
                      <a:pt x="169995" y="67343"/>
                    </a:cubicBezTo>
                    <a:cubicBezTo>
                      <a:pt x="152935" y="66445"/>
                      <a:pt x="135875" y="65548"/>
                      <a:pt x="119266" y="61953"/>
                    </a:cubicBezTo>
                    <a:cubicBezTo>
                      <a:pt x="112082" y="60158"/>
                      <a:pt x="105349" y="57911"/>
                      <a:pt x="98617" y="55220"/>
                    </a:cubicBezTo>
                    <a:cubicBezTo>
                      <a:pt x="97268" y="55220"/>
                      <a:pt x="86941" y="50727"/>
                      <a:pt x="86941" y="50727"/>
                    </a:cubicBezTo>
                    <a:lnTo>
                      <a:pt x="86941" y="50727"/>
                    </a:lnTo>
                    <a:close/>
                    <a:moveTo>
                      <a:pt x="281780" y="57020"/>
                    </a:moveTo>
                    <a:cubicBezTo>
                      <a:pt x="268315" y="62410"/>
                      <a:pt x="252598" y="62856"/>
                      <a:pt x="238229" y="62856"/>
                    </a:cubicBezTo>
                    <a:cubicBezTo>
                      <a:pt x="221169" y="62856"/>
                      <a:pt x="203663" y="61958"/>
                      <a:pt x="186597" y="60609"/>
                    </a:cubicBezTo>
                    <a:cubicBezTo>
                      <a:pt x="167743" y="59260"/>
                      <a:pt x="149334" y="56568"/>
                      <a:pt x="130479" y="53876"/>
                    </a:cubicBezTo>
                    <a:cubicBezTo>
                      <a:pt x="123295" y="52979"/>
                      <a:pt x="116111" y="51630"/>
                      <a:pt x="109378" y="50281"/>
                    </a:cubicBezTo>
                    <a:cubicBezTo>
                      <a:pt x="103989" y="49384"/>
                      <a:pt x="95913" y="48035"/>
                      <a:pt x="91873" y="43994"/>
                    </a:cubicBezTo>
                    <a:cubicBezTo>
                      <a:pt x="90975" y="43096"/>
                      <a:pt x="89626" y="44439"/>
                      <a:pt x="90078" y="45343"/>
                    </a:cubicBezTo>
                    <a:cubicBezTo>
                      <a:pt x="93221" y="48938"/>
                      <a:pt x="98159" y="49829"/>
                      <a:pt x="102200" y="51178"/>
                    </a:cubicBezTo>
                    <a:cubicBezTo>
                      <a:pt x="108933" y="52973"/>
                      <a:pt x="115665" y="53871"/>
                      <a:pt x="122404" y="55220"/>
                    </a:cubicBezTo>
                    <a:cubicBezTo>
                      <a:pt x="143053" y="58363"/>
                      <a:pt x="163256" y="61055"/>
                      <a:pt x="183912" y="62856"/>
                    </a:cubicBezTo>
                    <a:cubicBezTo>
                      <a:pt x="201417" y="64205"/>
                      <a:pt x="218929" y="64650"/>
                      <a:pt x="236441" y="65102"/>
                    </a:cubicBezTo>
                    <a:cubicBezTo>
                      <a:pt x="251706" y="65548"/>
                      <a:pt x="267869" y="65102"/>
                      <a:pt x="281786" y="58369"/>
                    </a:cubicBezTo>
                    <a:cubicBezTo>
                      <a:pt x="282683" y="57472"/>
                      <a:pt x="282237" y="57020"/>
                      <a:pt x="281786" y="57020"/>
                    </a:cubicBezTo>
                    <a:close/>
                    <a:moveTo>
                      <a:pt x="281780" y="48938"/>
                    </a:moveTo>
                    <a:cubicBezTo>
                      <a:pt x="269212" y="56574"/>
                      <a:pt x="253946" y="56123"/>
                      <a:pt x="240030" y="54774"/>
                    </a:cubicBezTo>
                    <a:cubicBezTo>
                      <a:pt x="226565" y="53425"/>
                      <a:pt x="213539" y="51630"/>
                      <a:pt x="199623" y="51630"/>
                    </a:cubicBezTo>
                    <a:cubicBezTo>
                      <a:pt x="180317" y="51184"/>
                      <a:pt x="161016" y="49384"/>
                      <a:pt x="142156" y="46240"/>
                    </a:cubicBezTo>
                    <a:cubicBezTo>
                      <a:pt x="133629" y="44891"/>
                      <a:pt x="125096" y="42645"/>
                      <a:pt x="116568" y="40850"/>
                    </a:cubicBezTo>
                    <a:cubicBezTo>
                      <a:pt x="111179" y="39501"/>
                      <a:pt x="103549" y="39501"/>
                      <a:pt x="98611" y="35912"/>
                    </a:cubicBezTo>
                    <a:cubicBezTo>
                      <a:pt x="97262" y="35014"/>
                      <a:pt x="95919" y="36809"/>
                      <a:pt x="97262" y="37706"/>
                    </a:cubicBezTo>
                    <a:cubicBezTo>
                      <a:pt x="100857" y="40399"/>
                      <a:pt x="106687" y="40850"/>
                      <a:pt x="111179" y="41747"/>
                    </a:cubicBezTo>
                    <a:cubicBezTo>
                      <a:pt x="119706" y="43542"/>
                      <a:pt x="127787" y="45788"/>
                      <a:pt x="136320" y="47137"/>
                    </a:cubicBezTo>
                    <a:cubicBezTo>
                      <a:pt x="156078" y="50733"/>
                      <a:pt x="176276" y="52527"/>
                      <a:pt x="196479" y="52973"/>
                    </a:cubicBezTo>
                    <a:cubicBezTo>
                      <a:pt x="205006" y="52973"/>
                      <a:pt x="213088" y="52973"/>
                      <a:pt x="221169" y="53871"/>
                    </a:cubicBezTo>
                    <a:cubicBezTo>
                      <a:pt x="228805" y="54768"/>
                      <a:pt x="236435" y="55665"/>
                      <a:pt x="244065" y="56117"/>
                    </a:cubicBezTo>
                    <a:cubicBezTo>
                      <a:pt x="257084" y="57466"/>
                      <a:pt x="271001" y="57466"/>
                      <a:pt x="281774" y="48932"/>
                    </a:cubicBezTo>
                    <a:cubicBezTo>
                      <a:pt x="282226" y="48932"/>
                      <a:pt x="281774" y="48932"/>
                      <a:pt x="281774" y="48932"/>
                    </a:cubicBezTo>
                    <a:close/>
                    <a:moveTo>
                      <a:pt x="279534" y="41307"/>
                    </a:moveTo>
                    <a:cubicBezTo>
                      <a:pt x="264720" y="43102"/>
                      <a:pt x="249906" y="43554"/>
                      <a:pt x="235086" y="42656"/>
                    </a:cubicBezTo>
                    <a:cubicBezTo>
                      <a:pt x="218923" y="41759"/>
                      <a:pt x="202760" y="40862"/>
                      <a:pt x="186597" y="40410"/>
                    </a:cubicBezTo>
                    <a:cubicBezTo>
                      <a:pt x="171332" y="39513"/>
                      <a:pt x="156066" y="37267"/>
                      <a:pt x="140807" y="35472"/>
                    </a:cubicBezTo>
                    <a:cubicBezTo>
                      <a:pt x="130034" y="34574"/>
                      <a:pt x="115220" y="35472"/>
                      <a:pt x="106687" y="27390"/>
                    </a:cubicBezTo>
                    <a:cubicBezTo>
                      <a:pt x="105789" y="26492"/>
                      <a:pt x="104440" y="27835"/>
                      <a:pt x="105338" y="28739"/>
                    </a:cubicBezTo>
                    <a:cubicBezTo>
                      <a:pt x="113419" y="36375"/>
                      <a:pt x="126439" y="35923"/>
                      <a:pt x="136314" y="36821"/>
                    </a:cubicBezTo>
                    <a:cubicBezTo>
                      <a:pt x="152477" y="38170"/>
                      <a:pt x="168189" y="40862"/>
                      <a:pt x="183906" y="41759"/>
                    </a:cubicBezTo>
                    <a:cubicBezTo>
                      <a:pt x="200514" y="42656"/>
                      <a:pt x="217574" y="43108"/>
                      <a:pt x="234189" y="44451"/>
                    </a:cubicBezTo>
                    <a:cubicBezTo>
                      <a:pt x="249003" y="45349"/>
                      <a:pt x="265165" y="46698"/>
                      <a:pt x="279082" y="42656"/>
                    </a:cubicBezTo>
                    <a:cubicBezTo>
                      <a:pt x="280431" y="42205"/>
                      <a:pt x="280431" y="41307"/>
                      <a:pt x="279528" y="413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4" name="Google Shape;1764;p43"/>
              <p:cNvSpPr/>
              <p:nvPr/>
            </p:nvSpPr>
            <p:spPr>
              <a:xfrm>
                <a:off x="-9238444" y="5075147"/>
                <a:ext cx="12062" cy="14755"/>
              </a:xfrm>
              <a:custGeom>
                <a:rect b="b" l="l" r="r" t="t"/>
                <a:pathLst>
                  <a:path extrusionOk="0" h="3151" w="2576">
                    <a:moveTo>
                      <a:pt x="566" y="847"/>
                    </a:moveTo>
                    <a:lnTo>
                      <a:pt x="566" y="847"/>
                    </a:lnTo>
                    <a:cubicBezTo>
                      <a:pt x="566" y="847"/>
                      <a:pt x="1012" y="847"/>
                      <a:pt x="1012" y="401"/>
                    </a:cubicBezTo>
                    <a:cubicBezTo>
                      <a:pt x="-337" y="847"/>
                      <a:pt x="-337" y="3093"/>
                      <a:pt x="1012" y="3093"/>
                    </a:cubicBezTo>
                    <a:cubicBezTo>
                      <a:pt x="2360" y="3539"/>
                      <a:pt x="3258" y="1298"/>
                      <a:pt x="1909" y="401"/>
                    </a:cubicBezTo>
                    <a:cubicBezTo>
                      <a:pt x="1909" y="847"/>
                      <a:pt x="2355" y="847"/>
                      <a:pt x="2355" y="1298"/>
                    </a:cubicBezTo>
                    <a:lnTo>
                      <a:pt x="2355" y="853"/>
                    </a:lnTo>
                    <a:cubicBezTo>
                      <a:pt x="2806" y="-51"/>
                      <a:pt x="1012" y="-496"/>
                      <a:pt x="560" y="85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5" name="Google Shape;1765;p43"/>
              <p:cNvSpPr/>
              <p:nvPr/>
            </p:nvSpPr>
            <p:spPr>
              <a:xfrm>
                <a:off x="-9281954" y="5114653"/>
                <a:ext cx="15246" cy="15129"/>
              </a:xfrm>
              <a:custGeom>
                <a:rect b="b" l="l" r="r" t="t"/>
                <a:pathLst>
                  <a:path extrusionOk="0" h="3231" w="3256">
                    <a:moveTo>
                      <a:pt x="1333" y="3188"/>
                    </a:moveTo>
                    <a:cubicBezTo>
                      <a:pt x="3579" y="3634"/>
                      <a:pt x="4025" y="496"/>
                      <a:pt x="1779" y="44"/>
                    </a:cubicBezTo>
                    <a:cubicBezTo>
                      <a:pt x="-16" y="-407"/>
                      <a:pt x="-913" y="2736"/>
                      <a:pt x="1333" y="3188"/>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6" name="Google Shape;1766;p43"/>
              <p:cNvSpPr/>
              <p:nvPr/>
            </p:nvSpPr>
            <p:spPr>
              <a:xfrm>
                <a:off x="-9291209" y="5338751"/>
                <a:ext cx="15906" cy="13640"/>
              </a:xfrm>
              <a:custGeom>
                <a:rect b="b" l="l" r="r" t="t"/>
                <a:pathLst>
                  <a:path extrusionOk="0" h="2913" w="3397">
                    <a:moveTo>
                      <a:pt x="167" y="667"/>
                    </a:moveTo>
                    <a:cubicBezTo>
                      <a:pt x="-279" y="1565"/>
                      <a:pt x="167" y="2914"/>
                      <a:pt x="1516" y="2914"/>
                    </a:cubicBezTo>
                    <a:cubicBezTo>
                      <a:pt x="1961" y="2914"/>
                      <a:pt x="1961" y="2468"/>
                      <a:pt x="2413" y="2468"/>
                    </a:cubicBezTo>
                    <a:cubicBezTo>
                      <a:pt x="2413" y="2468"/>
                      <a:pt x="2859" y="1570"/>
                      <a:pt x="2413" y="2022"/>
                    </a:cubicBezTo>
                    <a:cubicBezTo>
                      <a:pt x="1967" y="2022"/>
                      <a:pt x="1516" y="2468"/>
                      <a:pt x="1064" y="2468"/>
                    </a:cubicBezTo>
                    <a:lnTo>
                      <a:pt x="1064" y="2468"/>
                    </a:lnTo>
                    <a:cubicBezTo>
                      <a:pt x="2413" y="3365"/>
                      <a:pt x="3756" y="1570"/>
                      <a:pt x="3310" y="673"/>
                    </a:cubicBezTo>
                    <a:cubicBezTo>
                      <a:pt x="2859" y="-224"/>
                      <a:pt x="1064" y="-224"/>
                      <a:pt x="167" y="6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7" name="Google Shape;1767;p43"/>
              <p:cNvSpPr/>
              <p:nvPr/>
            </p:nvSpPr>
            <p:spPr>
              <a:xfrm>
                <a:off x="-9336690" y="5381044"/>
                <a:ext cx="17026" cy="15499"/>
              </a:xfrm>
              <a:custGeom>
                <a:rect b="b" l="l" r="r" t="t"/>
                <a:pathLst>
                  <a:path extrusionOk="0" h="3310" w="3636">
                    <a:moveTo>
                      <a:pt x="1800" y="3305"/>
                    </a:moveTo>
                    <a:cubicBezTo>
                      <a:pt x="2246" y="3305"/>
                      <a:pt x="2246" y="3305"/>
                      <a:pt x="2698" y="2859"/>
                    </a:cubicBezTo>
                    <a:cubicBezTo>
                      <a:pt x="3595" y="2413"/>
                      <a:pt x="4047" y="1510"/>
                      <a:pt x="3143" y="613"/>
                    </a:cubicBezTo>
                    <a:cubicBezTo>
                      <a:pt x="2698" y="613"/>
                      <a:pt x="2698" y="167"/>
                      <a:pt x="2246" y="167"/>
                    </a:cubicBezTo>
                    <a:cubicBezTo>
                      <a:pt x="1349" y="-279"/>
                      <a:pt x="0" y="167"/>
                      <a:pt x="0" y="1516"/>
                    </a:cubicBezTo>
                    <a:cubicBezTo>
                      <a:pt x="0" y="2413"/>
                      <a:pt x="897" y="3311"/>
                      <a:pt x="1795" y="3311"/>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8" name="Google Shape;1768;p43"/>
              <p:cNvSpPr/>
              <p:nvPr/>
            </p:nvSpPr>
            <p:spPr>
              <a:xfrm>
                <a:off x="-9372682" y="5593791"/>
                <a:ext cx="15143" cy="15841"/>
              </a:xfrm>
              <a:custGeom>
                <a:rect b="b" l="l" r="r" t="t"/>
                <a:pathLst>
                  <a:path extrusionOk="0" h="3383" w="3234">
                    <a:moveTo>
                      <a:pt x="1407" y="3209"/>
                    </a:moveTo>
                    <a:cubicBezTo>
                      <a:pt x="2304" y="3655"/>
                      <a:pt x="2756" y="3209"/>
                      <a:pt x="2756" y="2312"/>
                    </a:cubicBezTo>
                    <a:cubicBezTo>
                      <a:pt x="2756" y="2757"/>
                      <a:pt x="2756" y="2757"/>
                      <a:pt x="2310" y="3209"/>
                    </a:cubicBezTo>
                    <a:lnTo>
                      <a:pt x="2756" y="2763"/>
                    </a:lnTo>
                    <a:cubicBezTo>
                      <a:pt x="4105" y="1414"/>
                      <a:pt x="2310" y="-381"/>
                      <a:pt x="961" y="71"/>
                    </a:cubicBezTo>
                    <a:cubicBezTo>
                      <a:pt x="-388" y="523"/>
                      <a:pt x="-388" y="2763"/>
                      <a:pt x="1413" y="321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9" name="Google Shape;1769;p43"/>
              <p:cNvSpPr/>
              <p:nvPr/>
            </p:nvSpPr>
            <p:spPr>
              <a:xfrm>
                <a:off x="-9387532" y="5661274"/>
                <a:ext cx="18796" cy="17428"/>
              </a:xfrm>
              <a:custGeom>
                <a:rect b="b" l="l" r="r" t="t"/>
                <a:pathLst>
                  <a:path extrusionOk="0" h="3722" w="4014">
                    <a:moveTo>
                      <a:pt x="2333" y="3610"/>
                    </a:moveTo>
                    <a:lnTo>
                      <a:pt x="2333" y="3610"/>
                    </a:lnTo>
                    <a:cubicBezTo>
                      <a:pt x="4128" y="3164"/>
                      <a:pt x="4579" y="1363"/>
                      <a:pt x="3231" y="466"/>
                    </a:cubicBezTo>
                    <a:lnTo>
                      <a:pt x="3231" y="466"/>
                    </a:lnTo>
                    <a:cubicBezTo>
                      <a:pt x="2333" y="-431"/>
                      <a:pt x="539" y="20"/>
                      <a:pt x="87" y="1363"/>
                    </a:cubicBezTo>
                    <a:cubicBezTo>
                      <a:pt x="-359" y="3158"/>
                      <a:pt x="984" y="4056"/>
                      <a:pt x="2333" y="3610"/>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0" name="Google Shape;1770;p43"/>
              <p:cNvSpPr/>
              <p:nvPr/>
            </p:nvSpPr>
            <p:spPr>
              <a:xfrm>
                <a:off x="-9299267" y="5059871"/>
                <a:ext cx="86926" cy="80605"/>
              </a:xfrm>
              <a:custGeom>
                <a:rect b="b" l="l" r="r" t="t"/>
                <a:pathLst>
                  <a:path extrusionOk="0" h="17214" w="18564">
                    <a:moveTo>
                      <a:pt x="13558" y="8602"/>
                    </a:moveTo>
                    <a:cubicBezTo>
                      <a:pt x="15804" y="9048"/>
                      <a:pt x="18044" y="7253"/>
                      <a:pt x="18496" y="5007"/>
                    </a:cubicBezTo>
                    <a:cubicBezTo>
                      <a:pt x="18941" y="2760"/>
                      <a:pt x="17147" y="520"/>
                      <a:pt x="14901" y="68"/>
                    </a:cubicBezTo>
                    <a:cubicBezTo>
                      <a:pt x="12655" y="-377"/>
                      <a:pt x="10414" y="1417"/>
                      <a:pt x="9963" y="3664"/>
                    </a:cubicBezTo>
                    <a:cubicBezTo>
                      <a:pt x="9517" y="6356"/>
                      <a:pt x="11312" y="8602"/>
                      <a:pt x="13558" y="8602"/>
                    </a:cubicBezTo>
                    <a:close/>
                    <a:moveTo>
                      <a:pt x="3230" y="17130"/>
                    </a:moveTo>
                    <a:cubicBezTo>
                      <a:pt x="5476" y="17576"/>
                      <a:pt x="7271" y="16232"/>
                      <a:pt x="7717" y="13986"/>
                    </a:cubicBezTo>
                    <a:cubicBezTo>
                      <a:pt x="8162" y="11740"/>
                      <a:pt x="6368" y="9945"/>
                      <a:pt x="4573" y="9499"/>
                    </a:cubicBezTo>
                    <a:cubicBezTo>
                      <a:pt x="2327" y="9054"/>
                      <a:pt x="533" y="10848"/>
                      <a:pt x="87" y="12643"/>
                    </a:cubicBezTo>
                    <a:cubicBezTo>
                      <a:pt x="-365" y="14438"/>
                      <a:pt x="984" y="16684"/>
                      <a:pt x="3230" y="171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1" name="Google Shape;1771;p43"/>
              <p:cNvSpPr/>
              <p:nvPr/>
            </p:nvSpPr>
            <p:spPr>
              <a:xfrm>
                <a:off x="-9346934" y="5322611"/>
                <a:ext cx="82075" cy="84781"/>
              </a:xfrm>
              <a:custGeom>
                <a:rect b="b" l="l" r="r" t="t"/>
                <a:pathLst>
                  <a:path extrusionOk="0" h="18106" w="17528">
                    <a:moveTo>
                      <a:pt x="12522" y="8602"/>
                    </a:moveTo>
                    <a:cubicBezTo>
                      <a:pt x="14768" y="9048"/>
                      <a:pt x="17008" y="7253"/>
                      <a:pt x="17460" y="5007"/>
                    </a:cubicBezTo>
                    <a:cubicBezTo>
                      <a:pt x="17905" y="2760"/>
                      <a:pt x="16111" y="520"/>
                      <a:pt x="13865" y="68"/>
                    </a:cubicBezTo>
                    <a:cubicBezTo>
                      <a:pt x="11619" y="-377"/>
                      <a:pt x="9378" y="1417"/>
                      <a:pt x="8927" y="3664"/>
                    </a:cubicBezTo>
                    <a:cubicBezTo>
                      <a:pt x="8927" y="6356"/>
                      <a:pt x="10276" y="8156"/>
                      <a:pt x="12522" y="8602"/>
                    </a:cubicBezTo>
                    <a:close/>
                    <a:moveTo>
                      <a:pt x="3097" y="18033"/>
                    </a:moveTo>
                    <a:cubicBezTo>
                      <a:pt x="8035" y="18930"/>
                      <a:pt x="9384" y="11300"/>
                      <a:pt x="4446" y="10397"/>
                    </a:cubicBezTo>
                    <a:cubicBezTo>
                      <a:pt x="-492" y="9499"/>
                      <a:pt x="-1841" y="17130"/>
                      <a:pt x="3097" y="1803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2" name="Google Shape;1772;p43"/>
              <p:cNvSpPr/>
              <p:nvPr/>
            </p:nvSpPr>
            <p:spPr>
              <a:xfrm>
                <a:off x="-9400072" y="5581141"/>
                <a:ext cx="54237" cy="112090"/>
              </a:xfrm>
              <a:custGeom>
                <a:rect b="b" l="l" r="r" t="t"/>
                <a:pathLst>
                  <a:path extrusionOk="0" h="23938" w="11583">
                    <a:moveTo>
                      <a:pt x="6807" y="8151"/>
                    </a:moveTo>
                    <a:cubicBezTo>
                      <a:pt x="12196" y="9049"/>
                      <a:pt x="13539" y="967"/>
                      <a:pt x="8156" y="69"/>
                    </a:cubicBezTo>
                    <a:cubicBezTo>
                      <a:pt x="2766" y="-828"/>
                      <a:pt x="1423" y="7254"/>
                      <a:pt x="6807" y="8151"/>
                    </a:cubicBezTo>
                    <a:close/>
                    <a:moveTo>
                      <a:pt x="3663" y="23870"/>
                    </a:moveTo>
                    <a:cubicBezTo>
                      <a:pt x="5910" y="24315"/>
                      <a:pt x="8150" y="22521"/>
                      <a:pt x="8601" y="20274"/>
                    </a:cubicBezTo>
                    <a:cubicBezTo>
                      <a:pt x="9047" y="18028"/>
                      <a:pt x="7253" y="15788"/>
                      <a:pt x="5006" y="15336"/>
                    </a:cubicBezTo>
                    <a:cubicBezTo>
                      <a:pt x="2760" y="14890"/>
                      <a:pt x="520" y="16685"/>
                      <a:pt x="68" y="18931"/>
                    </a:cubicBezTo>
                    <a:cubicBezTo>
                      <a:pt x="-377" y="21178"/>
                      <a:pt x="1417" y="23424"/>
                      <a:pt x="3663" y="238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3" name="Google Shape;1773;p43"/>
              <p:cNvSpPr/>
              <p:nvPr/>
            </p:nvSpPr>
            <p:spPr>
              <a:xfrm>
                <a:off x="-9316239" y="3609873"/>
                <a:ext cx="510902" cy="290368"/>
              </a:xfrm>
              <a:custGeom>
                <a:rect b="b" l="l" r="r" t="t"/>
                <a:pathLst>
                  <a:path extrusionOk="0" h="749338" w="1318458">
                    <a:moveTo>
                      <a:pt x="236869" y="112173"/>
                    </a:moveTo>
                    <a:lnTo>
                      <a:pt x="234696" y="113808"/>
                    </a:lnTo>
                    <a:lnTo>
                      <a:pt x="234691" y="115403"/>
                    </a:lnTo>
                    <a:close/>
                    <a:moveTo>
                      <a:pt x="749661" y="0"/>
                    </a:moveTo>
                    <a:cubicBezTo>
                      <a:pt x="917710" y="0"/>
                      <a:pt x="1107421" y="54253"/>
                      <a:pt x="1215831" y="184350"/>
                    </a:cubicBezTo>
                    <a:cubicBezTo>
                      <a:pt x="1286301" y="271097"/>
                      <a:pt x="1367663" y="455447"/>
                      <a:pt x="1280916" y="558424"/>
                    </a:cubicBezTo>
                    <a:cubicBezTo>
                      <a:pt x="1248410" y="596387"/>
                      <a:pt x="1199626" y="623508"/>
                      <a:pt x="1150831" y="607219"/>
                    </a:cubicBezTo>
                    <a:cubicBezTo>
                      <a:pt x="1112939" y="596387"/>
                      <a:pt x="1074988" y="580098"/>
                      <a:pt x="1037024" y="558424"/>
                    </a:cubicBezTo>
                    <a:cubicBezTo>
                      <a:pt x="982782" y="525917"/>
                      <a:pt x="966493" y="590930"/>
                      <a:pt x="944830" y="628894"/>
                    </a:cubicBezTo>
                    <a:cubicBezTo>
                      <a:pt x="906794" y="693978"/>
                      <a:pt x="841794" y="758990"/>
                      <a:pt x="755047" y="748147"/>
                    </a:cubicBezTo>
                    <a:cubicBezTo>
                      <a:pt x="673745" y="737316"/>
                      <a:pt x="646625" y="677689"/>
                      <a:pt x="592456" y="618050"/>
                    </a:cubicBezTo>
                    <a:cubicBezTo>
                      <a:pt x="549107" y="569255"/>
                      <a:pt x="559877" y="585544"/>
                      <a:pt x="505697" y="612677"/>
                    </a:cubicBezTo>
                    <a:cubicBezTo>
                      <a:pt x="489419" y="618123"/>
                      <a:pt x="478576" y="623581"/>
                      <a:pt x="462287" y="628966"/>
                    </a:cubicBezTo>
                    <a:cubicBezTo>
                      <a:pt x="424407" y="639797"/>
                      <a:pt x="386443" y="650629"/>
                      <a:pt x="348491" y="650629"/>
                    </a:cubicBezTo>
                    <a:cubicBezTo>
                      <a:pt x="278106" y="650629"/>
                      <a:pt x="196732" y="650629"/>
                      <a:pt x="137105" y="612677"/>
                    </a:cubicBezTo>
                    <a:cubicBezTo>
                      <a:pt x="1490" y="536749"/>
                      <a:pt x="-41847" y="384977"/>
                      <a:pt x="44900" y="249435"/>
                    </a:cubicBezTo>
                    <a:cubicBezTo>
                      <a:pt x="95713" y="171528"/>
                      <a:pt x="193134" y="89367"/>
                      <a:pt x="296104" y="50614"/>
                    </a:cubicBezTo>
                    <a:lnTo>
                      <a:pt x="326257" y="42041"/>
                    </a:lnTo>
                    <a:lnTo>
                      <a:pt x="333880" y="37904"/>
                    </a:lnTo>
                    <a:cubicBezTo>
                      <a:pt x="366270" y="24204"/>
                      <a:pt x="401881" y="16628"/>
                      <a:pt x="439262" y="16628"/>
                    </a:cubicBezTo>
                    <a:lnTo>
                      <a:pt x="456679" y="18384"/>
                    </a:lnTo>
                    <a:lnTo>
                      <a:pt x="477947" y="14226"/>
                    </a:lnTo>
                    <a:cubicBezTo>
                      <a:pt x="572131" y="0"/>
                      <a:pt x="671059" y="0"/>
                      <a:pt x="749661"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774" name="Google Shape;1774;p43"/>
            <p:cNvGrpSpPr/>
            <p:nvPr/>
          </p:nvGrpSpPr>
          <p:grpSpPr>
            <a:xfrm flipH="1" rot="774023">
              <a:off x="1051885" y="3377019"/>
              <a:ext cx="1589036" cy="2172747"/>
              <a:chOff x="5447852" y="3949692"/>
              <a:chExt cx="1263400" cy="1727493"/>
            </a:xfrm>
          </p:grpSpPr>
          <p:grpSp>
            <p:nvGrpSpPr>
              <p:cNvPr id="1775" name="Google Shape;1775;p43"/>
              <p:cNvGrpSpPr/>
              <p:nvPr/>
            </p:nvGrpSpPr>
            <p:grpSpPr>
              <a:xfrm rot="147393">
                <a:off x="6139111" y="3960394"/>
                <a:ext cx="535879" cy="1706087"/>
                <a:chOff x="5841324" y="3490076"/>
                <a:chExt cx="329064" cy="1047584"/>
              </a:xfrm>
            </p:grpSpPr>
            <p:sp>
              <p:nvSpPr>
                <p:cNvPr id="1776" name="Google Shape;1776;p43"/>
                <p:cNvSpPr/>
                <p:nvPr/>
              </p:nvSpPr>
              <p:spPr>
                <a:xfrm>
                  <a:off x="5841751" y="3490076"/>
                  <a:ext cx="328637" cy="1047584"/>
                </a:xfrm>
                <a:custGeom>
                  <a:rect b="b" l="l" r="r" t="t"/>
                  <a:pathLst>
                    <a:path extrusionOk="0" h="363429" w="114011">
                      <a:moveTo>
                        <a:pt x="61805" y="363430"/>
                      </a:moveTo>
                      <a:cubicBezTo>
                        <a:pt x="67640" y="363430"/>
                        <a:pt x="73482" y="358943"/>
                        <a:pt x="74373" y="352204"/>
                      </a:cubicBezTo>
                      <a:cubicBezTo>
                        <a:pt x="76168" y="342779"/>
                        <a:pt x="116575" y="118734"/>
                        <a:pt x="113883" y="62160"/>
                      </a:cubicBezTo>
                      <a:cubicBezTo>
                        <a:pt x="112088" y="21750"/>
                        <a:pt x="87392" y="3791"/>
                        <a:pt x="65394" y="647"/>
                      </a:cubicBezTo>
                      <a:cubicBezTo>
                        <a:pt x="38458" y="-3394"/>
                        <a:pt x="12419" y="11873"/>
                        <a:pt x="4784" y="35667"/>
                      </a:cubicBezTo>
                      <a:cubicBezTo>
                        <a:pt x="-10030" y="82811"/>
                        <a:pt x="14208" y="109749"/>
                        <a:pt x="15111" y="110646"/>
                      </a:cubicBezTo>
                      <a:cubicBezTo>
                        <a:pt x="20049" y="116036"/>
                        <a:pt x="28576" y="116036"/>
                        <a:pt x="33520" y="110646"/>
                      </a:cubicBezTo>
                      <a:cubicBezTo>
                        <a:pt x="38458" y="105256"/>
                        <a:pt x="38458" y="96277"/>
                        <a:pt x="33520" y="90887"/>
                      </a:cubicBezTo>
                      <a:cubicBezTo>
                        <a:pt x="33075" y="90441"/>
                        <a:pt x="19604" y="74723"/>
                        <a:pt x="29480" y="44641"/>
                      </a:cubicBezTo>
                      <a:cubicBezTo>
                        <a:pt x="33075" y="33415"/>
                        <a:pt x="47889" y="25785"/>
                        <a:pt x="61805" y="28031"/>
                      </a:cubicBezTo>
                      <a:cubicBezTo>
                        <a:pt x="70784" y="29380"/>
                        <a:pt x="86495" y="35667"/>
                        <a:pt x="87844" y="63503"/>
                      </a:cubicBezTo>
                      <a:cubicBezTo>
                        <a:pt x="90536" y="116934"/>
                        <a:pt x="49237" y="344568"/>
                        <a:pt x="48786" y="346814"/>
                      </a:cubicBezTo>
                      <a:cubicBezTo>
                        <a:pt x="47437" y="354450"/>
                        <a:pt x="51929" y="361629"/>
                        <a:pt x="59113" y="363424"/>
                      </a:cubicBezTo>
                      <a:cubicBezTo>
                        <a:pt x="60016" y="363424"/>
                        <a:pt x="60914" y="363424"/>
                        <a:pt x="61811" y="3634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7" name="Google Shape;1777;p43"/>
                <p:cNvSpPr/>
                <p:nvPr/>
              </p:nvSpPr>
              <p:spPr>
                <a:xfrm>
                  <a:off x="5841324" y="3490157"/>
                  <a:ext cx="327409" cy="993171"/>
                </a:xfrm>
                <a:custGeom>
                  <a:rect b="b" l="l" r="r" t="t"/>
                  <a:pathLst>
                    <a:path extrusionOk="0" h="344552" w="113585">
                      <a:moveTo>
                        <a:pt x="112236" y="99399"/>
                      </a:moveTo>
                      <a:cubicBezTo>
                        <a:pt x="112682" y="93112"/>
                        <a:pt x="113134" y="87276"/>
                        <a:pt x="113585" y="81892"/>
                      </a:cubicBezTo>
                      <a:cubicBezTo>
                        <a:pt x="107299" y="81446"/>
                        <a:pt x="96525" y="81446"/>
                        <a:pt x="87547" y="87727"/>
                      </a:cubicBezTo>
                      <a:cubicBezTo>
                        <a:pt x="87101" y="92214"/>
                        <a:pt x="86649" y="96707"/>
                        <a:pt x="86198" y="101645"/>
                      </a:cubicBezTo>
                      <a:cubicBezTo>
                        <a:pt x="91587" y="99399"/>
                        <a:pt x="101915" y="96255"/>
                        <a:pt x="112236" y="99399"/>
                      </a:cubicBezTo>
                      <a:close/>
                      <a:moveTo>
                        <a:pt x="98320" y="208055"/>
                      </a:moveTo>
                      <a:cubicBezTo>
                        <a:pt x="99217" y="202219"/>
                        <a:pt x="100114" y="196377"/>
                        <a:pt x="101012" y="190096"/>
                      </a:cubicBezTo>
                      <a:cubicBezTo>
                        <a:pt x="95176" y="188301"/>
                        <a:pt x="84403" y="186952"/>
                        <a:pt x="74521" y="191445"/>
                      </a:cubicBezTo>
                      <a:cubicBezTo>
                        <a:pt x="74076" y="195932"/>
                        <a:pt x="73173" y="200424"/>
                        <a:pt x="72727" y="204911"/>
                      </a:cubicBezTo>
                      <a:cubicBezTo>
                        <a:pt x="78562" y="203568"/>
                        <a:pt x="88890" y="202671"/>
                        <a:pt x="98314" y="208055"/>
                      </a:cubicBezTo>
                      <a:close/>
                      <a:moveTo>
                        <a:pt x="103709" y="173486"/>
                      </a:moveTo>
                      <a:cubicBezTo>
                        <a:pt x="104607" y="167651"/>
                        <a:pt x="105504" y="161809"/>
                        <a:pt x="105956" y="155979"/>
                      </a:cubicBezTo>
                      <a:cubicBezTo>
                        <a:pt x="99669" y="154184"/>
                        <a:pt x="88895" y="152836"/>
                        <a:pt x="79465" y="157774"/>
                      </a:cubicBezTo>
                      <a:cubicBezTo>
                        <a:pt x="79019" y="162261"/>
                        <a:pt x="78116" y="166302"/>
                        <a:pt x="77671" y="170794"/>
                      </a:cubicBezTo>
                      <a:cubicBezTo>
                        <a:pt x="83506" y="169891"/>
                        <a:pt x="93833" y="168548"/>
                        <a:pt x="103709" y="173486"/>
                      </a:cubicBezTo>
                      <a:close/>
                      <a:moveTo>
                        <a:pt x="108196" y="138466"/>
                      </a:moveTo>
                      <a:cubicBezTo>
                        <a:pt x="109093" y="132630"/>
                        <a:pt x="109545" y="126789"/>
                        <a:pt x="110442" y="120959"/>
                      </a:cubicBezTo>
                      <a:cubicBezTo>
                        <a:pt x="103709" y="119610"/>
                        <a:pt x="92936" y="119164"/>
                        <a:pt x="83952" y="125000"/>
                      </a:cubicBezTo>
                      <a:cubicBezTo>
                        <a:pt x="83506" y="129041"/>
                        <a:pt x="83054" y="133528"/>
                        <a:pt x="82157" y="138020"/>
                      </a:cubicBezTo>
                      <a:cubicBezTo>
                        <a:pt x="87095" y="136671"/>
                        <a:pt x="97874" y="133979"/>
                        <a:pt x="108196" y="138466"/>
                      </a:cubicBezTo>
                      <a:close/>
                      <a:moveTo>
                        <a:pt x="113585" y="59446"/>
                      </a:moveTo>
                      <a:cubicBezTo>
                        <a:pt x="113140" y="53159"/>
                        <a:pt x="112236" y="46877"/>
                        <a:pt x="110442" y="41939"/>
                      </a:cubicBezTo>
                      <a:cubicBezTo>
                        <a:pt x="104155" y="42385"/>
                        <a:pt x="93833" y="44186"/>
                        <a:pt x="86198" y="51816"/>
                      </a:cubicBezTo>
                      <a:cubicBezTo>
                        <a:pt x="87095" y="55411"/>
                        <a:pt x="87547" y="59000"/>
                        <a:pt x="87992" y="63493"/>
                      </a:cubicBezTo>
                      <a:cubicBezTo>
                        <a:pt x="87992" y="63939"/>
                        <a:pt x="87992" y="64390"/>
                        <a:pt x="87992" y="65288"/>
                      </a:cubicBezTo>
                      <a:cubicBezTo>
                        <a:pt x="93382" y="62144"/>
                        <a:pt x="103252" y="57652"/>
                        <a:pt x="113579" y="59446"/>
                      </a:cubicBezTo>
                      <a:close/>
                      <a:moveTo>
                        <a:pt x="1795" y="48221"/>
                      </a:moveTo>
                      <a:cubicBezTo>
                        <a:pt x="446" y="54954"/>
                        <a:pt x="0" y="60790"/>
                        <a:pt x="0" y="66631"/>
                      </a:cubicBezTo>
                      <a:cubicBezTo>
                        <a:pt x="6733" y="69323"/>
                        <a:pt x="16609" y="71118"/>
                        <a:pt x="26039" y="67077"/>
                      </a:cubicBezTo>
                      <a:cubicBezTo>
                        <a:pt x="26039" y="63481"/>
                        <a:pt x="26039" y="59892"/>
                        <a:pt x="26936" y="55851"/>
                      </a:cubicBezTo>
                      <a:cubicBezTo>
                        <a:pt x="21101" y="55851"/>
                        <a:pt x="10322" y="54954"/>
                        <a:pt x="1795" y="48221"/>
                      </a:cubicBezTo>
                      <a:close/>
                      <a:moveTo>
                        <a:pt x="101463" y="22625"/>
                      </a:moveTo>
                      <a:cubicBezTo>
                        <a:pt x="97423" y="17236"/>
                        <a:pt x="92936" y="12749"/>
                        <a:pt x="87998" y="9605"/>
                      </a:cubicBezTo>
                      <a:cubicBezTo>
                        <a:pt x="82163" y="13646"/>
                        <a:pt x="74082" y="20379"/>
                        <a:pt x="70938" y="31153"/>
                      </a:cubicBezTo>
                      <a:cubicBezTo>
                        <a:pt x="74082" y="32502"/>
                        <a:pt x="77225" y="34748"/>
                        <a:pt x="79917" y="38338"/>
                      </a:cubicBezTo>
                      <a:cubicBezTo>
                        <a:pt x="83506" y="32502"/>
                        <a:pt x="91136" y="24872"/>
                        <a:pt x="101463" y="22625"/>
                      </a:cubicBezTo>
                      <a:close/>
                      <a:moveTo>
                        <a:pt x="28731" y="81446"/>
                      </a:moveTo>
                      <a:cubicBezTo>
                        <a:pt x="23793" y="85041"/>
                        <a:pt x="14814" y="90871"/>
                        <a:pt x="4486" y="90425"/>
                      </a:cubicBezTo>
                      <a:cubicBezTo>
                        <a:pt x="7178" y="97610"/>
                        <a:pt x="10322" y="103446"/>
                        <a:pt x="12568" y="106590"/>
                      </a:cubicBezTo>
                      <a:cubicBezTo>
                        <a:pt x="19300" y="104795"/>
                        <a:pt x="28731" y="100302"/>
                        <a:pt x="34566" y="91323"/>
                      </a:cubicBezTo>
                      <a:cubicBezTo>
                        <a:pt x="34566" y="91323"/>
                        <a:pt x="34566" y="90877"/>
                        <a:pt x="34120" y="90877"/>
                      </a:cubicBezTo>
                      <a:cubicBezTo>
                        <a:pt x="33669" y="90877"/>
                        <a:pt x="30525" y="87282"/>
                        <a:pt x="28731" y="81446"/>
                      </a:cubicBezTo>
                      <a:close/>
                      <a:moveTo>
                        <a:pt x="53872" y="319409"/>
                      </a:moveTo>
                      <a:cubicBezTo>
                        <a:pt x="52975" y="323895"/>
                        <a:pt x="52523" y="327936"/>
                        <a:pt x="51626" y="331532"/>
                      </a:cubicBezTo>
                      <a:cubicBezTo>
                        <a:pt x="58359" y="332429"/>
                        <a:pt x="68686" y="335573"/>
                        <a:pt x="75870" y="344552"/>
                      </a:cubicBezTo>
                      <a:cubicBezTo>
                        <a:pt x="76767" y="339614"/>
                        <a:pt x="78116" y="333326"/>
                        <a:pt x="79465" y="325244"/>
                      </a:cubicBezTo>
                      <a:cubicBezTo>
                        <a:pt x="73630" y="321203"/>
                        <a:pt x="64200" y="317162"/>
                        <a:pt x="53872" y="319409"/>
                      </a:cubicBezTo>
                      <a:close/>
                      <a:moveTo>
                        <a:pt x="93382" y="242184"/>
                      </a:moveTo>
                      <a:cubicBezTo>
                        <a:pt x="94279" y="236348"/>
                        <a:pt x="95176" y="230506"/>
                        <a:pt x="96074" y="224225"/>
                      </a:cubicBezTo>
                      <a:cubicBezTo>
                        <a:pt x="90238" y="222430"/>
                        <a:pt x="79465" y="220630"/>
                        <a:pt x="69583" y="225122"/>
                      </a:cubicBezTo>
                      <a:cubicBezTo>
                        <a:pt x="68686" y="229609"/>
                        <a:pt x="68234" y="234102"/>
                        <a:pt x="67337" y="238588"/>
                      </a:cubicBezTo>
                      <a:cubicBezTo>
                        <a:pt x="73618" y="237691"/>
                        <a:pt x="83946" y="236794"/>
                        <a:pt x="93376" y="242184"/>
                      </a:cubicBezTo>
                      <a:close/>
                      <a:moveTo>
                        <a:pt x="30080" y="42831"/>
                      </a:moveTo>
                      <a:cubicBezTo>
                        <a:pt x="31428" y="39687"/>
                        <a:pt x="34120" y="36543"/>
                        <a:pt x="36812" y="34303"/>
                      </a:cubicBezTo>
                      <a:cubicBezTo>
                        <a:pt x="32326" y="30708"/>
                        <a:pt x="24690" y="22625"/>
                        <a:pt x="21998" y="11406"/>
                      </a:cubicBezTo>
                      <a:cubicBezTo>
                        <a:pt x="17060" y="15001"/>
                        <a:pt x="13019" y="19488"/>
                        <a:pt x="9876" y="24426"/>
                      </a:cubicBezTo>
                      <a:cubicBezTo>
                        <a:pt x="13917" y="31611"/>
                        <a:pt x="20203" y="39693"/>
                        <a:pt x="30080" y="42836"/>
                      </a:cubicBezTo>
                      <a:close/>
                      <a:moveTo>
                        <a:pt x="46242" y="1077"/>
                      </a:moveTo>
                      <a:cubicBezTo>
                        <a:pt x="43996" y="8714"/>
                        <a:pt x="43099" y="19488"/>
                        <a:pt x="47591" y="29365"/>
                      </a:cubicBezTo>
                      <a:cubicBezTo>
                        <a:pt x="50735" y="28467"/>
                        <a:pt x="54324" y="28015"/>
                        <a:pt x="57467" y="28015"/>
                      </a:cubicBezTo>
                      <a:cubicBezTo>
                        <a:pt x="57021" y="21728"/>
                        <a:pt x="57467" y="10057"/>
                        <a:pt x="63754" y="626"/>
                      </a:cubicBezTo>
                      <a:cubicBezTo>
                        <a:pt x="57919" y="-272"/>
                        <a:pt x="51632" y="-272"/>
                        <a:pt x="46248" y="1071"/>
                      </a:cubicBezTo>
                      <a:close/>
                      <a:moveTo>
                        <a:pt x="87992" y="274512"/>
                      </a:moveTo>
                      <a:cubicBezTo>
                        <a:pt x="88890" y="268676"/>
                        <a:pt x="89787" y="262834"/>
                        <a:pt x="91136" y="256553"/>
                      </a:cubicBezTo>
                      <a:cubicBezTo>
                        <a:pt x="84849" y="253861"/>
                        <a:pt x="74527" y="251615"/>
                        <a:pt x="65097" y="255204"/>
                      </a:cubicBezTo>
                      <a:cubicBezTo>
                        <a:pt x="64200" y="259245"/>
                        <a:pt x="63748" y="263286"/>
                        <a:pt x="63302" y="267327"/>
                      </a:cubicBezTo>
                      <a:cubicBezTo>
                        <a:pt x="68692" y="267327"/>
                        <a:pt x="79019" y="268224"/>
                        <a:pt x="87998" y="274512"/>
                      </a:cubicBezTo>
                      <a:close/>
                      <a:moveTo>
                        <a:pt x="57461" y="299655"/>
                      </a:moveTo>
                      <a:cubicBezTo>
                        <a:pt x="62851" y="299655"/>
                        <a:pt x="73624" y="301004"/>
                        <a:pt x="82151" y="308183"/>
                      </a:cubicBezTo>
                      <a:cubicBezTo>
                        <a:pt x="83048" y="302793"/>
                        <a:pt x="83946" y="296506"/>
                        <a:pt x="85295" y="290224"/>
                      </a:cubicBezTo>
                      <a:cubicBezTo>
                        <a:pt x="78562" y="287080"/>
                        <a:pt x="68686" y="284388"/>
                        <a:pt x="59256" y="288430"/>
                      </a:cubicBezTo>
                      <a:cubicBezTo>
                        <a:pt x="58810" y="292025"/>
                        <a:pt x="57907" y="296066"/>
                        <a:pt x="57461" y="2996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78" name="Google Shape;1778;p43"/>
              <p:cNvGrpSpPr/>
              <p:nvPr/>
            </p:nvGrpSpPr>
            <p:grpSpPr>
              <a:xfrm rot="-335891">
                <a:off x="5523200" y="3974666"/>
                <a:ext cx="588650" cy="1573570"/>
                <a:chOff x="5737051" y="3607904"/>
                <a:chExt cx="291638" cy="779602"/>
              </a:xfrm>
            </p:grpSpPr>
            <p:sp>
              <p:nvSpPr>
                <p:cNvPr id="1779" name="Google Shape;1779;p43"/>
                <p:cNvSpPr/>
                <p:nvPr/>
              </p:nvSpPr>
              <p:spPr>
                <a:xfrm>
                  <a:off x="5737051" y="3607904"/>
                  <a:ext cx="290285" cy="779324"/>
                </a:xfrm>
                <a:custGeom>
                  <a:rect b="b" l="l" r="r" t="t"/>
                  <a:pathLst>
                    <a:path extrusionOk="0" h="234913" w="87501">
                      <a:moveTo>
                        <a:pt x="83878" y="233234"/>
                      </a:moveTo>
                      <a:cubicBezTo>
                        <a:pt x="78940" y="204501"/>
                        <a:pt x="82084" y="173522"/>
                        <a:pt x="85673" y="137152"/>
                      </a:cubicBezTo>
                      <a:cubicBezTo>
                        <a:pt x="89268" y="100783"/>
                        <a:pt x="89268" y="41517"/>
                        <a:pt x="69510" y="18620"/>
                      </a:cubicBezTo>
                      <a:cubicBezTo>
                        <a:pt x="51101" y="-2928"/>
                        <a:pt x="21022" y="-4277"/>
                        <a:pt x="7105" y="6943"/>
                      </a:cubicBezTo>
                      <a:cubicBezTo>
                        <a:pt x="-6360" y="18168"/>
                        <a:pt x="-531" y="49593"/>
                        <a:pt x="23268" y="55881"/>
                      </a:cubicBezTo>
                      <a:cubicBezTo>
                        <a:pt x="47060" y="62614"/>
                        <a:pt x="45266" y="56326"/>
                        <a:pt x="45266" y="56326"/>
                      </a:cubicBezTo>
                      <a:cubicBezTo>
                        <a:pt x="45266" y="56326"/>
                        <a:pt x="48409" y="39717"/>
                        <a:pt x="43471" y="37916"/>
                      </a:cubicBezTo>
                      <a:cubicBezTo>
                        <a:pt x="37185" y="35670"/>
                        <a:pt x="21925" y="41060"/>
                        <a:pt x="13843" y="31183"/>
                      </a:cubicBezTo>
                      <a:cubicBezTo>
                        <a:pt x="5762" y="21306"/>
                        <a:pt x="19679" y="6937"/>
                        <a:pt x="42574" y="22204"/>
                      </a:cubicBezTo>
                      <a:cubicBezTo>
                        <a:pt x="62332" y="35224"/>
                        <a:pt x="69962" y="68449"/>
                        <a:pt x="66818" y="130408"/>
                      </a:cubicBezTo>
                      <a:cubicBezTo>
                        <a:pt x="63675" y="192818"/>
                        <a:pt x="64572" y="232776"/>
                        <a:pt x="64572" y="232776"/>
                      </a:cubicBezTo>
                      <a:cubicBezTo>
                        <a:pt x="64572" y="232776"/>
                        <a:pt x="79386" y="237269"/>
                        <a:pt x="83878" y="23322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nvGrpSpPr>
                <p:cNvPr id="1780" name="Google Shape;1780;p43"/>
                <p:cNvGrpSpPr/>
                <p:nvPr/>
              </p:nvGrpSpPr>
              <p:grpSpPr>
                <a:xfrm>
                  <a:off x="5740729" y="3608580"/>
                  <a:ext cx="287959" cy="778927"/>
                  <a:chOff x="5740729" y="3608580"/>
                  <a:chExt cx="287959" cy="778927"/>
                </a:xfrm>
              </p:grpSpPr>
              <p:sp>
                <p:nvSpPr>
                  <p:cNvPr id="1781" name="Google Shape;1781;p43"/>
                  <p:cNvSpPr/>
                  <p:nvPr/>
                </p:nvSpPr>
                <p:spPr>
                  <a:xfrm>
                    <a:off x="5952737" y="4158132"/>
                    <a:ext cx="56577" cy="84911"/>
                  </a:xfrm>
                  <a:custGeom>
                    <a:rect b="b" l="l" r="r" t="t"/>
                    <a:pathLst>
                      <a:path extrusionOk="0" h="25595" w="17054">
                        <a:moveTo>
                          <a:pt x="0" y="14369"/>
                        </a:moveTo>
                        <a:cubicBezTo>
                          <a:pt x="0" y="9883"/>
                          <a:pt x="446" y="4944"/>
                          <a:pt x="446" y="0"/>
                        </a:cubicBezTo>
                        <a:cubicBezTo>
                          <a:pt x="4486" y="5836"/>
                          <a:pt x="10773" y="10774"/>
                          <a:pt x="17054" y="11226"/>
                        </a:cubicBezTo>
                        <a:cubicBezTo>
                          <a:pt x="16609" y="16164"/>
                          <a:pt x="16609" y="20651"/>
                          <a:pt x="16609" y="25595"/>
                        </a:cubicBezTo>
                        <a:cubicBezTo>
                          <a:pt x="12122" y="24246"/>
                          <a:pt x="6281" y="21108"/>
                          <a:pt x="0" y="14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2" name="Google Shape;1782;p43"/>
                  <p:cNvSpPr/>
                  <p:nvPr/>
                </p:nvSpPr>
                <p:spPr>
                  <a:xfrm>
                    <a:off x="5951238" y="4256453"/>
                    <a:ext cx="58073" cy="70006"/>
                  </a:xfrm>
                  <a:custGeom>
                    <a:rect b="b" l="l" r="r" t="t"/>
                    <a:pathLst>
                      <a:path extrusionOk="0" h="21102" w="17505">
                        <a:moveTo>
                          <a:pt x="0" y="12123"/>
                        </a:moveTo>
                        <a:cubicBezTo>
                          <a:pt x="0" y="8528"/>
                          <a:pt x="0" y="4487"/>
                          <a:pt x="0" y="0"/>
                        </a:cubicBezTo>
                        <a:cubicBezTo>
                          <a:pt x="4041" y="5836"/>
                          <a:pt x="11225" y="9425"/>
                          <a:pt x="17060" y="9425"/>
                        </a:cubicBezTo>
                        <a:cubicBezTo>
                          <a:pt x="17060" y="13466"/>
                          <a:pt x="17506" y="17061"/>
                          <a:pt x="17506" y="21102"/>
                        </a:cubicBezTo>
                        <a:cubicBezTo>
                          <a:pt x="12116" y="21102"/>
                          <a:pt x="4938" y="17959"/>
                          <a:pt x="0" y="121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3" name="Google Shape;1783;p43"/>
                  <p:cNvSpPr/>
                  <p:nvPr/>
                </p:nvSpPr>
                <p:spPr>
                  <a:xfrm>
                    <a:off x="5955691" y="4062844"/>
                    <a:ext cx="61072" cy="83412"/>
                  </a:xfrm>
                  <a:custGeom>
                    <a:rect b="b" l="l" r="r" t="t"/>
                    <a:pathLst>
                      <a:path extrusionOk="0" h="25143" w="18409">
                        <a:moveTo>
                          <a:pt x="6" y="13918"/>
                        </a:moveTo>
                        <a:cubicBezTo>
                          <a:pt x="6" y="9431"/>
                          <a:pt x="452" y="4938"/>
                          <a:pt x="452" y="0"/>
                        </a:cubicBezTo>
                        <a:cubicBezTo>
                          <a:pt x="4938" y="5390"/>
                          <a:pt x="12128" y="10328"/>
                          <a:pt x="18409" y="10774"/>
                        </a:cubicBezTo>
                        <a:cubicBezTo>
                          <a:pt x="17963" y="15712"/>
                          <a:pt x="17512" y="20651"/>
                          <a:pt x="17060" y="25144"/>
                        </a:cubicBezTo>
                        <a:cubicBezTo>
                          <a:pt x="11225" y="23794"/>
                          <a:pt x="4938" y="20205"/>
                          <a:pt x="0" y="139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4" name="Google Shape;1784;p43"/>
                  <p:cNvSpPr/>
                  <p:nvPr/>
                </p:nvSpPr>
                <p:spPr>
                  <a:xfrm>
                    <a:off x="5763614" y="3608580"/>
                    <a:ext cx="71479" cy="55120"/>
                  </a:xfrm>
                  <a:custGeom>
                    <a:rect b="b" l="l" r="r" t="t"/>
                    <a:pathLst>
                      <a:path extrusionOk="0" h="16615" w="21546">
                        <a:moveTo>
                          <a:pt x="15711" y="6"/>
                        </a:moveTo>
                        <a:cubicBezTo>
                          <a:pt x="18855" y="4493"/>
                          <a:pt x="21101" y="11232"/>
                          <a:pt x="21546" y="16170"/>
                        </a:cubicBezTo>
                        <a:cubicBezTo>
                          <a:pt x="17506" y="15273"/>
                          <a:pt x="13911" y="15724"/>
                          <a:pt x="10773" y="16616"/>
                        </a:cubicBezTo>
                        <a:cubicBezTo>
                          <a:pt x="7630" y="12575"/>
                          <a:pt x="4040" y="8534"/>
                          <a:pt x="0" y="6287"/>
                        </a:cubicBezTo>
                        <a:cubicBezTo>
                          <a:pt x="4040" y="2698"/>
                          <a:pt x="9430" y="898"/>
                          <a:pt x="1571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5" name="Google Shape;1785;p43"/>
                  <p:cNvSpPr/>
                  <p:nvPr/>
                </p:nvSpPr>
                <p:spPr>
                  <a:xfrm>
                    <a:off x="5777038" y="3727737"/>
                    <a:ext cx="71479" cy="64051"/>
                  </a:xfrm>
                  <a:custGeom>
                    <a:rect b="b" l="l" r="r" t="t"/>
                    <a:pathLst>
                      <a:path extrusionOk="0" h="19307" w="21546">
                        <a:moveTo>
                          <a:pt x="10322" y="0"/>
                        </a:moveTo>
                        <a:cubicBezTo>
                          <a:pt x="13917" y="898"/>
                          <a:pt x="17957" y="898"/>
                          <a:pt x="21546" y="898"/>
                        </a:cubicBezTo>
                        <a:cubicBezTo>
                          <a:pt x="15260" y="4493"/>
                          <a:pt x="10322" y="13466"/>
                          <a:pt x="12122" y="19308"/>
                        </a:cubicBezTo>
                        <a:cubicBezTo>
                          <a:pt x="12122" y="19308"/>
                          <a:pt x="11676" y="19308"/>
                          <a:pt x="11676" y="19308"/>
                        </a:cubicBezTo>
                        <a:cubicBezTo>
                          <a:pt x="7190" y="17959"/>
                          <a:pt x="3149" y="15712"/>
                          <a:pt x="0" y="13021"/>
                        </a:cubicBezTo>
                        <a:cubicBezTo>
                          <a:pt x="897" y="8082"/>
                          <a:pt x="3589" y="2692"/>
                          <a:pt x="1032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6" name="Google Shape;1786;p43"/>
                  <p:cNvSpPr/>
                  <p:nvPr/>
                </p:nvSpPr>
                <p:spPr>
                  <a:xfrm>
                    <a:off x="5740729" y="3669925"/>
                    <a:ext cx="42245" cy="51846"/>
                  </a:xfrm>
                  <a:custGeom>
                    <a:rect b="b" l="l" r="r" t="t"/>
                    <a:pathLst>
                      <a:path extrusionOk="0" h="15628" w="12734">
                        <a:moveTo>
                          <a:pt x="12735" y="1265"/>
                        </a:moveTo>
                        <a:cubicBezTo>
                          <a:pt x="10940" y="3958"/>
                          <a:pt x="10488" y="7101"/>
                          <a:pt x="12289" y="10691"/>
                        </a:cubicBezTo>
                        <a:cubicBezTo>
                          <a:pt x="6900" y="11136"/>
                          <a:pt x="3310" y="12485"/>
                          <a:pt x="1516" y="15629"/>
                        </a:cubicBezTo>
                        <a:cubicBezTo>
                          <a:pt x="167" y="10691"/>
                          <a:pt x="-279" y="5752"/>
                          <a:pt x="167" y="814"/>
                        </a:cubicBezTo>
                        <a:cubicBezTo>
                          <a:pt x="2859" y="-535"/>
                          <a:pt x="8248" y="-84"/>
                          <a:pt x="12735" y="12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7" name="Google Shape;1787;p43"/>
                  <p:cNvSpPr/>
                  <p:nvPr/>
                </p:nvSpPr>
                <p:spPr>
                  <a:xfrm>
                    <a:off x="5903599" y="3654763"/>
                    <a:ext cx="78950" cy="77437"/>
                  </a:xfrm>
                  <a:custGeom>
                    <a:rect b="b" l="l" r="r" t="t"/>
                    <a:pathLst>
                      <a:path extrusionOk="0" h="23342" w="23798">
                        <a:moveTo>
                          <a:pt x="23793" y="9877"/>
                        </a:moveTo>
                        <a:cubicBezTo>
                          <a:pt x="20198" y="15712"/>
                          <a:pt x="12568" y="21554"/>
                          <a:pt x="6287" y="23343"/>
                        </a:cubicBezTo>
                        <a:cubicBezTo>
                          <a:pt x="4492" y="19748"/>
                          <a:pt x="2246" y="16610"/>
                          <a:pt x="0" y="13918"/>
                        </a:cubicBezTo>
                        <a:cubicBezTo>
                          <a:pt x="6287" y="12123"/>
                          <a:pt x="13917" y="7185"/>
                          <a:pt x="16163" y="0"/>
                        </a:cubicBezTo>
                        <a:cubicBezTo>
                          <a:pt x="17512" y="1349"/>
                          <a:pt x="18855" y="2692"/>
                          <a:pt x="19758" y="4041"/>
                        </a:cubicBezTo>
                        <a:cubicBezTo>
                          <a:pt x="21101" y="5836"/>
                          <a:pt x="22450" y="8082"/>
                          <a:pt x="23799" y="9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8" name="Google Shape;1788;p43"/>
                  <p:cNvSpPr/>
                  <p:nvPr/>
                </p:nvSpPr>
                <p:spPr>
                  <a:xfrm>
                    <a:off x="5960186" y="3969012"/>
                    <a:ext cx="67023" cy="67030"/>
                  </a:xfrm>
                  <a:custGeom>
                    <a:rect b="b" l="l" r="r" t="t"/>
                    <a:pathLst>
                      <a:path extrusionOk="0" h="20205" w="20203">
                        <a:moveTo>
                          <a:pt x="446" y="0"/>
                        </a:moveTo>
                        <a:cubicBezTo>
                          <a:pt x="5835" y="3144"/>
                          <a:pt x="13013" y="6287"/>
                          <a:pt x="20204" y="5836"/>
                        </a:cubicBezTo>
                        <a:cubicBezTo>
                          <a:pt x="20204" y="10774"/>
                          <a:pt x="19758" y="15712"/>
                          <a:pt x="19306" y="20205"/>
                        </a:cubicBezTo>
                        <a:cubicBezTo>
                          <a:pt x="12574" y="19308"/>
                          <a:pt x="5841" y="16610"/>
                          <a:pt x="0" y="11677"/>
                        </a:cubicBezTo>
                        <a:cubicBezTo>
                          <a:pt x="446" y="7636"/>
                          <a:pt x="446" y="3595"/>
                          <a:pt x="44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89" name="Google Shape;1789;p43"/>
                  <p:cNvSpPr/>
                  <p:nvPr/>
                </p:nvSpPr>
                <p:spPr>
                  <a:xfrm>
                    <a:off x="5951238" y="4345809"/>
                    <a:ext cx="65527" cy="41698"/>
                  </a:xfrm>
                  <a:custGeom>
                    <a:rect b="b" l="l" r="r" t="t"/>
                    <a:pathLst>
                      <a:path extrusionOk="0" h="12569" w="19752">
                        <a:moveTo>
                          <a:pt x="0" y="10774"/>
                        </a:moveTo>
                        <a:cubicBezTo>
                          <a:pt x="0" y="10774"/>
                          <a:pt x="0" y="7179"/>
                          <a:pt x="0" y="0"/>
                        </a:cubicBezTo>
                        <a:cubicBezTo>
                          <a:pt x="4938" y="4487"/>
                          <a:pt x="13020" y="8082"/>
                          <a:pt x="19306" y="8979"/>
                        </a:cubicBezTo>
                        <a:cubicBezTo>
                          <a:pt x="19306" y="9425"/>
                          <a:pt x="19306" y="10328"/>
                          <a:pt x="19752" y="10774"/>
                        </a:cubicBezTo>
                        <a:cubicBezTo>
                          <a:pt x="14814" y="14815"/>
                          <a:pt x="0" y="10774"/>
                          <a:pt x="0" y="107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90" name="Google Shape;1790;p43"/>
                  <p:cNvSpPr/>
                  <p:nvPr/>
                </p:nvSpPr>
                <p:spPr>
                  <a:xfrm>
                    <a:off x="5858895" y="3608580"/>
                    <a:ext cx="47752" cy="73002"/>
                  </a:xfrm>
                  <a:custGeom>
                    <a:rect b="b" l="l" r="r" t="t"/>
                    <a:pathLst>
                      <a:path extrusionOk="0" h="22005" w="14394">
                        <a:moveTo>
                          <a:pt x="903" y="6"/>
                        </a:moveTo>
                        <a:cubicBezTo>
                          <a:pt x="5390" y="903"/>
                          <a:pt x="9882" y="2252"/>
                          <a:pt x="14368" y="4047"/>
                        </a:cubicBezTo>
                        <a:cubicBezTo>
                          <a:pt x="14814" y="11683"/>
                          <a:pt x="9430" y="19314"/>
                          <a:pt x="6287" y="22006"/>
                        </a:cubicBezTo>
                        <a:cubicBezTo>
                          <a:pt x="4040" y="20657"/>
                          <a:pt x="1800" y="19314"/>
                          <a:pt x="0" y="18410"/>
                        </a:cubicBezTo>
                        <a:cubicBezTo>
                          <a:pt x="1349" y="13021"/>
                          <a:pt x="2692" y="5842"/>
                          <a:pt x="89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91" name="Google Shape;1791;p43"/>
                  <p:cNvSpPr/>
                  <p:nvPr/>
                </p:nvSpPr>
                <p:spPr>
                  <a:xfrm>
                    <a:off x="5946762" y="3761996"/>
                    <a:ext cx="74475" cy="75961"/>
                  </a:xfrm>
                  <a:custGeom>
                    <a:rect b="b" l="l" r="r" t="t"/>
                    <a:pathLst>
                      <a:path extrusionOk="0" h="22897" w="22449">
                        <a:moveTo>
                          <a:pt x="2246" y="22897"/>
                        </a:moveTo>
                        <a:cubicBezTo>
                          <a:pt x="1800" y="18410"/>
                          <a:pt x="897" y="14369"/>
                          <a:pt x="0" y="10329"/>
                        </a:cubicBezTo>
                        <a:cubicBezTo>
                          <a:pt x="6287" y="8979"/>
                          <a:pt x="14368" y="4939"/>
                          <a:pt x="19306" y="0"/>
                        </a:cubicBezTo>
                        <a:cubicBezTo>
                          <a:pt x="20655" y="5836"/>
                          <a:pt x="21552" y="11677"/>
                          <a:pt x="22450" y="17959"/>
                        </a:cubicBezTo>
                        <a:cubicBezTo>
                          <a:pt x="17512" y="20651"/>
                          <a:pt x="9430" y="22897"/>
                          <a:pt x="2246" y="228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92" name="Google Shape;1792;p43"/>
                  <p:cNvSpPr/>
                  <p:nvPr/>
                </p:nvSpPr>
                <p:spPr>
                  <a:xfrm>
                    <a:off x="5960186" y="3888587"/>
                    <a:ext cx="68503" cy="35255"/>
                  </a:xfrm>
                  <a:custGeom>
                    <a:rect b="b" l="l" r="r" t="t"/>
                    <a:pathLst>
                      <a:path extrusionOk="0" h="10627" w="20649">
                        <a:moveTo>
                          <a:pt x="446" y="9425"/>
                        </a:moveTo>
                        <a:cubicBezTo>
                          <a:pt x="446" y="6281"/>
                          <a:pt x="0" y="3138"/>
                          <a:pt x="0" y="446"/>
                        </a:cubicBezTo>
                        <a:cubicBezTo>
                          <a:pt x="5835" y="1343"/>
                          <a:pt x="14368" y="2240"/>
                          <a:pt x="20204" y="0"/>
                        </a:cubicBezTo>
                        <a:cubicBezTo>
                          <a:pt x="20204" y="3144"/>
                          <a:pt x="20649" y="5836"/>
                          <a:pt x="20649" y="8979"/>
                        </a:cubicBezTo>
                        <a:cubicBezTo>
                          <a:pt x="15260" y="10328"/>
                          <a:pt x="7630" y="11671"/>
                          <a:pt x="446" y="94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grpSp>
      </p:grpSp>
      <p:grpSp>
        <p:nvGrpSpPr>
          <p:cNvPr id="1793" name="Google Shape;1793;p43"/>
          <p:cNvGrpSpPr/>
          <p:nvPr/>
        </p:nvGrpSpPr>
        <p:grpSpPr>
          <a:xfrm rot="-856266">
            <a:off x="-755973" y="-654766"/>
            <a:ext cx="621260" cy="554235"/>
            <a:chOff x="359933" y="285489"/>
            <a:chExt cx="621286" cy="554258"/>
          </a:xfrm>
        </p:grpSpPr>
        <p:grpSp>
          <p:nvGrpSpPr>
            <p:cNvPr id="1794" name="Google Shape;1794;p43"/>
            <p:cNvGrpSpPr/>
            <p:nvPr/>
          </p:nvGrpSpPr>
          <p:grpSpPr>
            <a:xfrm>
              <a:off x="359933" y="285489"/>
              <a:ext cx="440461" cy="554258"/>
              <a:chOff x="392152" y="451452"/>
              <a:chExt cx="221794" cy="279097"/>
            </a:xfrm>
          </p:grpSpPr>
          <p:sp>
            <p:nvSpPr>
              <p:cNvPr id="1795" name="Google Shape;1795;p43"/>
              <p:cNvSpPr/>
              <p:nvPr/>
            </p:nvSpPr>
            <p:spPr>
              <a:xfrm rot="-564654">
                <a:off x="511176" y="458516"/>
                <a:ext cx="94929" cy="103719"/>
              </a:xfrm>
              <a:custGeom>
                <a:rect b="b" l="l" r="r" t="t"/>
                <a:pathLst>
                  <a:path extrusionOk="0" h="10785" w="9871">
                    <a:moveTo>
                      <a:pt x="5593" y="552"/>
                    </a:moveTo>
                    <a:cubicBezTo>
                      <a:pt x="-1139" y="-2591"/>
                      <a:pt x="-2043" y="8634"/>
                      <a:pt x="4244" y="10429"/>
                    </a:cubicBezTo>
                    <a:cubicBezTo>
                      <a:pt x="10531" y="12675"/>
                      <a:pt x="12326" y="3696"/>
                      <a:pt x="5593" y="5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sp>
            <p:nvSpPr>
              <p:cNvPr id="1796" name="Google Shape;1796;p43"/>
              <p:cNvSpPr/>
              <p:nvPr/>
            </p:nvSpPr>
            <p:spPr>
              <a:xfrm rot="-564654">
                <a:off x="399373" y="627003"/>
                <a:ext cx="96737" cy="96285"/>
              </a:xfrm>
              <a:custGeom>
                <a:rect b="b" l="l" r="r" t="t"/>
                <a:pathLst>
                  <a:path extrusionOk="0" h="10012" w="10059">
                    <a:moveTo>
                      <a:pt x="7029" y="330"/>
                    </a:moveTo>
                    <a:cubicBezTo>
                      <a:pt x="2091" y="-1916"/>
                      <a:pt x="-3299" y="7967"/>
                      <a:pt x="2542" y="9755"/>
                    </a:cubicBezTo>
                    <a:cubicBezTo>
                      <a:pt x="7932" y="11550"/>
                      <a:pt x="13761" y="3468"/>
                      <a:pt x="7029" y="33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
          <p:nvSpPr>
            <p:cNvPr id="1797" name="Google Shape;1797;p43"/>
            <p:cNvSpPr/>
            <p:nvPr/>
          </p:nvSpPr>
          <p:spPr>
            <a:xfrm rot="-564654">
              <a:off x="878946" y="627543"/>
              <a:ext cx="94727" cy="100093"/>
            </a:xfrm>
            <a:custGeom>
              <a:rect b="b" l="l" r="r" t="t"/>
              <a:pathLst>
                <a:path extrusionOk="0" h="10408" w="9850">
                  <a:moveTo>
                    <a:pt x="7216" y="611"/>
                  </a:moveTo>
                  <a:cubicBezTo>
                    <a:pt x="1381" y="-2533"/>
                    <a:pt x="-3111" y="7344"/>
                    <a:pt x="2730" y="10036"/>
                  </a:cubicBezTo>
                  <a:cubicBezTo>
                    <a:pt x="8119" y="12283"/>
                    <a:pt x="13057" y="3749"/>
                    <a:pt x="7216" y="6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grpSp>
        <p:nvGrpSpPr>
          <p:cNvPr id="1798" name="Google Shape;1798;p43"/>
          <p:cNvGrpSpPr/>
          <p:nvPr/>
        </p:nvGrpSpPr>
        <p:grpSpPr>
          <a:xfrm>
            <a:off x="5502690" y="168944"/>
            <a:ext cx="3236498" cy="3590832"/>
            <a:chOff x="5502690" y="168944"/>
            <a:chExt cx="3236498" cy="3590832"/>
          </a:xfrm>
        </p:grpSpPr>
        <p:grpSp>
          <p:nvGrpSpPr>
            <p:cNvPr id="1799" name="Google Shape;1799;p43"/>
            <p:cNvGrpSpPr/>
            <p:nvPr/>
          </p:nvGrpSpPr>
          <p:grpSpPr>
            <a:xfrm>
              <a:off x="5502690" y="168944"/>
              <a:ext cx="3236498" cy="3590832"/>
              <a:chOff x="5502690" y="-202931"/>
              <a:chExt cx="3236498" cy="3590832"/>
            </a:xfrm>
          </p:grpSpPr>
          <p:grpSp>
            <p:nvGrpSpPr>
              <p:cNvPr id="1800" name="Google Shape;1800;p43"/>
              <p:cNvGrpSpPr/>
              <p:nvPr/>
            </p:nvGrpSpPr>
            <p:grpSpPr>
              <a:xfrm flipH="1">
                <a:off x="6942576" y="1238225"/>
                <a:ext cx="1796613" cy="2149676"/>
                <a:chOff x="-4222206" y="3472364"/>
                <a:chExt cx="2723792" cy="3259060"/>
              </a:xfrm>
            </p:grpSpPr>
            <p:sp>
              <p:nvSpPr>
                <p:cNvPr id="1801" name="Google Shape;1801;p43"/>
                <p:cNvSpPr/>
                <p:nvPr/>
              </p:nvSpPr>
              <p:spPr>
                <a:xfrm>
                  <a:off x="-3370794" y="4938312"/>
                  <a:ext cx="31532" cy="31527"/>
                </a:xfrm>
                <a:custGeom>
                  <a:rect b="b" l="l" r="r" t="t"/>
                  <a:pathLst>
                    <a:path extrusionOk="0" h="6733" w="6734">
                      <a:moveTo>
                        <a:pt x="3369" y="6733"/>
                      </a:moveTo>
                      <a:cubicBezTo>
                        <a:pt x="7856" y="6733"/>
                        <a:pt x="7856" y="0"/>
                        <a:pt x="3369" y="0"/>
                      </a:cubicBezTo>
                      <a:cubicBezTo>
                        <a:pt x="-1123" y="0"/>
                        <a:pt x="-1123" y="6733"/>
                        <a:pt x="3369" y="673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2" name="Google Shape;1802;p43"/>
                <p:cNvSpPr/>
                <p:nvPr/>
              </p:nvSpPr>
              <p:spPr>
                <a:xfrm>
                  <a:off x="-3363422" y="4938311"/>
                  <a:ext cx="42011" cy="42016"/>
                </a:xfrm>
                <a:custGeom>
                  <a:rect b="b" l="l" r="r" t="t"/>
                  <a:pathLst>
                    <a:path extrusionOk="0" h="8973" w="8972">
                      <a:moveTo>
                        <a:pt x="4486" y="8974"/>
                      </a:moveTo>
                      <a:cubicBezTo>
                        <a:pt x="6733" y="8974"/>
                        <a:pt x="8973" y="7179"/>
                        <a:pt x="8973" y="4487"/>
                      </a:cubicBezTo>
                      <a:cubicBezTo>
                        <a:pt x="8973" y="2240"/>
                        <a:pt x="7178" y="0"/>
                        <a:pt x="4486" y="0"/>
                      </a:cubicBezTo>
                      <a:cubicBezTo>
                        <a:pt x="2240" y="0"/>
                        <a:pt x="0" y="1795"/>
                        <a:pt x="0" y="4487"/>
                      </a:cubicBezTo>
                      <a:cubicBezTo>
                        <a:pt x="0" y="7179"/>
                        <a:pt x="2246" y="8974"/>
                        <a:pt x="4486" y="8974"/>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3" name="Google Shape;1803;p43"/>
                <p:cNvSpPr/>
                <p:nvPr/>
              </p:nvSpPr>
              <p:spPr>
                <a:xfrm>
                  <a:off x="-3363693" y="5009782"/>
                  <a:ext cx="43337" cy="42409"/>
                </a:xfrm>
                <a:custGeom>
                  <a:rect b="b" l="l" r="r" t="t"/>
                  <a:pathLst>
                    <a:path extrusionOk="0" h="9057" w="9255">
                      <a:moveTo>
                        <a:pt x="8585" y="2692"/>
                      </a:moveTo>
                      <a:cubicBezTo>
                        <a:pt x="7688" y="897"/>
                        <a:pt x="5442" y="0"/>
                        <a:pt x="3647" y="446"/>
                      </a:cubicBezTo>
                      <a:cubicBezTo>
                        <a:pt x="1401" y="891"/>
                        <a:pt x="52" y="3589"/>
                        <a:pt x="504" y="5836"/>
                      </a:cubicBezTo>
                      <a:cubicBezTo>
                        <a:pt x="1853" y="10322"/>
                        <a:pt x="8140" y="9877"/>
                        <a:pt x="9031" y="5836"/>
                      </a:cubicBezTo>
                      <a:cubicBezTo>
                        <a:pt x="8585" y="6733"/>
                        <a:pt x="7682" y="7630"/>
                        <a:pt x="7236" y="8082"/>
                      </a:cubicBezTo>
                      <a:lnTo>
                        <a:pt x="7236" y="8082"/>
                      </a:lnTo>
                      <a:cubicBezTo>
                        <a:pt x="9928" y="6733"/>
                        <a:pt x="9928" y="2692"/>
                        <a:pt x="7236" y="1349"/>
                      </a:cubicBezTo>
                      <a:lnTo>
                        <a:pt x="7236" y="1349"/>
                      </a:lnTo>
                      <a:cubicBezTo>
                        <a:pt x="7682" y="2246"/>
                        <a:pt x="8585" y="3144"/>
                        <a:pt x="9031" y="3595"/>
                      </a:cubicBezTo>
                      <a:cubicBezTo>
                        <a:pt x="8585" y="1800"/>
                        <a:pt x="6785" y="0"/>
                        <a:pt x="4544" y="0"/>
                      </a:cubicBezTo>
                      <a:cubicBezTo>
                        <a:pt x="1853" y="0"/>
                        <a:pt x="-393" y="2692"/>
                        <a:pt x="58" y="5836"/>
                      </a:cubicBezTo>
                      <a:cubicBezTo>
                        <a:pt x="955" y="8528"/>
                        <a:pt x="4099" y="9877"/>
                        <a:pt x="6791" y="8528"/>
                      </a:cubicBezTo>
                      <a:cubicBezTo>
                        <a:pt x="9037" y="7185"/>
                        <a:pt x="9482" y="4938"/>
                        <a:pt x="8585" y="2692"/>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4" name="Google Shape;1804;p43"/>
                <p:cNvSpPr/>
                <p:nvPr/>
              </p:nvSpPr>
              <p:spPr>
                <a:xfrm>
                  <a:off x="-3352079" y="5128478"/>
                  <a:ext cx="555724" cy="152930"/>
                </a:xfrm>
                <a:custGeom>
                  <a:rect b="b" l="l" r="r" t="t"/>
                  <a:pathLst>
                    <a:path extrusionOk="0" h="32660" w="118681">
                      <a:moveTo>
                        <a:pt x="268" y="4275"/>
                      </a:moveTo>
                      <a:cubicBezTo>
                        <a:pt x="-2875" y="28521"/>
                        <a:pt x="22266" y="33460"/>
                        <a:pt x="41121" y="32563"/>
                      </a:cubicBezTo>
                      <a:cubicBezTo>
                        <a:pt x="50100" y="32117"/>
                        <a:pt x="59530" y="30316"/>
                        <a:pt x="68509" y="27624"/>
                      </a:cubicBezTo>
                      <a:cubicBezTo>
                        <a:pt x="77036" y="24932"/>
                        <a:pt x="85117" y="20439"/>
                        <a:pt x="93650" y="16850"/>
                      </a:cubicBezTo>
                      <a:cubicBezTo>
                        <a:pt x="101286" y="13706"/>
                        <a:pt x="109813" y="12809"/>
                        <a:pt x="116997" y="9214"/>
                      </a:cubicBezTo>
                      <a:cubicBezTo>
                        <a:pt x="119243" y="7865"/>
                        <a:pt x="119243" y="4275"/>
                        <a:pt x="116997" y="2926"/>
                      </a:cubicBezTo>
                      <a:cubicBezTo>
                        <a:pt x="106670" y="-2463"/>
                        <a:pt x="93204" y="5173"/>
                        <a:pt x="83329" y="9214"/>
                      </a:cubicBezTo>
                      <a:cubicBezTo>
                        <a:pt x="73001" y="13700"/>
                        <a:pt x="63571" y="18193"/>
                        <a:pt x="52797" y="19988"/>
                      </a:cubicBezTo>
                      <a:cubicBezTo>
                        <a:pt x="38429" y="22680"/>
                        <a:pt x="7904" y="25824"/>
                        <a:pt x="9247" y="3824"/>
                      </a:cubicBezTo>
                      <a:cubicBezTo>
                        <a:pt x="9247" y="-1566"/>
                        <a:pt x="714" y="-1115"/>
                        <a:pt x="268" y="4275"/>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5" name="Google Shape;1805;p43"/>
                <p:cNvSpPr/>
                <p:nvPr/>
              </p:nvSpPr>
              <p:spPr>
                <a:xfrm>
                  <a:off x="-4222206" y="3597876"/>
                  <a:ext cx="2723792" cy="3133548"/>
                </a:xfrm>
                <a:custGeom>
                  <a:rect b="b" l="l" r="r" t="t"/>
                  <a:pathLst>
                    <a:path extrusionOk="0" h="669204" w="581696">
                      <a:moveTo>
                        <a:pt x="181196" y="253546"/>
                      </a:moveTo>
                      <a:cubicBezTo>
                        <a:pt x="181196" y="253546"/>
                        <a:pt x="-19936" y="284977"/>
                        <a:pt x="1616" y="363997"/>
                      </a:cubicBezTo>
                      <a:cubicBezTo>
                        <a:pt x="29004" y="465016"/>
                        <a:pt x="152465" y="368038"/>
                        <a:pt x="156951" y="402161"/>
                      </a:cubicBezTo>
                      <a:cubicBezTo>
                        <a:pt x="159198" y="419222"/>
                        <a:pt x="147076" y="566494"/>
                        <a:pt x="131364" y="577713"/>
                      </a:cubicBezTo>
                      <a:cubicBezTo>
                        <a:pt x="123729" y="583103"/>
                        <a:pt x="89163" y="632041"/>
                        <a:pt x="140789" y="655390"/>
                      </a:cubicBezTo>
                      <a:cubicBezTo>
                        <a:pt x="192421" y="679184"/>
                        <a:pt x="280864" y="670657"/>
                        <a:pt x="291186" y="641924"/>
                      </a:cubicBezTo>
                      <a:cubicBezTo>
                        <a:pt x="301514" y="613637"/>
                        <a:pt x="308692" y="496453"/>
                        <a:pt x="320814" y="494658"/>
                      </a:cubicBezTo>
                      <a:cubicBezTo>
                        <a:pt x="332936" y="492864"/>
                        <a:pt x="377830" y="623519"/>
                        <a:pt x="415991" y="632047"/>
                      </a:cubicBezTo>
                      <a:cubicBezTo>
                        <a:pt x="454151" y="641026"/>
                        <a:pt x="564593" y="596130"/>
                        <a:pt x="555163" y="552576"/>
                      </a:cubicBezTo>
                      <a:cubicBezTo>
                        <a:pt x="545739" y="509473"/>
                        <a:pt x="518797" y="512165"/>
                        <a:pt x="506675" y="501392"/>
                      </a:cubicBezTo>
                      <a:cubicBezTo>
                        <a:pt x="494998" y="491063"/>
                        <a:pt x="432599" y="373879"/>
                        <a:pt x="437983" y="370284"/>
                      </a:cubicBezTo>
                      <a:cubicBezTo>
                        <a:pt x="443372" y="367141"/>
                        <a:pt x="613973" y="342449"/>
                        <a:pt x="576258" y="227060"/>
                      </a:cubicBezTo>
                      <a:cubicBezTo>
                        <a:pt x="553808" y="158362"/>
                        <a:pt x="398027" y="216285"/>
                        <a:pt x="377824" y="227505"/>
                      </a:cubicBezTo>
                      <a:cubicBezTo>
                        <a:pt x="377824" y="227505"/>
                        <a:pt x="443372" y="162849"/>
                        <a:pt x="402068" y="81583"/>
                      </a:cubicBezTo>
                      <a:cubicBezTo>
                        <a:pt x="361215" y="317"/>
                        <a:pt x="288483" y="-6868"/>
                        <a:pt x="234159" y="3906"/>
                      </a:cubicBezTo>
                      <a:cubicBezTo>
                        <a:pt x="179835" y="14680"/>
                        <a:pt x="124163" y="69906"/>
                        <a:pt x="121471" y="126932"/>
                      </a:cubicBezTo>
                      <a:cubicBezTo>
                        <a:pt x="119676" y="183952"/>
                        <a:pt x="138977" y="232895"/>
                        <a:pt x="181178" y="2535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6" name="Google Shape;1806;p43"/>
                <p:cNvSpPr/>
                <p:nvPr/>
              </p:nvSpPr>
              <p:spPr>
                <a:xfrm>
                  <a:off x="-4178807" y="3622373"/>
                  <a:ext cx="2649471" cy="3069543"/>
                </a:xfrm>
                <a:custGeom>
                  <a:rect b="b" l="l" r="r" t="t"/>
                  <a:pathLst>
                    <a:path extrusionOk="0" h="655535" w="565824">
                      <a:moveTo>
                        <a:pt x="169680" y="368641"/>
                      </a:moveTo>
                      <a:lnTo>
                        <a:pt x="169727" y="369039"/>
                      </a:lnTo>
                      <a:lnTo>
                        <a:pt x="169686" y="369092"/>
                      </a:lnTo>
                      <a:cubicBezTo>
                        <a:pt x="166542" y="372236"/>
                        <a:pt x="161159" y="373579"/>
                        <a:pt x="156666" y="374482"/>
                      </a:cubicBezTo>
                      <a:cubicBezTo>
                        <a:pt x="149031" y="376277"/>
                        <a:pt x="141401" y="377626"/>
                        <a:pt x="133771" y="379421"/>
                      </a:cubicBezTo>
                      <a:cubicBezTo>
                        <a:pt x="116711" y="383016"/>
                        <a:pt x="100548" y="388400"/>
                        <a:pt x="83488" y="392887"/>
                      </a:cubicBezTo>
                      <a:cubicBezTo>
                        <a:pt x="67771" y="397374"/>
                        <a:pt x="50265" y="400969"/>
                        <a:pt x="34554" y="396030"/>
                      </a:cubicBezTo>
                      <a:cubicBezTo>
                        <a:pt x="16596" y="390195"/>
                        <a:pt x="3125" y="365051"/>
                        <a:pt x="2680" y="347538"/>
                      </a:cubicBezTo>
                      <a:cubicBezTo>
                        <a:pt x="1331" y="312066"/>
                        <a:pt x="48470" y="295005"/>
                        <a:pt x="75412" y="285128"/>
                      </a:cubicBezTo>
                      <a:cubicBezTo>
                        <a:pt x="104595" y="274354"/>
                        <a:pt x="134674" y="267170"/>
                        <a:pt x="164754" y="259539"/>
                      </a:cubicBezTo>
                      <a:cubicBezTo>
                        <a:pt x="167000" y="258642"/>
                        <a:pt x="166102" y="255498"/>
                        <a:pt x="164308" y="255950"/>
                      </a:cubicBezTo>
                      <a:lnTo>
                        <a:pt x="164308" y="255950"/>
                      </a:lnTo>
                      <a:cubicBezTo>
                        <a:pt x="129742" y="264477"/>
                        <a:pt x="94719" y="273457"/>
                        <a:pt x="61496" y="286929"/>
                      </a:cubicBezTo>
                      <a:cubicBezTo>
                        <a:pt x="33211" y="298154"/>
                        <a:pt x="-4499" y="317908"/>
                        <a:pt x="440" y="353826"/>
                      </a:cubicBezTo>
                      <a:cubicBezTo>
                        <a:pt x="2686" y="369544"/>
                        <a:pt x="14808" y="388394"/>
                        <a:pt x="28273" y="396476"/>
                      </a:cubicBezTo>
                      <a:cubicBezTo>
                        <a:pt x="42190" y="405004"/>
                        <a:pt x="61044" y="401866"/>
                        <a:pt x="75864" y="398271"/>
                      </a:cubicBezTo>
                      <a:cubicBezTo>
                        <a:pt x="95622" y="393784"/>
                        <a:pt x="114922" y="387045"/>
                        <a:pt x="134674" y="382553"/>
                      </a:cubicBezTo>
                      <a:cubicBezTo>
                        <a:pt x="145160" y="380459"/>
                        <a:pt x="161129" y="379925"/>
                        <a:pt x="170143" y="372910"/>
                      </a:cubicBezTo>
                      <a:cubicBezTo>
                        <a:pt x="173562" y="409233"/>
                        <a:pt x="165756" y="445889"/>
                        <a:pt x="157124" y="480880"/>
                      </a:cubicBezTo>
                      <a:cubicBezTo>
                        <a:pt x="153083" y="496599"/>
                        <a:pt x="148597" y="511859"/>
                        <a:pt x="144104" y="527126"/>
                      </a:cubicBezTo>
                      <a:cubicBezTo>
                        <a:pt x="140961" y="537900"/>
                        <a:pt x="137818" y="549126"/>
                        <a:pt x="132428" y="559454"/>
                      </a:cubicBezTo>
                      <a:cubicBezTo>
                        <a:pt x="123901" y="575618"/>
                        <a:pt x="110430" y="588639"/>
                        <a:pt x="109533" y="608392"/>
                      </a:cubicBezTo>
                      <a:cubicBezTo>
                        <a:pt x="109087" y="620515"/>
                        <a:pt x="115819" y="629940"/>
                        <a:pt x="125250" y="637125"/>
                      </a:cubicBezTo>
                      <a:cubicBezTo>
                        <a:pt x="148145" y="654186"/>
                        <a:pt x="183162" y="655084"/>
                        <a:pt x="210550" y="655535"/>
                      </a:cubicBezTo>
                      <a:cubicBezTo>
                        <a:pt x="234343" y="655535"/>
                        <a:pt x="259039" y="651940"/>
                        <a:pt x="272058" y="629946"/>
                      </a:cubicBezTo>
                      <a:cubicBezTo>
                        <a:pt x="279242" y="618269"/>
                        <a:pt x="282386" y="604357"/>
                        <a:pt x="285077" y="591337"/>
                      </a:cubicBezTo>
                      <a:cubicBezTo>
                        <a:pt x="290913" y="566193"/>
                        <a:pt x="290913" y="540152"/>
                        <a:pt x="295405" y="515009"/>
                      </a:cubicBezTo>
                      <a:cubicBezTo>
                        <a:pt x="297200" y="505584"/>
                        <a:pt x="299000" y="496153"/>
                        <a:pt x="302589" y="487173"/>
                      </a:cubicBezTo>
                      <a:cubicBezTo>
                        <a:pt x="304384" y="483132"/>
                        <a:pt x="307527" y="477748"/>
                        <a:pt x="312917" y="479989"/>
                      </a:cubicBezTo>
                      <a:cubicBezTo>
                        <a:pt x="316512" y="481783"/>
                        <a:pt x="319203" y="485824"/>
                        <a:pt x="321444" y="488968"/>
                      </a:cubicBezTo>
                      <a:cubicBezTo>
                        <a:pt x="327279" y="497947"/>
                        <a:pt x="332669" y="507378"/>
                        <a:pt x="337607" y="516803"/>
                      </a:cubicBezTo>
                      <a:cubicBezTo>
                        <a:pt x="350626" y="540152"/>
                        <a:pt x="363194" y="563495"/>
                        <a:pt x="376213" y="586398"/>
                      </a:cubicBezTo>
                      <a:cubicBezTo>
                        <a:pt x="381151" y="595378"/>
                        <a:pt x="387438" y="604357"/>
                        <a:pt x="394171" y="611542"/>
                      </a:cubicBezTo>
                      <a:cubicBezTo>
                        <a:pt x="396229" y="613829"/>
                        <a:pt x="398405" y="615506"/>
                        <a:pt x="400686" y="616703"/>
                      </a:cubicBezTo>
                      <a:cubicBezTo>
                        <a:pt x="400774" y="617336"/>
                        <a:pt x="401132" y="617940"/>
                        <a:pt x="401812" y="618281"/>
                      </a:cubicBezTo>
                      <a:cubicBezTo>
                        <a:pt x="404422" y="619465"/>
                        <a:pt x="407284" y="619524"/>
                        <a:pt x="410122" y="619248"/>
                      </a:cubicBezTo>
                      <a:cubicBezTo>
                        <a:pt x="414192" y="619530"/>
                        <a:pt x="418473" y="619020"/>
                        <a:pt x="422907" y="618281"/>
                      </a:cubicBezTo>
                      <a:cubicBezTo>
                        <a:pt x="434279" y="616386"/>
                        <a:pt x="445656" y="613377"/>
                        <a:pt x="456716" y="609571"/>
                      </a:cubicBezTo>
                      <a:cubicBezTo>
                        <a:pt x="465654" y="607026"/>
                        <a:pt x="474439" y="604058"/>
                        <a:pt x="483072" y="599870"/>
                      </a:cubicBezTo>
                      <a:cubicBezTo>
                        <a:pt x="488010" y="597483"/>
                        <a:pt x="492895" y="594809"/>
                        <a:pt x="497616" y="591853"/>
                      </a:cubicBezTo>
                      <a:cubicBezTo>
                        <a:pt x="503440" y="588580"/>
                        <a:pt x="508993" y="584979"/>
                        <a:pt x="514037" y="581014"/>
                      </a:cubicBezTo>
                      <a:cubicBezTo>
                        <a:pt x="524810" y="572486"/>
                        <a:pt x="536932" y="561706"/>
                        <a:pt x="540076" y="547343"/>
                      </a:cubicBezTo>
                      <a:cubicBezTo>
                        <a:pt x="543671" y="530281"/>
                        <a:pt x="527508" y="516364"/>
                        <a:pt x="513585" y="510076"/>
                      </a:cubicBezTo>
                      <a:cubicBezTo>
                        <a:pt x="505950" y="506933"/>
                        <a:pt x="497423" y="504686"/>
                        <a:pt x="493382" y="497508"/>
                      </a:cubicBezTo>
                      <a:cubicBezTo>
                        <a:pt x="491136" y="493466"/>
                        <a:pt x="488444" y="488980"/>
                        <a:pt x="486198" y="484939"/>
                      </a:cubicBezTo>
                      <a:cubicBezTo>
                        <a:pt x="478116" y="471021"/>
                        <a:pt x="470035" y="456652"/>
                        <a:pt x="462405" y="442288"/>
                      </a:cubicBezTo>
                      <a:cubicBezTo>
                        <a:pt x="454324" y="427473"/>
                        <a:pt x="445797" y="412206"/>
                        <a:pt x="438161" y="396940"/>
                      </a:cubicBezTo>
                      <a:cubicBezTo>
                        <a:pt x="435017" y="390207"/>
                        <a:pt x="431428" y="383473"/>
                        <a:pt x="427388" y="377180"/>
                      </a:cubicBezTo>
                      <a:cubicBezTo>
                        <a:pt x="422450" y="369098"/>
                        <a:pt x="417512" y="361462"/>
                        <a:pt x="429182" y="356975"/>
                      </a:cubicBezTo>
                      <a:cubicBezTo>
                        <a:pt x="443099" y="351585"/>
                        <a:pt x="458810" y="349339"/>
                        <a:pt x="473630" y="344406"/>
                      </a:cubicBezTo>
                      <a:cubicBezTo>
                        <a:pt x="488895" y="339468"/>
                        <a:pt x="503709" y="333632"/>
                        <a:pt x="517626" y="325996"/>
                      </a:cubicBezTo>
                      <a:cubicBezTo>
                        <a:pt x="545014" y="310729"/>
                        <a:pt x="564314" y="287832"/>
                        <a:pt x="565663" y="255955"/>
                      </a:cubicBezTo>
                      <a:cubicBezTo>
                        <a:pt x="566560" y="241140"/>
                        <a:pt x="563868" y="225874"/>
                        <a:pt x="553987" y="214648"/>
                      </a:cubicBezTo>
                      <a:cubicBezTo>
                        <a:pt x="545905" y="204771"/>
                        <a:pt x="532886" y="200730"/>
                        <a:pt x="520764" y="198038"/>
                      </a:cubicBezTo>
                      <a:cubicBezTo>
                        <a:pt x="500114" y="193997"/>
                        <a:pt x="481254" y="195792"/>
                        <a:pt x="460605" y="199833"/>
                      </a:cubicBezTo>
                      <a:cubicBezTo>
                        <a:pt x="428279" y="205669"/>
                        <a:pt x="396405" y="214202"/>
                        <a:pt x="364977" y="223627"/>
                      </a:cubicBezTo>
                      <a:cubicBezTo>
                        <a:pt x="362731" y="224073"/>
                        <a:pt x="363628" y="227223"/>
                        <a:pt x="365874" y="226771"/>
                      </a:cubicBezTo>
                      <a:cubicBezTo>
                        <a:pt x="389221" y="220038"/>
                        <a:pt x="412562" y="213751"/>
                        <a:pt x="436360" y="208361"/>
                      </a:cubicBezTo>
                      <a:cubicBezTo>
                        <a:pt x="454769" y="204320"/>
                        <a:pt x="473624" y="199833"/>
                        <a:pt x="492479" y="198935"/>
                      </a:cubicBezTo>
                      <a:cubicBezTo>
                        <a:pt x="506395" y="198038"/>
                        <a:pt x="521209" y="200730"/>
                        <a:pt x="534229" y="205669"/>
                      </a:cubicBezTo>
                      <a:cubicBezTo>
                        <a:pt x="549946" y="211504"/>
                        <a:pt x="558919" y="224525"/>
                        <a:pt x="561616" y="240689"/>
                      </a:cubicBezTo>
                      <a:cubicBezTo>
                        <a:pt x="567903" y="279298"/>
                        <a:pt x="544556" y="308483"/>
                        <a:pt x="512682" y="325550"/>
                      </a:cubicBezTo>
                      <a:cubicBezTo>
                        <a:pt x="497868" y="333632"/>
                        <a:pt x="481705" y="339016"/>
                        <a:pt x="465543" y="343961"/>
                      </a:cubicBezTo>
                      <a:cubicBezTo>
                        <a:pt x="458358" y="346207"/>
                        <a:pt x="451626" y="348002"/>
                        <a:pt x="444442" y="349796"/>
                      </a:cubicBezTo>
                      <a:cubicBezTo>
                        <a:pt x="437258" y="351591"/>
                        <a:pt x="429628" y="352940"/>
                        <a:pt x="423341" y="356529"/>
                      </a:cubicBezTo>
                      <a:cubicBezTo>
                        <a:pt x="412568" y="362817"/>
                        <a:pt x="422895" y="375386"/>
                        <a:pt x="426936" y="382119"/>
                      </a:cubicBezTo>
                      <a:cubicBezTo>
                        <a:pt x="435463" y="395585"/>
                        <a:pt x="441750" y="410851"/>
                        <a:pt x="449386" y="424769"/>
                      </a:cubicBezTo>
                      <a:cubicBezTo>
                        <a:pt x="462851" y="450358"/>
                        <a:pt x="477219" y="475056"/>
                        <a:pt x="491587" y="500199"/>
                      </a:cubicBezTo>
                      <a:cubicBezTo>
                        <a:pt x="494731" y="505589"/>
                        <a:pt x="500566" y="508282"/>
                        <a:pt x="506401" y="510528"/>
                      </a:cubicBezTo>
                      <a:cubicBezTo>
                        <a:pt x="519421" y="515918"/>
                        <a:pt x="531543" y="521754"/>
                        <a:pt x="536481" y="535671"/>
                      </a:cubicBezTo>
                      <a:cubicBezTo>
                        <a:pt x="536715" y="536281"/>
                        <a:pt x="536915" y="536886"/>
                        <a:pt x="537085" y="537490"/>
                      </a:cubicBezTo>
                      <a:cubicBezTo>
                        <a:pt x="536199" y="537554"/>
                        <a:pt x="535249" y="538129"/>
                        <a:pt x="534692" y="539255"/>
                      </a:cubicBezTo>
                      <a:cubicBezTo>
                        <a:pt x="529754" y="551378"/>
                        <a:pt x="525268" y="560357"/>
                        <a:pt x="515386" y="569788"/>
                      </a:cubicBezTo>
                      <a:cubicBezTo>
                        <a:pt x="505058" y="579665"/>
                        <a:pt x="492490" y="586850"/>
                        <a:pt x="479471" y="593137"/>
                      </a:cubicBezTo>
                      <a:cubicBezTo>
                        <a:pt x="466903" y="599424"/>
                        <a:pt x="452535" y="606158"/>
                        <a:pt x="438618" y="610199"/>
                      </a:cubicBezTo>
                      <a:cubicBezTo>
                        <a:pt x="431886" y="611993"/>
                        <a:pt x="424702" y="613342"/>
                        <a:pt x="417517" y="613794"/>
                      </a:cubicBezTo>
                      <a:cubicBezTo>
                        <a:pt x="413049" y="614198"/>
                        <a:pt x="408210" y="613137"/>
                        <a:pt x="403671" y="613929"/>
                      </a:cubicBezTo>
                      <a:cubicBezTo>
                        <a:pt x="394616" y="609301"/>
                        <a:pt x="389139" y="598474"/>
                        <a:pt x="382952" y="590005"/>
                      </a:cubicBezTo>
                      <a:cubicBezTo>
                        <a:pt x="378465" y="583718"/>
                        <a:pt x="374870" y="576539"/>
                        <a:pt x="371275" y="569800"/>
                      </a:cubicBezTo>
                      <a:cubicBezTo>
                        <a:pt x="357810" y="545554"/>
                        <a:pt x="344339" y="520862"/>
                        <a:pt x="330422" y="496616"/>
                      </a:cubicBezTo>
                      <a:cubicBezTo>
                        <a:pt x="325936" y="488980"/>
                        <a:pt x="320998" y="477760"/>
                        <a:pt x="312014" y="475514"/>
                      </a:cubicBezTo>
                      <a:cubicBezTo>
                        <a:pt x="300337" y="472370"/>
                        <a:pt x="295851" y="496616"/>
                        <a:pt x="294508" y="503349"/>
                      </a:cubicBezTo>
                      <a:cubicBezTo>
                        <a:pt x="285529" y="543308"/>
                        <a:pt x="290021" y="587307"/>
                        <a:pt x="270715" y="625025"/>
                      </a:cubicBezTo>
                      <a:cubicBezTo>
                        <a:pt x="269085" y="628234"/>
                        <a:pt x="267190" y="631066"/>
                        <a:pt x="265079" y="633565"/>
                      </a:cubicBezTo>
                      <a:cubicBezTo>
                        <a:pt x="260716" y="632093"/>
                        <a:pt x="249937" y="633547"/>
                        <a:pt x="248717" y="633547"/>
                      </a:cubicBezTo>
                      <a:cubicBezTo>
                        <a:pt x="232108" y="634896"/>
                        <a:pt x="215946" y="634896"/>
                        <a:pt x="199331" y="634445"/>
                      </a:cubicBezTo>
                      <a:cubicBezTo>
                        <a:pt x="181825" y="633999"/>
                        <a:pt x="164314" y="633096"/>
                        <a:pt x="147254" y="629055"/>
                      </a:cubicBezTo>
                      <a:cubicBezTo>
                        <a:pt x="135577" y="626363"/>
                        <a:pt x="118071" y="621418"/>
                        <a:pt x="114482" y="608404"/>
                      </a:cubicBezTo>
                      <a:cubicBezTo>
                        <a:pt x="114154" y="607413"/>
                        <a:pt x="113333" y="607395"/>
                        <a:pt x="112928" y="607811"/>
                      </a:cubicBezTo>
                      <a:cubicBezTo>
                        <a:pt x="113122" y="593090"/>
                        <a:pt x="124223" y="578609"/>
                        <a:pt x="131542" y="567108"/>
                      </a:cubicBezTo>
                      <a:cubicBezTo>
                        <a:pt x="138275" y="556780"/>
                        <a:pt x="141418" y="546006"/>
                        <a:pt x="145459" y="534334"/>
                      </a:cubicBezTo>
                      <a:cubicBezTo>
                        <a:pt x="155787" y="502006"/>
                        <a:pt x="164765" y="469232"/>
                        <a:pt x="170149" y="436007"/>
                      </a:cubicBezTo>
                      <a:cubicBezTo>
                        <a:pt x="173744" y="413555"/>
                        <a:pt x="175984" y="390212"/>
                        <a:pt x="173744" y="367761"/>
                      </a:cubicBezTo>
                      <a:cubicBezTo>
                        <a:pt x="172847" y="366406"/>
                        <a:pt x="169252" y="366406"/>
                        <a:pt x="169703" y="368647"/>
                      </a:cubicBezTo>
                      <a:lnTo>
                        <a:pt x="169703" y="368647"/>
                      </a:lnTo>
                      <a:close/>
                      <a:moveTo>
                        <a:pt x="257690" y="640409"/>
                      </a:moveTo>
                      <a:cubicBezTo>
                        <a:pt x="241316" y="652321"/>
                        <a:pt x="217511" y="652081"/>
                        <a:pt x="197068" y="651060"/>
                      </a:cubicBezTo>
                      <a:cubicBezTo>
                        <a:pt x="171029" y="649711"/>
                        <a:pt x="129279" y="647019"/>
                        <a:pt x="115808" y="620527"/>
                      </a:cubicBezTo>
                      <a:cubicBezTo>
                        <a:pt x="114007" y="616920"/>
                        <a:pt x="113128" y="613284"/>
                        <a:pt x="112940" y="609653"/>
                      </a:cubicBezTo>
                      <a:cubicBezTo>
                        <a:pt x="115239" y="618767"/>
                        <a:pt x="123813" y="624263"/>
                        <a:pt x="131971" y="627694"/>
                      </a:cubicBezTo>
                      <a:cubicBezTo>
                        <a:pt x="146784" y="633981"/>
                        <a:pt x="162947" y="636222"/>
                        <a:pt x="178659" y="638468"/>
                      </a:cubicBezTo>
                      <a:cubicBezTo>
                        <a:pt x="195267" y="640714"/>
                        <a:pt x="211881" y="641612"/>
                        <a:pt x="228942" y="641612"/>
                      </a:cubicBezTo>
                      <a:cubicBezTo>
                        <a:pt x="236126" y="641612"/>
                        <a:pt x="243310" y="641166"/>
                        <a:pt x="250042" y="640714"/>
                      </a:cubicBezTo>
                      <a:cubicBezTo>
                        <a:pt x="251989" y="640497"/>
                        <a:pt x="254869" y="640597"/>
                        <a:pt x="257690" y="640398"/>
                      </a:cubicBezTo>
                      <a:close/>
                      <a:moveTo>
                        <a:pt x="174618" y="240231"/>
                      </a:moveTo>
                      <a:cubicBezTo>
                        <a:pt x="143189" y="211944"/>
                        <a:pt x="120746" y="175575"/>
                        <a:pt x="122540" y="132027"/>
                      </a:cubicBezTo>
                      <a:cubicBezTo>
                        <a:pt x="123889" y="105089"/>
                        <a:pt x="135108" y="79048"/>
                        <a:pt x="150374" y="57048"/>
                      </a:cubicBezTo>
                      <a:cubicBezTo>
                        <a:pt x="164290" y="36398"/>
                        <a:pt x="184042" y="23377"/>
                        <a:pt x="207389" y="13946"/>
                      </a:cubicBezTo>
                      <a:cubicBezTo>
                        <a:pt x="233428" y="3172"/>
                        <a:pt x="259021" y="-423"/>
                        <a:pt x="286403" y="6761"/>
                      </a:cubicBezTo>
                      <a:cubicBezTo>
                        <a:pt x="322769" y="16186"/>
                        <a:pt x="356438" y="39987"/>
                        <a:pt x="374847" y="72761"/>
                      </a:cubicBezTo>
                      <a:cubicBezTo>
                        <a:pt x="401337" y="119452"/>
                        <a:pt x="388312" y="174684"/>
                        <a:pt x="364073" y="219129"/>
                      </a:cubicBezTo>
                      <a:cubicBezTo>
                        <a:pt x="363176" y="220924"/>
                        <a:pt x="365868" y="222724"/>
                        <a:pt x="366765" y="220924"/>
                      </a:cubicBezTo>
                      <a:cubicBezTo>
                        <a:pt x="384271" y="188595"/>
                        <a:pt x="396393" y="152226"/>
                        <a:pt x="391907" y="114960"/>
                      </a:cubicBezTo>
                      <a:cubicBezTo>
                        <a:pt x="388763" y="87570"/>
                        <a:pt x="375298" y="62427"/>
                        <a:pt x="355992" y="43125"/>
                      </a:cubicBezTo>
                      <a:cubicBezTo>
                        <a:pt x="338035" y="25166"/>
                        <a:pt x="315139" y="12145"/>
                        <a:pt x="290895" y="4961"/>
                      </a:cubicBezTo>
                      <a:cubicBezTo>
                        <a:pt x="267102" y="-2224"/>
                        <a:pt x="244207" y="-1327"/>
                        <a:pt x="220409" y="5858"/>
                      </a:cubicBezTo>
                      <a:cubicBezTo>
                        <a:pt x="197513" y="12591"/>
                        <a:pt x="173269" y="24268"/>
                        <a:pt x="157558" y="42227"/>
                      </a:cubicBezTo>
                      <a:cubicBezTo>
                        <a:pt x="147230" y="54350"/>
                        <a:pt x="138252" y="68268"/>
                        <a:pt x="131971" y="82637"/>
                      </a:cubicBezTo>
                      <a:cubicBezTo>
                        <a:pt x="122095" y="104637"/>
                        <a:pt x="116705" y="129329"/>
                        <a:pt x="120294" y="153575"/>
                      </a:cubicBezTo>
                      <a:cubicBezTo>
                        <a:pt x="125232" y="189047"/>
                        <a:pt x="146333" y="218677"/>
                        <a:pt x="172372" y="242472"/>
                      </a:cubicBezTo>
                      <a:cubicBezTo>
                        <a:pt x="173721" y="244266"/>
                        <a:pt x="176412" y="242026"/>
                        <a:pt x="174618" y="240226"/>
                      </a:cubicBezTo>
                      <a:lnTo>
                        <a:pt x="174618" y="2402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7" name="Google Shape;1807;p43"/>
                <p:cNvSpPr/>
                <p:nvPr/>
              </p:nvSpPr>
              <p:spPr>
                <a:xfrm>
                  <a:off x="-2652292" y="3599903"/>
                  <a:ext cx="381156" cy="390731"/>
                </a:xfrm>
                <a:custGeom>
                  <a:rect b="b" l="l" r="r" t="t"/>
                  <a:pathLst>
                    <a:path extrusionOk="0" h="83445" w="81400">
                      <a:moveTo>
                        <a:pt x="10611" y="16500"/>
                      </a:moveTo>
                      <a:cubicBezTo>
                        <a:pt x="10611" y="16500"/>
                        <a:pt x="61791" y="-14034"/>
                        <a:pt x="76605" y="7972"/>
                      </a:cubicBezTo>
                      <a:cubicBezTo>
                        <a:pt x="91419" y="29972"/>
                        <a:pt x="67181" y="34464"/>
                        <a:pt x="67181" y="41643"/>
                      </a:cubicBezTo>
                      <a:cubicBezTo>
                        <a:pt x="67181" y="48828"/>
                        <a:pt x="81098" y="68581"/>
                        <a:pt x="60448" y="81156"/>
                      </a:cubicBezTo>
                      <a:cubicBezTo>
                        <a:pt x="39799" y="93279"/>
                        <a:pt x="2536" y="53320"/>
                        <a:pt x="2536" y="53320"/>
                      </a:cubicBezTo>
                      <a:cubicBezTo>
                        <a:pt x="2536" y="53320"/>
                        <a:pt x="-6895" y="30423"/>
                        <a:pt x="10617" y="165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8" name="Google Shape;1808;p43"/>
                <p:cNvSpPr/>
                <p:nvPr/>
              </p:nvSpPr>
              <p:spPr>
                <a:xfrm>
                  <a:off x="-3167623" y="3472364"/>
                  <a:ext cx="371584" cy="392290"/>
                </a:xfrm>
                <a:custGeom>
                  <a:rect b="b" l="l" r="r" t="t"/>
                  <a:pathLst>
                    <a:path extrusionOk="0" h="83778" w="79356">
                      <a:moveTo>
                        <a:pt x="75350" y="35209"/>
                      </a:moveTo>
                      <a:cubicBezTo>
                        <a:pt x="75350" y="35209"/>
                        <a:pt x="38984" y="-11934"/>
                        <a:pt x="16986" y="2881"/>
                      </a:cubicBezTo>
                      <a:cubicBezTo>
                        <a:pt x="-5012" y="18148"/>
                        <a:pt x="16089" y="30717"/>
                        <a:pt x="13391" y="37450"/>
                      </a:cubicBezTo>
                      <a:cubicBezTo>
                        <a:pt x="11145" y="44183"/>
                        <a:pt x="-9504" y="57655"/>
                        <a:pt x="5310" y="76511"/>
                      </a:cubicBezTo>
                      <a:cubicBezTo>
                        <a:pt x="20124" y="95367"/>
                        <a:pt x="69509" y="71572"/>
                        <a:pt x="69509" y="71572"/>
                      </a:cubicBezTo>
                      <a:cubicBezTo>
                        <a:pt x="69509" y="71572"/>
                        <a:pt x="87015" y="54511"/>
                        <a:pt x="75345" y="352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9" name="Google Shape;1809;p43"/>
                <p:cNvSpPr/>
                <p:nvPr/>
              </p:nvSpPr>
              <p:spPr>
                <a:xfrm>
                  <a:off x="-2861742" y="3623947"/>
                  <a:ext cx="253623" cy="228347"/>
                </a:xfrm>
                <a:custGeom>
                  <a:rect b="b" l="l" r="r" t="t"/>
                  <a:pathLst>
                    <a:path extrusionOk="0" h="48766" w="54164">
                      <a:moveTo>
                        <a:pt x="15848" y="138"/>
                      </a:moveTo>
                      <a:lnTo>
                        <a:pt x="46378" y="5974"/>
                      </a:lnTo>
                      <a:cubicBezTo>
                        <a:pt x="51768" y="6871"/>
                        <a:pt x="54906" y="11809"/>
                        <a:pt x="54014" y="17199"/>
                      </a:cubicBezTo>
                      <a:lnTo>
                        <a:pt x="49528" y="40994"/>
                      </a:lnTo>
                      <a:cubicBezTo>
                        <a:pt x="48631" y="45932"/>
                        <a:pt x="43693" y="49522"/>
                        <a:pt x="38303" y="48630"/>
                      </a:cubicBezTo>
                      <a:lnTo>
                        <a:pt x="7772" y="42794"/>
                      </a:lnTo>
                      <a:cubicBezTo>
                        <a:pt x="2834" y="41897"/>
                        <a:pt x="-755" y="36959"/>
                        <a:pt x="136" y="31569"/>
                      </a:cubicBezTo>
                      <a:lnTo>
                        <a:pt x="4623" y="7774"/>
                      </a:lnTo>
                      <a:cubicBezTo>
                        <a:pt x="5520" y="2830"/>
                        <a:pt x="10458" y="-759"/>
                        <a:pt x="15848" y="1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0" name="Google Shape;1810;p43"/>
                <p:cNvSpPr/>
                <p:nvPr/>
              </p:nvSpPr>
              <p:spPr>
                <a:xfrm>
                  <a:off x="-3607253" y="4654542"/>
                  <a:ext cx="1681790" cy="1392777"/>
                </a:xfrm>
                <a:custGeom>
                  <a:rect b="b" l="l" r="r" t="t"/>
                  <a:pathLst>
                    <a:path extrusionOk="0" h="297443" w="359165">
                      <a:moveTo>
                        <a:pt x="49837" y="27835"/>
                      </a:moveTo>
                      <a:cubicBezTo>
                        <a:pt x="117180" y="18410"/>
                        <a:pt x="184072" y="9425"/>
                        <a:pt x="251415" y="0"/>
                      </a:cubicBezTo>
                      <a:cubicBezTo>
                        <a:pt x="287330" y="75876"/>
                        <a:pt x="323245" y="151758"/>
                        <a:pt x="359165" y="227634"/>
                      </a:cubicBezTo>
                      <a:cubicBezTo>
                        <a:pt x="333126" y="248285"/>
                        <a:pt x="304841" y="262203"/>
                        <a:pt x="266681" y="244696"/>
                      </a:cubicBezTo>
                      <a:cubicBezTo>
                        <a:pt x="244682" y="264003"/>
                        <a:pt x="217746" y="270285"/>
                        <a:pt x="184072" y="259962"/>
                      </a:cubicBezTo>
                      <a:cubicBezTo>
                        <a:pt x="158485" y="281962"/>
                        <a:pt x="128851" y="289593"/>
                        <a:pt x="93382" y="276572"/>
                      </a:cubicBezTo>
                      <a:cubicBezTo>
                        <a:pt x="64200" y="296332"/>
                        <a:pt x="33223" y="302162"/>
                        <a:pt x="0" y="293634"/>
                      </a:cubicBezTo>
                      <a:cubicBezTo>
                        <a:pt x="16609" y="205189"/>
                        <a:pt x="33223" y="116738"/>
                        <a:pt x="49831" y="27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1" name="Google Shape;1811;p43"/>
                <p:cNvSpPr/>
                <p:nvPr/>
              </p:nvSpPr>
              <p:spPr>
                <a:xfrm>
                  <a:off x="-3336920" y="4186799"/>
                  <a:ext cx="825478" cy="183264"/>
                </a:xfrm>
                <a:custGeom>
                  <a:rect b="b" l="l" r="r" t="t"/>
                  <a:pathLst>
                    <a:path extrusionOk="0" h="39138" w="176290">
                      <a:moveTo>
                        <a:pt x="25761" y="28071"/>
                      </a:moveTo>
                      <a:cubicBezTo>
                        <a:pt x="22618" y="26277"/>
                        <a:pt x="19474" y="26277"/>
                        <a:pt x="15885" y="25825"/>
                      </a:cubicBezTo>
                      <a:cubicBezTo>
                        <a:pt x="11844" y="25380"/>
                        <a:pt x="7804" y="24476"/>
                        <a:pt x="4209" y="25380"/>
                      </a:cubicBezTo>
                      <a:cubicBezTo>
                        <a:pt x="-278" y="26728"/>
                        <a:pt x="-1181" y="31667"/>
                        <a:pt x="1517" y="34805"/>
                      </a:cubicBezTo>
                      <a:cubicBezTo>
                        <a:pt x="4209" y="38400"/>
                        <a:pt x="8701" y="38400"/>
                        <a:pt x="12742" y="38846"/>
                      </a:cubicBezTo>
                      <a:cubicBezTo>
                        <a:pt x="16782" y="39291"/>
                        <a:pt x="20377" y="39291"/>
                        <a:pt x="24418" y="38400"/>
                      </a:cubicBezTo>
                      <a:cubicBezTo>
                        <a:pt x="28910" y="37503"/>
                        <a:pt x="30253" y="30764"/>
                        <a:pt x="25767" y="28071"/>
                      </a:cubicBezTo>
                      <a:close/>
                      <a:moveTo>
                        <a:pt x="172569" y="236"/>
                      </a:moveTo>
                      <a:cubicBezTo>
                        <a:pt x="168083" y="-661"/>
                        <a:pt x="164488" y="1133"/>
                        <a:pt x="160001" y="3380"/>
                      </a:cubicBezTo>
                      <a:cubicBezTo>
                        <a:pt x="156406" y="5174"/>
                        <a:pt x="151474" y="5626"/>
                        <a:pt x="149674" y="9667"/>
                      </a:cubicBezTo>
                      <a:cubicBezTo>
                        <a:pt x="148777" y="11462"/>
                        <a:pt x="148777" y="14605"/>
                        <a:pt x="150571" y="16400"/>
                      </a:cubicBezTo>
                      <a:cubicBezTo>
                        <a:pt x="154612" y="19544"/>
                        <a:pt x="159098" y="18646"/>
                        <a:pt x="163591" y="16846"/>
                      </a:cubicBezTo>
                      <a:cubicBezTo>
                        <a:pt x="167186" y="15051"/>
                        <a:pt x="172118" y="13250"/>
                        <a:pt x="174815" y="10113"/>
                      </a:cubicBezTo>
                      <a:cubicBezTo>
                        <a:pt x="177061" y="6523"/>
                        <a:pt x="177061" y="1133"/>
                        <a:pt x="172569" y="2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2" name="Google Shape;1812;p43"/>
                <p:cNvSpPr/>
                <p:nvPr/>
              </p:nvSpPr>
              <p:spPr>
                <a:xfrm>
                  <a:off x="-3198006" y="4030272"/>
                  <a:ext cx="450386" cy="426047"/>
                </a:xfrm>
                <a:custGeom>
                  <a:rect b="b" l="l" r="r" t="t"/>
                  <a:pathLst>
                    <a:path extrusionOk="0" h="90987" w="96185">
                      <a:moveTo>
                        <a:pt x="27963" y="66897"/>
                      </a:moveTo>
                      <a:cubicBezTo>
                        <a:pt x="30655" y="82163"/>
                        <a:pt x="44571" y="92938"/>
                        <a:pt x="60288" y="90691"/>
                      </a:cubicBezTo>
                      <a:cubicBezTo>
                        <a:pt x="76451" y="88445"/>
                        <a:pt x="84978" y="72732"/>
                        <a:pt x="82286" y="57466"/>
                      </a:cubicBezTo>
                      <a:cubicBezTo>
                        <a:pt x="82193" y="56996"/>
                        <a:pt x="82028" y="56592"/>
                        <a:pt x="81817" y="56246"/>
                      </a:cubicBezTo>
                      <a:cubicBezTo>
                        <a:pt x="81248" y="54064"/>
                        <a:pt x="79202" y="52070"/>
                        <a:pt x="76451" y="52527"/>
                      </a:cubicBezTo>
                      <a:cubicBezTo>
                        <a:pt x="61637" y="54774"/>
                        <a:pt x="46372" y="56568"/>
                        <a:pt x="31558" y="58815"/>
                      </a:cubicBezTo>
                      <a:cubicBezTo>
                        <a:pt x="30209" y="58815"/>
                        <a:pt x="29312" y="60164"/>
                        <a:pt x="28866" y="61507"/>
                      </a:cubicBezTo>
                      <a:cubicBezTo>
                        <a:pt x="28414" y="61952"/>
                        <a:pt x="27969" y="62856"/>
                        <a:pt x="28414" y="63301"/>
                      </a:cubicBezTo>
                      <a:cubicBezTo>
                        <a:pt x="28414" y="63442"/>
                        <a:pt x="28461" y="63589"/>
                        <a:pt x="28526" y="63730"/>
                      </a:cubicBezTo>
                      <a:cubicBezTo>
                        <a:pt x="28010" y="64586"/>
                        <a:pt x="27763" y="65653"/>
                        <a:pt x="27969" y="66891"/>
                      </a:cubicBezTo>
                      <a:close/>
                      <a:moveTo>
                        <a:pt x="74774" y="61636"/>
                      </a:moveTo>
                      <a:cubicBezTo>
                        <a:pt x="74709" y="71847"/>
                        <a:pt x="70323" y="80087"/>
                        <a:pt x="58939" y="81718"/>
                      </a:cubicBezTo>
                      <a:cubicBezTo>
                        <a:pt x="47973" y="82985"/>
                        <a:pt x="40577" y="75929"/>
                        <a:pt x="37111" y="66134"/>
                      </a:cubicBezTo>
                      <a:cubicBezTo>
                        <a:pt x="49591" y="65190"/>
                        <a:pt x="62306" y="63454"/>
                        <a:pt x="74774" y="61636"/>
                      </a:cubicBezTo>
                      <a:close/>
                      <a:moveTo>
                        <a:pt x="62980" y="24240"/>
                      </a:moveTo>
                      <a:cubicBezTo>
                        <a:pt x="66575" y="22446"/>
                        <a:pt x="67021" y="17507"/>
                        <a:pt x="68815" y="14815"/>
                      </a:cubicBezTo>
                      <a:cubicBezTo>
                        <a:pt x="70610" y="12123"/>
                        <a:pt x="73753" y="10328"/>
                        <a:pt x="76897" y="9877"/>
                      </a:cubicBezTo>
                      <a:cubicBezTo>
                        <a:pt x="85424" y="8082"/>
                        <a:pt x="84532" y="20205"/>
                        <a:pt x="86321" y="24692"/>
                      </a:cubicBezTo>
                      <a:cubicBezTo>
                        <a:pt x="87670" y="27835"/>
                        <a:pt x="93054" y="30082"/>
                        <a:pt x="94848" y="26041"/>
                      </a:cubicBezTo>
                      <a:cubicBezTo>
                        <a:pt x="99786" y="14815"/>
                        <a:pt x="90362" y="0"/>
                        <a:pt x="77788" y="0"/>
                      </a:cubicBezTo>
                      <a:cubicBezTo>
                        <a:pt x="72399" y="0"/>
                        <a:pt x="67015" y="3144"/>
                        <a:pt x="63872" y="7636"/>
                      </a:cubicBezTo>
                      <a:cubicBezTo>
                        <a:pt x="61180" y="11677"/>
                        <a:pt x="56236" y="20657"/>
                        <a:pt x="60728" y="24698"/>
                      </a:cubicBezTo>
                      <a:cubicBezTo>
                        <a:pt x="62077" y="24246"/>
                        <a:pt x="62529" y="24246"/>
                        <a:pt x="62974" y="24246"/>
                      </a:cubicBezTo>
                      <a:close/>
                      <a:moveTo>
                        <a:pt x="36044" y="29630"/>
                      </a:moveTo>
                      <a:cubicBezTo>
                        <a:pt x="39187" y="24692"/>
                        <a:pt x="32901" y="17507"/>
                        <a:pt x="29757" y="14363"/>
                      </a:cubicBezTo>
                      <a:cubicBezTo>
                        <a:pt x="25716" y="10322"/>
                        <a:pt x="20333" y="8528"/>
                        <a:pt x="14492" y="9425"/>
                      </a:cubicBezTo>
                      <a:cubicBezTo>
                        <a:pt x="9102" y="10322"/>
                        <a:pt x="5067" y="13912"/>
                        <a:pt x="2370" y="18404"/>
                      </a:cubicBezTo>
                      <a:cubicBezTo>
                        <a:pt x="-322" y="23794"/>
                        <a:pt x="-1225" y="32774"/>
                        <a:pt x="2370" y="37712"/>
                      </a:cubicBezTo>
                      <a:cubicBezTo>
                        <a:pt x="4616" y="40404"/>
                        <a:pt x="10451" y="41307"/>
                        <a:pt x="10897" y="36363"/>
                      </a:cubicBezTo>
                      <a:cubicBezTo>
                        <a:pt x="11794" y="30076"/>
                        <a:pt x="7753" y="20645"/>
                        <a:pt x="16732" y="18856"/>
                      </a:cubicBezTo>
                      <a:cubicBezTo>
                        <a:pt x="19424" y="18410"/>
                        <a:pt x="23019" y="19753"/>
                        <a:pt x="25259" y="21102"/>
                      </a:cubicBezTo>
                      <a:cubicBezTo>
                        <a:pt x="28854" y="23349"/>
                        <a:pt x="30197" y="28739"/>
                        <a:pt x="34238" y="29630"/>
                      </a:cubicBezTo>
                      <a:cubicBezTo>
                        <a:pt x="35135" y="30527"/>
                        <a:pt x="35587" y="30076"/>
                        <a:pt x="36032" y="296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3" name="Google Shape;1813;p43"/>
                <p:cNvSpPr/>
                <p:nvPr/>
              </p:nvSpPr>
              <p:spPr>
                <a:xfrm>
                  <a:off x="-3998949" y="4991848"/>
                  <a:ext cx="260000" cy="499131"/>
                </a:xfrm>
                <a:custGeom>
                  <a:rect b="b" l="l" r="r" t="t"/>
                  <a:pathLst>
                    <a:path extrusionOk="0" h="106595" w="55526">
                      <a:moveTo>
                        <a:pt x="6896" y="236"/>
                      </a:moveTo>
                      <a:cubicBezTo>
                        <a:pt x="163" y="4277"/>
                        <a:pt x="-3877" y="14153"/>
                        <a:pt x="5547" y="17297"/>
                      </a:cubicBezTo>
                      <a:cubicBezTo>
                        <a:pt x="12280" y="19543"/>
                        <a:pt x="17669" y="19092"/>
                        <a:pt x="22156" y="25379"/>
                      </a:cubicBezTo>
                      <a:cubicBezTo>
                        <a:pt x="25751" y="30318"/>
                        <a:pt x="20807" y="41989"/>
                        <a:pt x="18561" y="46482"/>
                      </a:cubicBezTo>
                      <a:cubicBezTo>
                        <a:pt x="16315" y="51420"/>
                        <a:pt x="19910" y="55907"/>
                        <a:pt x="22601" y="59502"/>
                      </a:cubicBezTo>
                      <a:cubicBezTo>
                        <a:pt x="28888" y="67584"/>
                        <a:pt x="40559" y="62194"/>
                        <a:pt x="46846" y="71179"/>
                      </a:cubicBezTo>
                      <a:cubicBezTo>
                        <a:pt x="54927" y="82857"/>
                        <a:pt x="29340" y="91830"/>
                        <a:pt x="33826" y="104851"/>
                      </a:cubicBezTo>
                      <a:cubicBezTo>
                        <a:pt x="34724" y="107097"/>
                        <a:pt x="36970" y="107097"/>
                        <a:pt x="38313" y="105296"/>
                      </a:cubicBezTo>
                      <a:cubicBezTo>
                        <a:pt x="41908" y="100358"/>
                        <a:pt x="44148" y="94968"/>
                        <a:pt x="48189" y="90481"/>
                      </a:cubicBezTo>
                      <a:cubicBezTo>
                        <a:pt x="51332" y="86886"/>
                        <a:pt x="54921" y="82845"/>
                        <a:pt x="55373" y="77912"/>
                      </a:cubicBezTo>
                      <a:cubicBezTo>
                        <a:pt x="56270" y="71625"/>
                        <a:pt x="53127" y="67138"/>
                        <a:pt x="49086" y="62646"/>
                      </a:cubicBezTo>
                      <a:cubicBezTo>
                        <a:pt x="43696" y="56358"/>
                        <a:pt x="33369" y="60399"/>
                        <a:pt x="27539" y="54564"/>
                      </a:cubicBezTo>
                      <a:cubicBezTo>
                        <a:pt x="22150" y="49174"/>
                        <a:pt x="26191" y="48276"/>
                        <a:pt x="27539" y="43790"/>
                      </a:cubicBezTo>
                      <a:cubicBezTo>
                        <a:pt x="28437" y="40646"/>
                        <a:pt x="28437" y="37954"/>
                        <a:pt x="28437" y="34364"/>
                      </a:cubicBezTo>
                      <a:cubicBezTo>
                        <a:pt x="28437" y="28529"/>
                        <a:pt x="28882" y="25385"/>
                        <a:pt x="25745" y="20447"/>
                      </a:cubicBezTo>
                      <a:cubicBezTo>
                        <a:pt x="23053" y="16406"/>
                        <a:pt x="19910" y="14611"/>
                        <a:pt x="14972" y="13262"/>
                      </a:cubicBezTo>
                      <a:cubicBezTo>
                        <a:pt x="12280" y="12816"/>
                        <a:pt x="10034" y="12365"/>
                        <a:pt x="7787" y="11467"/>
                      </a:cubicBezTo>
                      <a:cubicBezTo>
                        <a:pt x="3301" y="10118"/>
                        <a:pt x="8685" y="4734"/>
                        <a:pt x="10034" y="2488"/>
                      </a:cubicBezTo>
                      <a:cubicBezTo>
                        <a:pt x="10485" y="1139"/>
                        <a:pt x="8691" y="-656"/>
                        <a:pt x="6896" y="24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4" name="Google Shape;1814;p43"/>
                <p:cNvSpPr/>
                <p:nvPr/>
              </p:nvSpPr>
              <p:spPr>
                <a:xfrm>
                  <a:off x="-3547696" y="6282851"/>
                  <a:ext cx="690851" cy="174451"/>
                </a:xfrm>
                <a:custGeom>
                  <a:rect b="b" l="l" r="r" t="t"/>
                  <a:pathLst>
                    <a:path extrusionOk="0" h="37256" w="147539">
                      <a:moveTo>
                        <a:pt x="2989" y="1943"/>
                      </a:moveTo>
                      <a:lnTo>
                        <a:pt x="2989" y="1943"/>
                      </a:lnTo>
                      <a:cubicBezTo>
                        <a:pt x="1640" y="1943"/>
                        <a:pt x="743" y="2841"/>
                        <a:pt x="297" y="3738"/>
                      </a:cubicBezTo>
                      <a:cubicBezTo>
                        <a:pt x="-1497" y="9128"/>
                        <a:pt x="5235" y="12266"/>
                        <a:pt x="9722" y="12717"/>
                      </a:cubicBezTo>
                      <a:cubicBezTo>
                        <a:pt x="14208" y="13163"/>
                        <a:pt x="16906" y="10471"/>
                        <a:pt x="20049" y="7779"/>
                      </a:cubicBezTo>
                      <a:cubicBezTo>
                        <a:pt x="21398" y="6882"/>
                        <a:pt x="27233" y="15415"/>
                        <a:pt x="29028" y="16759"/>
                      </a:cubicBezTo>
                      <a:cubicBezTo>
                        <a:pt x="34417" y="20354"/>
                        <a:pt x="38904" y="27533"/>
                        <a:pt x="46534" y="22594"/>
                      </a:cubicBezTo>
                      <a:cubicBezTo>
                        <a:pt x="51020" y="19450"/>
                        <a:pt x="53718" y="10917"/>
                        <a:pt x="60902" y="16759"/>
                      </a:cubicBezTo>
                      <a:cubicBezTo>
                        <a:pt x="63594" y="19005"/>
                        <a:pt x="64943" y="23492"/>
                        <a:pt x="67635" y="26184"/>
                      </a:cubicBezTo>
                      <a:cubicBezTo>
                        <a:pt x="72572" y="31573"/>
                        <a:pt x="82900" y="33368"/>
                        <a:pt x="89181" y="29779"/>
                      </a:cubicBezTo>
                      <a:cubicBezTo>
                        <a:pt x="92776" y="27533"/>
                        <a:pt x="95914" y="24840"/>
                        <a:pt x="99954" y="23492"/>
                      </a:cubicBezTo>
                      <a:cubicBezTo>
                        <a:pt x="104441" y="22143"/>
                        <a:pt x="109379" y="25738"/>
                        <a:pt x="112974" y="27978"/>
                      </a:cubicBezTo>
                      <a:cubicBezTo>
                        <a:pt x="121501" y="32917"/>
                        <a:pt x="146642" y="46834"/>
                        <a:pt x="147540" y="26629"/>
                      </a:cubicBezTo>
                      <a:cubicBezTo>
                        <a:pt x="147540" y="23486"/>
                        <a:pt x="143945" y="22588"/>
                        <a:pt x="141704" y="24383"/>
                      </a:cubicBezTo>
                      <a:cubicBezTo>
                        <a:pt x="139012" y="26629"/>
                        <a:pt x="137664" y="29321"/>
                        <a:pt x="134069" y="28424"/>
                      </a:cubicBezTo>
                      <a:cubicBezTo>
                        <a:pt x="130028" y="27527"/>
                        <a:pt x="126433" y="25280"/>
                        <a:pt x="123295" y="23034"/>
                      </a:cubicBezTo>
                      <a:cubicBezTo>
                        <a:pt x="117460" y="19439"/>
                        <a:pt x="111173" y="14952"/>
                        <a:pt x="104441" y="14055"/>
                      </a:cubicBezTo>
                      <a:cubicBezTo>
                        <a:pt x="98154" y="13157"/>
                        <a:pt x="92764" y="15849"/>
                        <a:pt x="87832" y="19890"/>
                      </a:cubicBezTo>
                      <a:cubicBezTo>
                        <a:pt x="78408" y="27527"/>
                        <a:pt x="73018" y="16747"/>
                        <a:pt x="67629" y="10465"/>
                      </a:cubicBezTo>
                      <a:cubicBezTo>
                        <a:pt x="64485" y="6870"/>
                        <a:pt x="55507" y="4629"/>
                        <a:pt x="51020" y="7322"/>
                      </a:cubicBezTo>
                      <a:cubicBezTo>
                        <a:pt x="47877" y="9116"/>
                        <a:pt x="45631" y="11808"/>
                        <a:pt x="43384" y="14506"/>
                      </a:cubicBezTo>
                      <a:cubicBezTo>
                        <a:pt x="41138" y="17198"/>
                        <a:pt x="33509" y="9568"/>
                        <a:pt x="32160" y="7773"/>
                      </a:cubicBezTo>
                      <a:cubicBezTo>
                        <a:pt x="28119" y="2383"/>
                        <a:pt x="24078" y="-2104"/>
                        <a:pt x="16894" y="1040"/>
                      </a:cubicBezTo>
                      <a:cubicBezTo>
                        <a:pt x="15099" y="1938"/>
                        <a:pt x="7018" y="8676"/>
                        <a:pt x="5218" y="3732"/>
                      </a:cubicBezTo>
                      <a:cubicBezTo>
                        <a:pt x="4772" y="2829"/>
                        <a:pt x="3875" y="1932"/>
                        <a:pt x="2977" y="193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5" name="Google Shape;1815;p43"/>
                <p:cNvSpPr/>
                <p:nvPr/>
              </p:nvSpPr>
              <p:spPr>
                <a:xfrm>
                  <a:off x="-2402240" y="5982089"/>
                  <a:ext cx="538989" cy="398443"/>
                </a:xfrm>
                <a:custGeom>
                  <a:rect b="b" l="l" r="r" t="t"/>
                  <a:pathLst>
                    <a:path extrusionOk="0" h="85092" w="115107">
                      <a:moveTo>
                        <a:pt x="114334" y="4225"/>
                      </a:moveTo>
                      <a:cubicBezTo>
                        <a:pt x="104909" y="-3857"/>
                        <a:pt x="97274" y="184"/>
                        <a:pt x="94576" y="11861"/>
                      </a:cubicBezTo>
                      <a:cubicBezTo>
                        <a:pt x="92330" y="21738"/>
                        <a:pt x="88289" y="27128"/>
                        <a:pt x="77070" y="25779"/>
                      </a:cubicBezTo>
                      <a:cubicBezTo>
                        <a:pt x="71681" y="24882"/>
                        <a:pt x="61805" y="28471"/>
                        <a:pt x="60907" y="34758"/>
                      </a:cubicBezTo>
                      <a:cubicBezTo>
                        <a:pt x="60462" y="37902"/>
                        <a:pt x="60462" y="40594"/>
                        <a:pt x="60462" y="43738"/>
                      </a:cubicBezTo>
                      <a:cubicBezTo>
                        <a:pt x="60907" y="54066"/>
                        <a:pt x="52826" y="54066"/>
                        <a:pt x="45196" y="52717"/>
                      </a:cubicBezTo>
                      <a:cubicBezTo>
                        <a:pt x="38909" y="51368"/>
                        <a:pt x="33520" y="52717"/>
                        <a:pt x="29479" y="57655"/>
                      </a:cubicBezTo>
                      <a:cubicBezTo>
                        <a:pt x="25884" y="61696"/>
                        <a:pt x="24089" y="67080"/>
                        <a:pt x="21843" y="72025"/>
                      </a:cubicBezTo>
                      <a:cubicBezTo>
                        <a:pt x="17357" y="81450"/>
                        <a:pt x="9275" y="72470"/>
                        <a:pt x="2085" y="72922"/>
                      </a:cubicBezTo>
                      <a:cubicBezTo>
                        <a:pt x="737" y="72922"/>
                        <a:pt x="-606" y="74271"/>
                        <a:pt x="291" y="75614"/>
                      </a:cubicBezTo>
                      <a:cubicBezTo>
                        <a:pt x="4332" y="85943"/>
                        <a:pt x="20495" y="88634"/>
                        <a:pt x="27227" y="79655"/>
                      </a:cubicBezTo>
                      <a:cubicBezTo>
                        <a:pt x="30370" y="75168"/>
                        <a:pt x="32165" y="69778"/>
                        <a:pt x="34863" y="65286"/>
                      </a:cubicBezTo>
                      <a:cubicBezTo>
                        <a:pt x="39801" y="56758"/>
                        <a:pt x="51471" y="63937"/>
                        <a:pt x="59553" y="61690"/>
                      </a:cubicBezTo>
                      <a:cubicBezTo>
                        <a:pt x="66285" y="59896"/>
                        <a:pt x="68977" y="52265"/>
                        <a:pt x="69429" y="46424"/>
                      </a:cubicBezTo>
                      <a:cubicBezTo>
                        <a:pt x="69874" y="40136"/>
                        <a:pt x="68531" y="33855"/>
                        <a:pt x="77956" y="34301"/>
                      </a:cubicBezTo>
                      <a:cubicBezTo>
                        <a:pt x="81099" y="34301"/>
                        <a:pt x="84243" y="35650"/>
                        <a:pt x="87380" y="33855"/>
                      </a:cubicBezTo>
                      <a:cubicBezTo>
                        <a:pt x="93215" y="31163"/>
                        <a:pt x="97256" y="26219"/>
                        <a:pt x="99057" y="19937"/>
                      </a:cubicBezTo>
                      <a:cubicBezTo>
                        <a:pt x="99954" y="16794"/>
                        <a:pt x="100405" y="13650"/>
                        <a:pt x="101303" y="10512"/>
                      </a:cubicBezTo>
                      <a:cubicBezTo>
                        <a:pt x="103097" y="4225"/>
                        <a:pt x="107138" y="6917"/>
                        <a:pt x="111630" y="9163"/>
                      </a:cubicBezTo>
                      <a:cubicBezTo>
                        <a:pt x="113431" y="10055"/>
                        <a:pt x="116574" y="6465"/>
                        <a:pt x="114328" y="421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6" name="Google Shape;1816;p43"/>
                <p:cNvSpPr/>
                <p:nvPr/>
              </p:nvSpPr>
              <p:spPr>
                <a:xfrm>
                  <a:off x="-4060544" y="5044441"/>
                  <a:ext cx="159266" cy="456244"/>
                </a:xfrm>
                <a:custGeom>
                  <a:rect b="b" l="l" r="r" t="t"/>
                  <a:pathLst>
                    <a:path extrusionOk="0" h="97436" w="34013">
                      <a:moveTo>
                        <a:pt x="2548" y="673"/>
                      </a:moveTo>
                      <a:cubicBezTo>
                        <a:pt x="-4637" y="12796"/>
                        <a:pt x="5239" y="35242"/>
                        <a:pt x="9280" y="46467"/>
                      </a:cubicBezTo>
                      <a:cubicBezTo>
                        <a:pt x="11972" y="54995"/>
                        <a:pt x="15567" y="63077"/>
                        <a:pt x="19156" y="71159"/>
                      </a:cubicBezTo>
                      <a:cubicBezTo>
                        <a:pt x="22751" y="79241"/>
                        <a:pt x="25443" y="88666"/>
                        <a:pt x="29929" y="96303"/>
                      </a:cubicBezTo>
                      <a:cubicBezTo>
                        <a:pt x="31278" y="98549"/>
                        <a:pt x="34416" y="97200"/>
                        <a:pt x="33970" y="94508"/>
                      </a:cubicBezTo>
                      <a:cubicBezTo>
                        <a:pt x="32621" y="88221"/>
                        <a:pt x="28580" y="82385"/>
                        <a:pt x="25889" y="76549"/>
                      </a:cubicBezTo>
                      <a:cubicBezTo>
                        <a:pt x="21848" y="67124"/>
                        <a:pt x="18253" y="57693"/>
                        <a:pt x="14212" y="47816"/>
                      </a:cubicBezTo>
                      <a:cubicBezTo>
                        <a:pt x="11069" y="39734"/>
                        <a:pt x="8377" y="32098"/>
                        <a:pt x="6576" y="23570"/>
                      </a:cubicBezTo>
                      <a:cubicBezTo>
                        <a:pt x="4782" y="15934"/>
                        <a:pt x="6131" y="7852"/>
                        <a:pt x="4782" y="673"/>
                      </a:cubicBezTo>
                      <a:cubicBezTo>
                        <a:pt x="4782" y="-224"/>
                        <a:pt x="3433" y="-224"/>
                        <a:pt x="2536" y="6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7" name="Google Shape;1817;p43"/>
                <p:cNvSpPr/>
                <p:nvPr/>
              </p:nvSpPr>
              <p:spPr>
                <a:xfrm>
                  <a:off x="-1965712" y="4545148"/>
                  <a:ext cx="313189" cy="601416"/>
                </a:xfrm>
                <a:custGeom>
                  <a:rect b="b" l="l" r="r" t="t"/>
                  <a:pathLst>
                    <a:path extrusionOk="0" h="128439" w="66885">
                      <a:moveTo>
                        <a:pt x="29622" y="4510"/>
                      </a:moveTo>
                      <a:cubicBezTo>
                        <a:pt x="53415" y="35489"/>
                        <a:pt x="60153" y="74105"/>
                        <a:pt x="60153" y="112269"/>
                      </a:cubicBezTo>
                      <a:cubicBezTo>
                        <a:pt x="60153" y="116310"/>
                        <a:pt x="66886" y="116310"/>
                        <a:pt x="66886" y="112269"/>
                      </a:cubicBezTo>
                      <a:cubicBezTo>
                        <a:pt x="66440" y="75900"/>
                        <a:pt x="59250" y="29654"/>
                        <a:pt x="32766" y="2264"/>
                      </a:cubicBezTo>
                      <a:cubicBezTo>
                        <a:pt x="30971" y="915"/>
                        <a:pt x="28273" y="2710"/>
                        <a:pt x="29622" y="4510"/>
                      </a:cubicBezTo>
                      <a:close/>
                      <a:moveTo>
                        <a:pt x="2686" y="6305"/>
                      </a:moveTo>
                      <a:cubicBezTo>
                        <a:pt x="23787" y="7654"/>
                        <a:pt x="-6" y="31448"/>
                        <a:pt x="13911" y="39530"/>
                      </a:cubicBezTo>
                      <a:cubicBezTo>
                        <a:pt x="17506" y="41777"/>
                        <a:pt x="21095" y="42674"/>
                        <a:pt x="25136" y="44469"/>
                      </a:cubicBezTo>
                      <a:cubicBezTo>
                        <a:pt x="33217" y="48064"/>
                        <a:pt x="27828" y="54345"/>
                        <a:pt x="24238" y="57935"/>
                      </a:cubicBezTo>
                      <a:cubicBezTo>
                        <a:pt x="20198" y="61976"/>
                        <a:pt x="19300" y="67812"/>
                        <a:pt x="21547" y="73202"/>
                      </a:cubicBezTo>
                      <a:cubicBezTo>
                        <a:pt x="24690" y="79489"/>
                        <a:pt x="30525" y="82627"/>
                        <a:pt x="35463" y="87119"/>
                      </a:cubicBezTo>
                      <a:cubicBezTo>
                        <a:pt x="44442" y="94304"/>
                        <a:pt x="38607" y="101489"/>
                        <a:pt x="32771" y="107770"/>
                      </a:cubicBezTo>
                      <a:cubicBezTo>
                        <a:pt x="29628" y="111365"/>
                        <a:pt x="25136" y="116298"/>
                        <a:pt x="26485" y="121236"/>
                      </a:cubicBezTo>
                      <a:cubicBezTo>
                        <a:pt x="28279" y="127969"/>
                        <a:pt x="38161" y="129318"/>
                        <a:pt x="43545" y="127969"/>
                      </a:cubicBezTo>
                      <a:cubicBezTo>
                        <a:pt x="46236" y="127524"/>
                        <a:pt x="46688" y="123483"/>
                        <a:pt x="44442" y="122134"/>
                      </a:cubicBezTo>
                      <a:cubicBezTo>
                        <a:pt x="42196" y="120785"/>
                        <a:pt x="33669" y="119887"/>
                        <a:pt x="35463" y="117647"/>
                      </a:cubicBezTo>
                      <a:cubicBezTo>
                        <a:pt x="37258" y="114503"/>
                        <a:pt x="40401" y="111811"/>
                        <a:pt x="42647" y="109565"/>
                      </a:cubicBezTo>
                      <a:cubicBezTo>
                        <a:pt x="47134" y="105078"/>
                        <a:pt x="49380" y="100586"/>
                        <a:pt x="48483" y="93847"/>
                      </a:cubicBezTo>
                      <a:cubicBezTo>
                        <a:pt x="47585" y="87113"/>
                        <a:pt x="43093" y="82621"/>
                        <a:pt x="37709" y="78580"/>
                      </a:cubicBezTo>
                      <a:cubicBezTo>
                        <a:pt x="34566" y="76334"/>
                        <a:pt x="31423" y="74093"/>
                        <a:pt x="29182" y="70498"/>
                      </a:cubicBezTo>
                      <a:cubicBezTo>
                        <a:pt x="26039" y="65108"/>
                        <a:pt x="30977" y="62416"/>
                        <a:pt x="33669" y="58820"/>
                      </a:cubicBezTo>
                      <a:cubicBezTo>
                        <a:pt x="37264" y="54334"/>
                        <a:pt x="38607" y="46252"/>
                        <a:pt x="34114" y="41759"/>
                      </a:cubicBezTo>
                      <a:cubicBezTo>
                        <a:pt x="27828" y="35472"/>
                        <a:pt x="15260" y="36821"/>
                        <a:pt x="16609" y="26041"/>
                      </a:cubicBezTo>
                      <a:cubicBezTo>
                        <a:pt x="18403" y="12575"/>
                        <a:pt x="20204" y="451"/>
                        <a:pt x="2692" y="0"/>
                      </a:cubicBezTo>
                      <a:cubicBezTo>
                        <a:pt x="-897" y="451"/>
                        <a:pt x="-897" y="6287"/>
                        <a:pt x="2692" y="628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8" name="Google Shape;1818;p43"/>
                <p:cNvSpPr/>
                <p:nvPr/>
              </p:nvSpPr>
              <p:spPr>
                <a:xfrm>
                  <a:off x="-2712954" y="4356053"/>
                  <a:ext cx="289051" cy="253941"/>
                </a:xfrm>
                <a:custGeom>
                  <a:rect b="b" l="l" r="r" t="t"/>
                  <a:pathLst>
                    <a:path extrusionOk="0" h="54232" w="61730">
                      <a:moveTo>
                        <a:pt x="54998" y="1349"/>
                      </a:moveTo>
                      <a:cubicBezTo>
                        <a:pt x="51403" y="1349"/>
                        <a:pt x="48266" y="4493"/>
                        <a:pt x="48266" y="8082"/>
                      </a:cubicBezTo>
                      <a:cubicBezTo>
                        <a:pt x="48266" y="11677"/>
                        <a:pt x="51409" y="14815"/>
                        <a:pt x="54998" y="14815"/>
                      </a:cubicBezTo>
                      <a:cubicBezTo>
                        <a:pt x="58593" y="14815"/>
                        <a:pt x="61731" y="11671"/>
                        <a:pt x="61731" y="8082"/>
                      </a:cubicBezTo>
                      <a:cubicBezTo>
                        <a:pt x="61731" y="4487"/>
                        <a:pt x="58587" y="1349"/>
                        <a:pt x="54998" y="1349"/>
                      </a:cubicBezTo>
                      <a:close/>
                      <a:moveTo>
                        <a:pt x="51403" y="29184"/>
                      </a:moveTo>
                      <a:cubicBezTo>
                        <a:pt x="49609" y="27390"/>
                        <a:pt x="46917" y="26041"/>
                        <a:pt x="44671" y="25589"/>
                      </a:cubicBezTo>
                      <a:cubicBezTo>
                        <a:pt x="42424" y="25144"/>
                        <a:pt x="39733" y="25144"/>
                        <a:pt x="37486" y="25589"/>
                      </a:cubicBezTo>
                      <a:cubicBezTo>
                        <a:pt x="35240" y="26035"/>
                        <a:pt x="33000" y="27384"/>
                        <a:pt x="31651" y="29184"/>
                      </a:cubicBezTo>
                      <a:cubicBezTo>
                        <a:pt x="26713" y="33671"/>
                        <a:pt x="25816" y="41307"/>
                        <a:pt x="28959" y="47143"/>
                      </a:cubicBezTo>
                      <a:cubicBezTo>
                        <a:pt x="33446" y="55225"/>
                        <a:pt x="45122" y="56568"/>
                        <a:pt x="51855" y="50287"/>
                      </a:cubicBezTo>
                      <a:cubicBezTo>
                        <a:pt x="56799" y="44000"/>
                        <a:pt x="56799" y="34574"/>
                        <a:pt x="51409" y="29184"/>
                      </a:cubicBezTo>
                      <a:close/>
                      <a:moveTo>
                        <a:pt x="17734" y="3144"/>
                      </a:moveTo>
                      <a:cubicBezTo>
                        <a:pt x="15940" y="1349"/>
                        <a:pt x="13248" y="0"/>
                        <a:pt x="10550" y="0"/>
                      </a:cubicBezTo>
                      <a:cubicBezTo>
                        <a:pt x="8304" y="0"/>
                        <a:pt x="6510" y="446"/>
                        <a:pt x="4715" y="1795"/>
                      </a:cubicBezTo>
                      <a:cubicBezTo>
                        <a:pt x="-1572" y="5836"/>
                        <a:pt x="-1572" y="14815"/>
                        <a:pt x="4715" y="18405"/>
                      </a:cubicBezTo>
                      <a:cubicBezTo>
                        <a:pt x="6510" y="19302"/>
                        <a:pt x="8310" y="19753"/>
                        <a:pt x="10550" y="20199"/>
                      </a:cubicBezTo>
                      <a:cubicBezTo>
                        <a:pt x="13242" y="20199"/>
                        <a:pt x="15940" y="18850"/>
                        <a:pt x="17734" y="17056"/>
                      </a:cubicBezTo>
                      <a:cubicBezTo>
                        <a:pt x="19529" y="15261"/>
                        <a:pt x="20878" y="12569"/>
                        <a:pt x="20878" y="9871"/>
                      </a:cubicBezTo>
                      <a:cubicBezTo>
                        <a:pt x="20432" y="7625"/>
                        <a:pt x="19529" y="4932"/>
                        <a:pt x="17734" y="31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9" name="Google Shape;1819;p43"/>
                <p:cNvSpPr/>
                <p:nvPr/>
              </p:nvSpPr>
              <p:spPr>
                <a:xfrm>
                  <a:off x="-3724951" y="4997153"/>
                  <a:ext cx="2744" cy="2084"/>
                </a:xfrm>
                <a:custGeom>
                  <a:rect b="b" l="l" r="r" t="t"/>
                  <a:pathLst>
                    <a:path extrusionOk="0" h="445" w="586">
                      <a:moveTo>
                        <a:pt x="0" y="446"/>
                      </a:moveTo>
                      <a:lnTo>
                        <a:pt x="0" y="446"/>
                      </a:ln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0" name="Google Shape;1820;p43"/>
                <p:cNvSpPr/>
                <p:nvPr/>
              </p:nvSpPr>
              <p:spPr>
                <a:xfrm>
                  <a:off x="-3724951" y="4999236"/>
                  <a:ext cx="2744" cy="2744"/>
                </a:xfrm>
                <a:custGeom>
                  <a:rect b="b" l="l" r="r" t="t"/>
                  <a:pathLst>
                    <a:path extrusionOk="0" h="586" w="586">
                      <a:moveTo>
                        <a:pt x="0" y="0"/>
                      </a:moveTo>
                      <a:lnTo>
                        <a:pt x="0" y="0"/>
                      </a:lnTo>
                      <a:close/>
                    </a:path>
                  </a:pathLst>
                </a:custGeom>
                <a:solidFill>
                  <a:srgbClr val="A771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1" name="Google Shape;1821;p43"/>
                <p:cNvSpPr/>
                <p:nvPr/>
              </p:nvSpPr>
              <p:spPr>
                <a:xfrm>
                  <a:off x="-3765646" y="4913625"/>
                  <a:ext cx="267750" cy="209959"/>
                </a:xfrm>
                <a:custGeom>
                  <a:rect b="b" l="l" r="r" t="t"/>
                  <a:pathLst>
                    <a:path extrusionOk="0" h="44839" w="57181">
                      <a:moveTo>
                        <a:pt x="57181" y="15149"/>
                      </a:moveTo>
                      <a:cubicBezTo>
                        <a:pt x="57181" y="12006"/>
                        <a:pt x="55387" y="8862"/>
                        <a:pt x="52695" y="7513"/>
                      </a:cubicBezTo>
                      <a:cubicBezTo>
                        <a:pt x="50900" y="6616"/>
                        <a:pt x="50003" y="6164"/>
                        <a:pt x="47757" y="6164"/>
                      </a:cubicBezTo>
                      <a:cubicBezTo>
                        <a:pt x="44613" y="6164"/>
                        <a:pt x="41470" y="7959"/>
                        <a:pt x="39675" y="10651"/>
                      </a:cubicBezTo>
                      <a:cubicBezTo>
                        <a:pt x="38326" y="13343"/>
                        <a:pt x="37881" y="16938"/>
                        <a:pt x="39675" y="19630"/>
                      </a:cubicBezTo>
                      <a:cubicBezTo>
                        <a:pt x="41024" y="22774"/>
                        <a:pt x="44162" y="25020"/>
                        <a:pt x="47757" y="25020"/>
                      </a:cubicBezTo>
                      <a:cubicBezTo>
                        <a:pt x="50003" y="25020"/>
                        <a:pt x="52243" y="24123"/>
                        <a:pt x="53592" y="22328"/>
                      </a:cubicBezTo>
                      <a:cubicBezTo>
                        <a:pt x="55838" y="20534"/>
                        <a:pt x="57181" y="17841"/>
                        <a:pt x="57181" y="15149"/>
                      </a:cubicBezTo>
                      <a:close/>
                      <a:moveTo>
                        <a:pt x="13185" y="26375"/>
                      </a:moveTo>
                      <a:cubicBezTo>
                        <a:pt x="10042" y="25478"/>
                        <a:pt x="7350" y="25929"/>
                        <a:pt x="4658" y="27272"/>
                      </a:cubicBezTo>
                      <a:cubicBezTo>
                        <a:pt x="172" y="29964"/>
                        <a:pt x="-1177" y="35800"/>
                        <a:pt x="1063" y="40293"/>
                      </a:cubicBezTo>
                      <a:cubicBezTo>
                        <a:pt x="3309" y="44334"/>
                        <a:pt x="7796" y="45683"/>
                        <a:pt x="11836" y="44334"/>
                      </a:cubicBezTo>
                      <a:lnTo>
                        <a:pt x="11836" y="44334"/>
                      </a:lnTo>
                      <a:lnTo>
                        <a:pt x="11836" y="44334"/>
                      </a:lnTo>
                      <a:cubicBezTo>
                        <a:pt x="12282" y="44334"/>
                        <a:pt x="13185" y="43888"/>
                        <a:pt x="13631" y="43437"/>
                      </a:cubicBezTo>
                      <a:lnTo>
                        <a:pt x="14076" y="43437"/>
                      </a:lnTo>
                      <a:cubicBezTo>
                        <a:pt x="14076" y="43437"/>
                        <a:pt x="13631" y="43437"/>
                        <a:pt x="13631" y="43882"/>
                      </a:cubicBezTo>
                      <a:cubicBezTo>
                        <a:pt x="14528" y="43437"/>
                        <a:pt x="15425" y="42985"/>
                        <a:pt x="16323" y="42088"/>
                      </a:cubicBezTo>
                      <a:lnTo>
                        <a:pt x="16768" y="41642"/>
                      </a:lnTo>
                      <a:cubicBezTo>
                        <a:pt x="22158" y="37155"/>
                        <a:pt x="19912" y="28176"/>
                        <a:pt x="13173" y="26375"/>
                      </a:cubicBezTo>
                      <a:close/>
                      <a:moveTo>
                        <a:pt x="26650" y="5724"/>
                      </a:moveTo>
                      <a:cubicBezTo>
                        <a:pt x="25753" y="3930"/>
                        <a:pt x="24404" y="3032"/>
                        <a:pt x="22609" y="1683"/>
                      </a:cubicBezTo>
                      <a:cubicBezTo>
                        <a:pt x="21712" y="1237"/>
                        <a:pt x="20815" y="786"/>
                        <a:pt x="19918" y="334"/>
                      </a:cubicBezTo>
                      <a:cubicBezTo>
                        <a:pt x="18123" y="-111"/>
                        <a:pt x="15877" y="-111"/>
                        <a:pt x="14082" y="334"/>
                      </a:cubicBezTo>
                      <a:cubicBezTo>
                        <a:pt x="13185" y="780"/>
                        <a:pt x="12288" y="1232"/>
                        <a:pt x="11390" y="1683"/>
                      </a:cubicBezTo>
                      <a:cubicBezTo>
                        <a:pt x="10493" y="2129"/>
                        <a:pt x="9596" y="3032"/>
                        <a:pt x="9144" y="3478"/>
                      </a:cubicBezTo>
                      <a:lnTo>
                        <a:pt x="9144" y="3478"/>
                      </a:lnTo>
                      <a:lnTo>
                        <a:pt x="9144" y="3478"/>
                      </a:lnTo>
                      <a:lnTo>
                        <a:pt x="9144" y="3478"/>
                      </a:lnTo>
                      <a:cubicBezTo>
                        <a:pt x="9144" y="3478"/>
                        <a:pt x="8699" y="3924"/>
                        <a:pt x="8699" y="3924"/>
                      </a:cubicBezTo>
                      <a:lnTo>
                        <a:pt x="8699" y="3924"/>
                      </a:lnTo>
                      <a:cubicBezTo>
                        <a:pt x="5104" y="7067"/>
                        <a:pt x="5104" y="13800"/>
                        <a:pt x="8699" y="16492"/>
                      </a:cubicBezTo>
                      <a:lnTo>
                        <a:pt x="8699" y="16492"/>
                      </a:lnTo>
                      <a:cubicBezTo>
                        <a:pt x="8699" y="16492"/>
                        <a:pt x="9144" y="16938"/>
                        <a:pt x="9144" y="16938"/>
                      </a:cubicBezTo>
                      <a:lnTo>
                        <a:pt x="9144" y="16938"/>
                      </a:lnTo>
                      <a:lnTo>
                        <a:pt x="9144" y="16938"/>
                      </a:lnTo>
                      <a:cubicBezTo>
                        <a:pt x="9590" y="16938"/>
                        <a:pt x="9590" y="17384"/>
                        <a:pt x="10042" y="17384"/>
                      </a:cubicBezTo>
                      <a:cubicBezTo>
                        <a:pt x="10042" y="17384"/>
                        <a:pt x="9596" y="16938"/>
                        <a:pt x="9596" y="16938"/>
                      </a:cubicBezTo>
                      <a:cubicBezTo>
                        <a:pt x="10493" y="17836"/>
                        <a:pt x="10945" y="18287"/>
                        <a:pt x="12288" y="19185"/>
                      </a:cubicBezTo>
                      <a:cubicBezTo>
                        <a:pt x="14082" y="20082"/>
                        <a:pt x="15883" y="20534"/>
                        <a:pt x="17677" y="20534"/>
                      </a:cubicBezTo>
                      <a:cubicBezTo>
                        <a:pt x="19923" y="20534"/>
                        <a:pt x="21272" y="20088"/>
                        <a:pt x="23513" y="18739"/>
                      </a:cubicBezTo>
                      <a:cubicBezTo>
                        <a:pt x="25307" y="17841"/>
                        <a:pt x="26204" y="16492"/>
                        <a:pt x="27553" y="14698"/>
                      </a:cubicBezTo>
                      <a:cubicBezTo>
                        <a:pt x="28451" y="12903"/>
                        <a:pt x="28902" y="11102"/>
                        <a:pt x="28902" y="9308"/>
                      </a:cubicBezTo>
                      <a:cubicBezTo>
                        <a:pt x="28005" y="8862"/>
                        <a:pt x="27553" y="7067"/>
                        <a:pt x="26656" y="5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2" name="Google Shape;1822;p43"/>
                <p:cNvSpPr/>
                <p:nvPr/>
              </p:nvSpPr>
              <p:spPr>
                <a:xfrm>
                  <a:off x="-2154803" y="4939752"/>
                  <a:ext cx="264758" cy="152017"/>
                </a:xfrm>
                <a:custGeom>
                  <a:rect b="b" l="l" r="r" t="t"/>
                  <a:pathLst>
                    <a:path extrusionOk="0" h="32465" w="56542">
                      <a:moveTo>
                        <a:pt x="20628" y="2836"/>
                      </a:moveTo>
                      <a:cubicBezTo>
                        <a:pt x="18382" y="1487"/>
                        <a:pt x="15690" y="589"/>
                        <a:pt x="13444" y="1041"/>
                      </a:cubicBezTo>
                      <a:cubicBezTo>
                        <a:pt x="11197" y="1041"/>
                        <a:pt x="8957" y="1487"/>
                        <a:pt x="6711" y="2836"/>
                      </a:cubicBezTo>
                      <a:cubicBezTo>
                        <a:pt x="3568" y="4630"/>
                        <a:pt x="1322" y="7323"/>
                        <a:pt x="424" y="10918"/>
                      </a:cubicBezTo>
                      <a:cubicBezTo>
                        <a:pt x="-1370" y="18102"/>
                        <a:pt x="2670" y="25287"/>
                        <a:pt x="9849" y="27082"/>
                      </a:cubicBezTo>
                      <a:cubicBezTo>
                        <a:pt x="13444" y="27979"/>
                        <a:pt x="17484" y="27528"/>
                        <a:pt x="20622" y="25733"/>
                      </a:cubicBezTo>
                      <a:cubicBezTo>
                        <a:pt x="24663" y="23487"/>
                        <a:pt x="26909" y="19000"/>
                        <a:pt x="26909" y="14507"/>
                      </a:cubicBezTo>
                      <a:cubicBezTo>
                        <a:pt x="26909" y="9563"/>
                        <a:pt x="24217" y="5528"/>
                        <a:pt x="20622" y="2830"/>
                      </a:cubicBezTo>
                      <a:close/>
                      <a:moveTo>
                        <a:pt x="53851" y="589"/>
                      </a:moveTo>
                      <a:cubicBezTo>
                        <a:pt x="52056" y="-308"/>
                        <a:pt x="48913" y="-308"/>
                        <a:pt x="47564" y="1487"/>
                      </a:cubicBezTo>
                      <a:cubicBezTo>
                        <a:pt x="47118" y="1933"/>
                        <a:pt x="46667" y="2384"/>
                        <a:pt x="46667" y="2836"/>
                      </a:cubicBezTo>
                      <a:cubicBezTo>
                        <a:pt x="45769" y="4185"/>
                        <a:pt x="45769" y="6431"/>
                        <a:pt x="46667" y="7774"/>
                      </a:cubicBezTo>
                      <a:cubicBezTo>
                        <a:pt x="47112" y="8220"/>
                        <a:pt x="47112" y="8671"/>
                        <a:pt x="47564" y="9123"/>
                      </a:cubicBezTo>
                      <a:cubicBezTo>
                        <a:pt x="48913" y="10472"/>
                        <a:pt x="51159" y="10918"/>
                        <a:pt x="52502" y="10472"/>
                      </a:cubicBezTo>
                      <a:cubicBezTo>
                        <a:pt x="54748" y="10026"/>
                        <a:pt x="56543" y="7780"/>
                        <a:pt x="56543" y="5534"/>
                      </a:cubicBezTo>
                      <a:cubicBezTo>
                        <a:pt x="56543" y="3293"/>
                        <a:pt x="55645" y="1944"/>
                        <a:pt x="53851" y="595"/>
                      </a:cubicBezTo>
                      <a:close/>
                      <a:moveTo>
                        <a:pt x="40380" y="18548"/>
                      </a:moveTo>
                      <a:cubicBezTo>
                        <a:pt x="31401" y="18548"/>
                        <a:pt x="31401" y="32466"/>
                        <a:pt x="40380" y="32466"/>
                      </a:cubicBezTo>
                      <a:cubicBezTo>
                        <a:pt x="49358" y="32466"/>
                        <a:pt x="49358" y="18548"/>
                        <a:pt x="40380" y="185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3" name="Google Shape;1823;p43"/>
                <p:cNvSpPr/>
                <p:nvPr/>
              </p:nvSpPr>
              <p:spPr>
                <a:xfrm>
                  <a:off x="-2358410" y="5968490"/>
                  <a:ext cx="228216" cy="89885"/>
                </a:xfrm>
                <a:custGeom>
                  <a:rect b="b" l="l" r="r" t="t"/>
                  <a:pathLst>
                    <a:path extrusionOk="0" h="19196" w="48738">
                      <a:moveTo>
                        <a:pt x="17878" y="4883"/>
                      </a:moveTo>
                      <a:cubicBezTo>
                        <a:pt x="16083" y="1288"/>
                        <a:pt x="10693" y="-952"/>
                        <a:pt x="7104" y="396"/>
                      </a:cubicBezTo>
                      <a:cubicBezTo>
                        <a:pt x="4858" y="1294"/>
                        <a:pt x="2166" y="2643"/>
                        <a:pt x="1269" y="4883"/>
                      </a:cubicBezTo>
                      <a:cubicBezTo>
                        <a:pt x="823" y="5781"/>
                        <a:pt x="372" y="6232"/>
                        <a:pt x="372" y="7130"/>
                      </a:cubicBezTo>
                      <a:cubicBezTo>
                        <a:pt x="-526" y="9822"/>
                        <a:pt x="372" y="12068"/>
                        <a:pt x="1269" y="14314"/>
                      </a:cubicBezTo>
                      <a:cubicBezTo>
                        <a:pt x="2166" y="16561"/>
                        <a:pt x="4864" y="17909"/>
                        <a:pt x="7104" y="18801"/>
                      </a:cubicBezTo>
                      <a:cubicBezTo>
                        <a:pt x="11145" y="20150"/>
                        <a:pt x="16083" y="17904"/>
                        <a:pt x="17878" y="14314"/>
                      </a:cubicBezTo>
                      <a:cubicBezTo>
                        <a:pt x="18775" y="12519"/>
                        <a:pt x="19226" y="11622"/>
                        <a:pt x="19226" y="9376"/>
                      </a:cubicBezTo>
                      <a:cubicBezTo>
                        <a:pt x="19226" y="8027"/>
                        <a:pt x="18781" y="6684"/>
                        <a:pt x="17878" y="4889"/>
                      </a:cubicBezTo>
                      <a:close/>
                      <a:moveTo>
                        <a:pt x="41670" y="1740"/>
                      </a:moveTo>
                      <a:cubicBezTo>
                        <a:pt x="32246" y="1740"/>
                        <a:pt x="32246" y="16109"/>
                        <a:pt x="41670" y="16109"/>
                      </a:cubicBezTo>
                      <a:cubicBezTo>
                        <a:pt x="51095" y="16109"/>
                        <a:pt x="51095" y="1740"/>
                        <a:pt x="41670" y="17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4" name="Google Shape;1824;p43"/>
                <p:cNvSpPr/>
                <p:nvPr/>
              </p:nvSpPr>
              <p:spPr>
                <a:xfrm>
                  <a:off x="-3098617" y="6062517"/>
                  <a:ext cx="158184" cy="149564"/>
                </a:xfrm>
                <a:custGeom>
                  <a:rect b="b" l="l" r="r" t="t"/>
                  <a:pathLst>
                    <a:path extrusionOk="0" h="31941" w="33782">
                      <a:moveTo>
                        <a:pt x="6733" y="18476"/>
                      </a:moveTo>
                      <a:cubicBezTo>
                        <a:pt x="3137" y="18476"/>
                        <a:pt x="0" y="21619"/>
                        <a:pt x="0" y="25209"/>
                      </a:cubicBezTo>
                      <a:cubicBezTo>
                        <a:pt x="0" y="28804"/>
                        <a:pt x="3143" y="31942"/>
                        <a:pt x="6733" y="31942"/>
                      </a:cubicBezTo>
                      <a:cubicBezTo>
                        <a:pt x="10327" y="31942"/>
                        <a:pt x="13465" y="28798"/>
                        <a:pt x="13465" y="25209"/>
                      </a:cubicBezTo>
                      <a:cubicBezTo>
                        <a:pt x="13013" y="21167"/>
                        <a:pt x="10322" y="18476"/>
                        <a:pt x="6733" y="18476"/>
                      </a:cubicBezTo>
                      <a:close/>
                      <a:moveTo>
                        <a:pt x="32771" y="4106"/>
                      </a:moveTo>
                      <a:cubicBezTo>
                        <a:pt x="30525" y="511"/>
                        <a:pt x="26484" y="-832"/>
                        <a:pt x="22895" y="511"/>
                      </a:cubicBezTo>
                      <a:cubicBezTo>
                        <a:pt x="19752" y="1408"/>
                        <a:pt x="17506" y="4106"/>
                        <a:pt x="17506" y="7695"/>
                      </a:cubicBezTo>
                      <a:cubicBezTo>
                        <a:pt x="17506" y="11291"/>
                        <a:pt x="19752" y="13983"/>
                        <a:pt x="22895" y="14880"/>
                      </a:cubicBezTo>
                      <a:cubicBezTo>
                        <a:pt x="26490" y="16229"/>
                        <a:pt x="30977" y="14880"/>
                        <a:pt x="32771" y="11285"/>
                      </a:cubicBezTo>
                      <a:cubicBezTo>
                        <a:pt x="34120" y="9490"/>
                        <a:pt x="34120" y="6346"/>
                        <a:pt x="32771" y="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5" name="Google Shape;1825;p43"/>
                <p:cNvSpPr/>
                <p:nvPr/>
              </p:nvSpPr>
              <p:spPr>
                <a:xfrm>
                  <a:off x="-3479036" y="4541033"/>
                  <a:ext cx="208502" cy="168209"/>
                </a:xfrm>
                <a:custGeom>
                  <a:rect b="b" l="l" r="r" t="t"/>
                  <a:pathLst>
                    <a:path extrusionOk="0" h="35923" w="44528">
                      <a:moveTo>
                        <a:pt x="7184" y="0"/>
                      </a:moveTo>
                      <a:cubicBezTo>
                        <a:pt x="3143" y="0"/>
                        <a:pt x="0" y="3144"/>
                        <a:pt x="0" y="7185"/>
                      </a:cubicBezTo>
                      <a:cubicBezTo>
                        <a:pt x="0" y="11226"/>
                        <a:pt x="3143" y="14369"/>
                        <a:pt x="7184" y="14369"/>
                      </a:cubicBezTo>
                      <a:cubicBezTo>
                        <a:pt x="11225" y="14369"/>
                        <a:pt x="14368" y="11226"/>
                        <a:pt x="14368" y="7185"/>
                      </a:cubicBezTo>
                      <a:cubicBezTo>
                        <a:pt x="14368" y="3144"/>
                        <a:pt x="11225" y="0"/>
                        <a:pt x="7184" y="0"/>
                      </a:cubicBezTo>
                      <a:close/>
                      <a:moveTo>
                        <a:pt x="43099" y="19308"/>
                      </a:moveTo>
                      <a:lnTo>
                        <a:pt x="42653" y="18862"/>
                      </a:lnTo>
                      <a:cubicBezTo>
                        <a:pt x="41756" y="17067"/>
                        <a:pt x="40407" y="16170"/>
                        <a:pt x="38613" y="14821"/>
                      </a:cubicBezTo>
                      <a:cubicBezTo>
                        <a:pt x="36818" y="13924"/>
                        <a:pt x="35017" y="13472"/>
                        <a:pt x="33223" y="13472"/>
                      </a:cubicBezTo>
                      <a:cubicBezTo>
                        <a:pt x="31428" y="13472"/>
                        <a:pt x="29628" y="13918"/>
                        <a:pt x="27833" y="14821"/>
                      </a:cubicBezTo>
                      <a:cubicBezTo>
                        <a:pt x="26039" y="15718"/>
                        <a:pt x="25142" y="17067"/>
                        <a:pt x="23793" y="18862"/>
                      </a:cubicBezTo>
                      <a:lnTo>
                        <a:pt x="23347" y="19308"/>
                      </a:lnTo>
                      <a:cubicBezTo>
                        <a:pt x="21101" y="22451"/>
                        <a:pt x="21552" y="27390"/>
                        <a:pt x="23347" y="30533"/>
                      </a:cubicBezTo>
                      <a:cubicBezTo>
                        <a:pt x="25142" y="34129"/>
                        <a:pt x="29182" y="35923"/>
                        <a:pt x="32771" y="35923"/>
                      </a:cubicBezTo>
                      <a:cubicBezTo>
                        <a:pt x="36812" y="35923"/>
                        <a:pt x="40407" y="33677"/>
                        <a:pt x="42196" y="30533"/>
                      </a:cubicBezTo>
                      <a:cubicBezTo>
                        <a:pt x="44888" y="27390"/>
                        <a:pt x="45333" y="22451"/>
                        <a:pt x="43093" y="19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6" name="Google Shape;1826;p43"/>
                <p:cNvSpPr/>
                <p:nvPr/>
              </p:nvSpPr>
              <p:spPr>
                <a:xfrm>
                  <a:off x="-2631497" y="5444273"/>
                  <a:ext cx="3126" cy="2678"/>
                </a:xfrm>
                <a:custGeom>
                  <a:rect b="b" l="l" r="r" t="t"/>
                  <a:pathLst>
                    <a:path extrusionOk="0" h="572" w="668">
                      <a:moveTo>
                        <a:pt x="334" y="573"/>
                      </a:moveTo>
                      <a:cubicBezTo>
                        <a:pt x="780" y="573"/>
                        <a:pt x="780" y="127"/>
                        <a:pt x="334" y="127"/>
                      </a:cubicBezTo>
                      <a:cubicBezTo>
                        <a:pt x="-111" y="-325"/>
                        <a:pt x="-111" y="573"/>
                        <a:pt x="334" y="573"/>
                      </a:cubicBezTo>
                      <a:close/>
                    </a:path>
                  </a:pathLst>
                </a:custGeom>
                <a:solidFill>
                  <a:srgbClr val="FDF9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7" name="Google Shape;1827;p43"/>
                <p:cNvSpPr/>
                <p:nvPr/>
              </p:nvSpPr>
              <p:spPr>
                <a:xfrm>
                  <a:off x="-2829585" y="3771736"/>
                  <a:ext cx="2744" cy="2744"/>
                </a:xfrm>
                <a:custGeom>
                  <a:rect b="b" l="l" r="r" t="t"/>
                  <a:pathLst>
                    <a:path extrusionOk="0" h="586" w="586">
                      <a:moveTo>
                        <a:pt x="0" y="0"/>
                      </a:moveTo>
                      <a:cubicBezTo>
                        <a:pt x="0" y="0"/>
                        <a:pt x="0" y="0"/>
                        <a:pt x="0" y="0"/>
                      </a:cubicBezTo>
                      <a:cubicBezTo>
                        <a:pt x="0" y="0"/>
                        <a:pt x="0" y="0"/>
                        <a:pt x="0" y="0"/>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8" name="Google Shape;1828;p43"/>
                <p:cNvSpPr/>
                <p:nvPr/>
              </p:nvSpPr>
              <p:spPr>
                <a:xfrm>
                  <a:off x="-3084830" y="3489820"/>
                  <a:ext cx="797772" cy="476496"/>
                </a:xfrm>
                <a:custGeom>
                  <a:rect b="b" l="l" r="r" t="t"/>
                  <a:pathLst>
                    <a:path extrusionOk="0" h="101761" w="170373">
                      <a:moveTo>
                        <a:pt x="154185" y="28336"/>
                      </a:moveTo>
                      <a:cubicBezTo>
                        <a:pt x="161820" y="28336"/>
                        <a:pt x="171245" y="36864"/>
                        <a:pt x="167204" y="44500"/>
                      </a:cubicBezTo>
                      <a:cubicBezTo>
                        <a:pt x="164958" y="49438"/>
                        <a:pt x="159123" y="52136"/>
                        <a:pt x="157328" y="57520"/>
                      </a:cubicBezTo>
                      <a:cubicBezTo>
                        <a:pt x="156882" y="58869"/>
                        <a:pt x="159123" y="60212"/>
                        <a:pt x="160020" y="59315"/>
                      </a:cubicBezTo>
                      <a:cubicBezTo>
                        <a:pt x="165410" y="53479"/>
                        <a:pt x="173039" y="45849"/>
                        <a:pt x="169444" y="36864"/>
                      </a:cubicBezTo>
                      <a:cubicBezTo>
                        <a:pt x="167650" y="32371"/>
                        <a:pt x="159568" y="24289"/>
                        <a:pt x="154179" y="28330"/>
                      </a:cubicBezTo>
                      <a:cubicBezTo>
                        <a:pt x="153733" y="27884"/>
                        <a:pt x="153733" y="28330"/>
                        <a:pt x="154179" y="28330"/>
                      </a:cubicBezTo>
                      <a:close/>
                      <a:moveTo>
                        <a:pt x="23539" y="73684"/>
                      </a:moveTo>
                      <a:cubicBezTo>
                        <a:pt x="19944" y="75033"/>
                        <a:pt x="15903" y="75033"/>
                        <a:pt x="12314" y="74582"/>
                      </a:cubicBezTo>
                      <a:cubicBezTo>
                        <a:pt x="9171" y="74582"/>
                        <a:pt x="6028" y="73233"/>
                        <a:pt x="2890" y="74136"/>
                      </a:cubicBezTo>
                      <a:cubicBezTo>
                        <a:pt x="1993" y="74136"/>
                        <a:pt x="1993" y="75485"/>
                        <a:pt x="2890" y="75931"/>
                      </a:cubicBezTo>
                      <a:cubicBezTo>
                        <a:pt x="8725" y="79526"/>
                        <a:pt x="17704" y="75931"/>
                        <a:pt x="23991" y="74136"/>
                      </a:cubicBezTo>
                      <a:cubicBezTo>
                        <a:pt x="23991" y="74136"/>
                        <a:pt x="23991" y="73684"/>
                        <a:pt x="23539" y="73684"/>
                      </a:cubicBezTo>
                      <a:close/>
                      <a:moveTo>
                        <a:pt x="33867" y="70992"/>
                      </a:moveTo>
                      <a:cubicBezTo>
                        <a:pt x="32970" y="70992"/>
                        <a:pt x="32072" y="71438"/>
                        <a:pt x="31175" y="71438"/>
                      </a:cubicBezTo>
                      <a:cubicBezTo>
                        <a:pt x="30278" y="71438"/>
                        <a:pt x="29826" y="71438"/>
                        <a:pt x="29380" y="72335"/>
                      </a:cubicBezTo>
                      <a:lnTo>
                        <a:pt x="29380" y="72781"/>
                      </a:lnTo>
                      <a:cubicBezTo>
                        <a:pt x="30278" y="72781"/>
                        <a:pt x="30729" y="72335"/>
                        <a:pt x="31175" y="71884"/>
                      </a:cubicBezTo>
                      <a:cubicBezTo>
                        <a:pt x="32078" y="71438"/>
                        <a:pt x="32970" y="71438"/>
                        <a:pt x="33867" y="70986"/>
                      </a:cubicBezTo>
                      <a:lnTo>
                        <a:pt x="33867" y="70986"/>
                      </a:lnTo>
                      <a:close/>
                      <a:moveTo>
                        <a:pt x="8725" y="53033"/>
                      </a:moveTo>
                      <a:cubicBezTo>
                        <a:pt x="14115" y="53033"/>
                        <a:pt x="19053" y="52136"/>
                        <a:pt x="24442" y="51239"/>
                      </a:cubicBezTo>
                      <a:cubicBezTo>
                        <a:pt x="29832" y="50341"/>
                        <a:pt x="35216" y="50793"/>
                        <a:pt x="40605" y="49890"/>
                      </a:cubicBezTo>
                      <a:cubicBezTo>
                        <a:pt x="41503" y="49890"/>
                        <a:pt x="41051" y="48541"/>
                        <a:pt x="40605" y="48541"/>
                      </a:cubicBezTo>
                      <a:cubicBezTo>
                        <a:pt x="31181" y="46294"/>
                        <a:pt x="17258" y="48987"/>
                        <a:pt x="8731" y="53028"/>
                      </a:cubicBezTo>
                      <a:cubicBezTo>
                        <a:pt x="8285" y="52576"/>
                        <a:pt x="8285" y="53028"/>
                        <a:pt x="8731" y="53028"/>
                      </a:cubicBezTo>
                      <a:close/>
                      <a:moveTo>
                        <a:pt x="12320" y="31479"/>
                      </a:moveTo>
                      <a:cubicBezTo>
                        <a:pt x="15915" y="34623"/>
                        <a:pt x="20847" y="36418"/>
                        <a:pt x="25340" y="37767"/>
                      </a:cubicBezTo>
                      <a:cubicBezTo>
                        <a:pt x="31626" y="40013"/>
                        <a:pt x="38359" y="44500"/>
                        <a:pt x="44646" y="45849"/>
                      </a:cubicBezTo>
                      <a:cubicBezTo>
                        <a:pt x="45543" y="45849"/>
                        <a:pt x="45995" y="44951"/>
                        <a:pt x="45543" y="44500"/>
                      </a:cubicBezTo>
                      <a:cubicBezTo>
                        <a:pt x="42400" y="40905"/>
                        <a:pt x="36564" y="39561"/>
                        <a:pt x="31626" y="38212"/>
                      </a:cubicBezTo>
                      <a:cubicBezTo>
                        <a:pt x="24894" y="36418"/>
                        <a:pt x="19059" y="33274"/>
                        <a:pt x="12320" y="31479"/>
                      </a:cubicBezTo>
                      <a:lnTo>
                        <a:pt x="12320" y="31479"/>
                      </a:lnTo>
                      <a:close/>
                      <a:moveTo>
                        <a:pt x="198" y="3644"/>
                      </a:moveTo>
                      <a:cubicBezTo>
                        <a:pt x="11875" y="-2192"/>
                        <a:pt x="20847" y="4541"/>
                        <a:pt x="28483" y="13069"/>
                      </a:cubicBezTo>
                      <a:cubicBezTo>
                        <a:pt x="32078" y="17110"/>
                        <a:pt x="38811" y="26089"/>
                        <a:pt x="45092" y="26089"/>
                      </a:cubicBezTo>
                      <a:cubicBezTo>
                        <a:pt x="45537" y="26089"/>
                        <a:pt x="46440" y="25192"/>
                        <a:pt x="45989" y="24740"/>
                      </a:cubicBezTo>
                      <a:cubicBezTo>
                        <a:pt x="43743" y="21597"/>
                        <a:pt x="39702" y="19350"/>
                        <a:pt x="36564" y="16658"/>
                      </a:cubicBezTo>
                      <a:cubicBezTo>
                        <a:pt x="32524" y="13063"/>
                        <a:pt x="28929" y="9474"/>
                        <a:pt x="24888" y="5884"/>
                      </a:cubicBezTo>
                      <a:cubicBezTo>
                        <a:pt x="16807" y="-403"/>
                        <a:pt x="9623" y="-2198"/>
                        <a:pt x="198" y="3192"/>
                      </a:cubicBezTo>
                      <a:cubicBezTo>
                        <a:pt x="-248" y="3644"/>
                        <a:pt x="198" y="4090"/>
                        <a:pt x="198" y="3644"/>
                      </a:cubicBezTo>
                      <a:close/>
                      <a:moveTo>
                        <a:pt x="54968" y="40013"/>
                      </a:moveTo>
                      <a:cubicBezTo>
                        <a:pt x="56762" y="38664"/>
                        <a:pt x="58563" y="37321"/>
                        <a:pt x="60357" y="36418"/>
                      </a:cubicBezTo>
                      <a:cubicBezTo>
                        <a:pt x="61254" y="35520"/>
                        <a:pt x="62603" y="35069"/>
                        <a:pt x="63501" y="34171"/>
                      </a:cubicBezTo>
                      <a:cubicBezTo>
                        <a:pt x="64398" y="33726"/>
                        <a:pt x="64849" y="33274"/>
                        <a:pt x="65295" y="32822"/>
                      </a:cubicBezTo>
                      <a:cubicBezTo>
                        <a:pt x="65295" y="32377"/>
                        <a:pt x="65295" y="32377"/>
                        <a:pt x="64849" y="32377"/>
                      </a:cubicBezTo>
                      <a:cubicBezTo>
                        <a:pt x="63055" y="31931"/>
                        <a:pt x="60363" y="34171"/>
                        <a:pt x="59014" y="35069"/>
                      </a:cubicBezTo>
                      <a:cubicBezTo>
                        <a:pt x="57220" y="36418"/>
                        <a:pt x="54973" y="37761"/>
                        <a:pt x="53179" y="39110"/>
                      </a:cubicBezTo>
                      <a:cubicBezTo>
                        <a:pt x="53179" y="39110"/>
                        <a:pt x="54076" y="40453"/>
                        <a:pt x="54973" y="40007"/>
                      </a:cubicBezTo>
                      <a:close/>
                      <a:moveTo>
                        <a:pt x="56316" y="45849"/>
                      </a:moveTo>
                      <a:cubicBezTo>
                        <a:pt x="59008" y="43602"/>
                        <a:pt x="61254" y="41362"/>
                        <a:pt x="63952" y="39561"/>
                      </a:cubicBezTo>
                      <a:cubicBezTo>
                        <a:pt x="66198" y="38212"/>
                        <a:pt x="69342" y="36869"/>
                        <a:pt x="71136" y="35075"/>
                      </a:cubicBezTo>
                      <a:cubicBezTo>
                        <a:pt x="71582" y="34629"/>
                        <a:pt x="71136" y="34177"/>
                        <a:pt x="70691" y="34177"/>
                      </a:cubicBezTo>
                      <a:cubicBezTo>
                        <a:pt x="67999" y="33732"/>
                        <a:pt x="64404" y="36869"/>
                        <a:pt x="62609" y="38218"/>
                      </a:cubicBezTo>
                      <a:cubicBezTo>
                        <a:pt x="59917" y="40013"/>
                        <a:pt x="56774" y="41362"/>
                        <a:pt x="54528" y="43608"/>
                      </a:cubicBezTo>
                      <a:cubicBezTo>
                        <a:pt x="51830" y="44957"/>
                        <a:pt x="54528" y="47198"/>
                        <a:pt x="56322" y="45855"/>
                      </a:cubicBezTo>
                      <a:close/>
                      <a:moveTo>
                        <a:pt x="52721" y="53931"/>
                      </a:moveTo>
                      <a:cubicBezTo>
                        <a:pt x="54070" y="54377"/>
                        <a:pt x="54968" y="53033"/>
                        <a:pt x="55865" y="52136"/>
                      </a:cubicBezTo>
                      <a:cubicBezTo>
                        <a:pt x="58111" y="49890"/>
                        <a:pt x="61254" y="48095"/>
                        <a:pt x="64392" y="46300"/>
                      </a:cubicBezTo>
                      <a:cubicBezTo>
                        <a:pt x="67535" y="44506"/>
                        <a:pt x="70227" y="42705"/>
                        <a:pt x="73371" y="41362"/>
                      </a:cubicBezTo>
                      <a:cubicBezTo>
                        <a:pt x="75165" y="40465"/>
                        <a:pt x="78309" y="40013"/>
                        <a:pt x="79657" y="38218"/>
                      </a:cubicBezTo>
                      <a:cubicBezTo>
                        <a:pt x="80103" y="37773"/>
                        <a:pt x="80103" y="36869"/>
                        <a:pt x="79212" y="36869"/>
                      </a:cubicBezTo>
                      <a:cubicBezTo>
                        <a:pt x="75617" y="35972"/>
                        <a:pt x="68439" y="40910"/>
                        <a:pt x="65295" y="42705"/>
                      </a:cubicBezTo>
                      <a:cubicBezTo>
                        <a:pt x="60809" y="44951"/>
                        <a:pt x="54968" y="47643"/>
                        <a:pt x="52276" y="52130"/>
                      </a:cubicBezTo>
                      <a:cubicBezTo>
                        <a:pt x="52276" y="52576"/>
                        <a:pt x="51830" y="53028"/>
                        <a:pt x="52276" y="53028"/>
                      </a:cubicBezTo>
                      <a:cubicBezTo>
                        <a:pt x="52276" y="53925"/>
                        <a:pt x="52276" y="53925"/>
                        <a:pt x="52727" y="53925"/>
                      </a:cubicBezTo>
                      <a:close/>
                      <a:moveTo>
                        <a:pt x="53619" y="61115"/>
                      </a:moveTo>
                      <a:cubicBezTo>
                        <a:pt x="59454" y="57074"/>
                        <a:pt x="66186" y="54382"/>
                        <a:pt x="72473" y="50787"/>
                      </a:cubicBezTo>
                      <a:cubicBezTo>
                        <a:pt x="80555" y="46300"/>
                        <a:pt x="88190" y="42259"/>
                        <a:pt x="96266" y="38664"/>
                      </a:cubicBezTo>
                      <a:cubicBezTo>
                        <a:pt x="96712" y="38218"/>
                        <a:pt x="96712" y="37767"/>
                        <a:pt x="95820" y="37767"/>
                      </a:cubicBezTo>
                      <a:cubicBezTo>
                        <a:pt x="86842" y="37767"/>
                        <a:pt x="78315" y="44951"/>
                        <a:pt x="71130" y="48992"/>
                      </a:cubicBezTo>
                      <a:cubicBezTo>
                        <a:pt x="65295" y="52588"/>
                        <a:pt x="56762" y="54382"/>
                        <a:pt x="52721" y="60670"/>
                      </a:cubicBezTo>
                      <a:cubicBezTo>
                        <a:pt x="52716" y="60670"/>
                        <a:pt x="53167" y="61115"/>
                        <a:pt x="53613" y="61115"/>
                      </a:cubicBezTo>
                      <a:close/>
                      <a:moveTo>
                        <a:pt x="56762" y="66951"/>
                      </a:moveTo>
                      <a:cubicBezTo>
                        <a:pt x="60357" y="63808"/>
                        <a:pt x="65289" y="63356"/>
                        <a:pt x="69330" y="60664"/>
                      </a:cubicBezTo>
                      <a:cubicBezTo>
                        <a:pt x="76514" y="56177"/>
                        <a:pt x="84596" y="53028"/>
                        <a:pt x="91780" y="48541"/>
                      </a:cubicBezTo>
                      <a:cubicBezTo>
                        <a:pt x="92225" y="48541"/>
                        <a:pt x="91780" y="48095"/>
                        <a:pt x="91780" y="48095"/>
                      </a:cubicBezTo>
                      <a:cubicBezTo>
                        <a:pt x="83253" y="51239"/>
                        <a:pt x="76063" y="56177"/>
                        <a:pt x="67090" y="58869"/>
                      </a:cubicBezTo>
                      <a:cubicBezTo>
                        <a:pt x="63049" y="60218"/>
                        <a:pt x="57214" y="61561"/>
                        <a:pt x="54522" y="65157"/>
                      </a:cubicBezTo>
                      <a:cubicBezTo>
                        <a:pt x="53625" y="66505"/>
                        <a:pt x="55871" y="67849"/>
                        <a:pt x="56768" y="66951"/>
                      </a:cubicBezTo>
                      <a:close/>
                      <a:moveTo>
                        <a:pt x="68439" y="68300"/>
                      </a:moveTo>
                      <a:cubicBezTo>
                        <a:pt x="72479" y="66951"/>
                        <a:pt x="76074" y="64705"/>
                        <a:pt x="80115" y="62464"/>
                      </a:cubicBezTo>
                      <a:cubicBezTo>
                        <a:pt x="84156" y="60218"/>
                        <a:pt x="89539" y="57978"/>
                        <a:pt x="92683" y="54828"/>
                      </a:cubicBezTo>
                      <a:cubicBezTo>
                        <a:pt x="93129" y="54382"/>
                        <a:pt x="92683" y="53931"/>
                        <a:pt x="92237" y="53931"/>
                      </a:cubicBezTo>
                      <a:cubicBezTo>
                        <a:pt x="88196" y="54828"/>
                        <a:pt x="84156" y="57526"/>
                        <a:pt x="80561" y="59766"/>
                      </a:cubicBezTo>
                      <a:cubicBezTo>
                        <a:pt x="76074" y="62013"/>
                        <a:pt x="71582" y="64253"/>
                        <a:pt x="67993" y="67403"/>
                      </a:cubicBezTo>
                      <a:cubicBezTo>
                        <a:pt x="67541" y="67403"/>
                        <a:pt x="67993" y="68300"/>
                        <a:pt x="68439" y="68300"/>
                      </a:cubicBezTo>
                      <a:close/>
                      <a:moveTo>
                        <a:pt x="77863" y="71444"/>
                      </a:moveTo>
                      <a:cubicBezTo>
                        <a:pt x="80109" y="70546"/>
                        <a:pt x="82801" y="69649"/>
                        <a:pt x="85047" y="68300"/>
                      </a:cubicBezTo>
                      <a:cubicBezTo>
                        <a:pt x="87739" y="66951"/>
                        <a:pt x="90437" y="65608"/>
                        <a:pt x="92683" y="63362"/>
                      </a:cubicBezTo>
                      <a:cubicBezTo>
                        <a:pt x="93129" y="62916"/>
                        <a:pt x="92683" y="62464"/>
                        <a:pt x="92237" y="62464"/>
                      </a:cubicBezTo>
                      <a:cubicBezTo>
                        <a:pt x="89545" y="62910"/>
                        <a:pt x="87751" y="64711"/>
                        <a:pt x="85505" y="66060"/>
                      </a:cubicBezTo>
                      <a:cubicBezTo>
                        <a:pt x="82813" y="67409"/>
                        <a:pt x="80566" y="69203"/>
                        <a:pt x="78320" y="70546"/>
                      </a:cubicBezTo>
                      <a:cubicBezTo>
                        <a:pt x="77417" y="70992"/>
                        <a:pt x="77417" y="71444"/>
                        <a:pt x="77869" y="71444"/>
                      </a:cubicBezTo>
                      <a:close/>
                      <a:moveTo>
                        <a:pt x="85493" y="74136"/>
                      </a:moveTo>
                      <a:cubicBezTo>
                        <a:pt x="86842" y="73238"/>
                        <a:pt x="88185" y="72787"/>
                        <a:pt x="89088" y="71890"/>
                      </a:cubicBezTo>
                      <a:cubicBezTo>
                        <a:pt x="89533" y="71444"/>
                        <a:pt x="89088" y="70992"/>
                        <a:pt x="88642" y="70992"/>
                      </a:cubicBezTo>
                      <a:cubicBezTo>
                        <a:pt x="86847" y="70992"/>
                        <a:pt x="85499" y="72341"/>
                        <a:pt x="84601" y="73684"/>
                      </a:cubicBezTo>
                      <a:cubicBezTo>
                        <a:pt x="84150" y="73684"/>
                        <a:pt x="84601" y="74582"/>
                        <a:pt x="85499" y="74130"/>
                      </a:cubicBezTo>
                      <a:close/>
                      <a:moveTo>
                        <a:pt x="131735" y="81766"/>
                      </a:moveTo>
                      <a:cubicBezTo>
                        <a:pt x="127249" y="77725"/>
                        <a:pt x="122756" y="73684"/>
                        <a:pt x="117818" y="70541"/>
                      </a:cubicBezTo>
                      <a:cubicBezTo>
                        <a:pt x="112880" y="67397"/>
                        <a:pt x="108840" y="62459"/>
                        <a:pt x="103004" y="61115"/>
                      </a:cubicBezTo>
                      <a:cubicBezTo>
                        <a:pt x="102107" y="61115"/>
                        <a:pt x="102107" y="62013"/>
                        <a:pt x="102559" y="62464"/>
                      </a:cubicBezTo>
                      <a:cubicBezTo>
                        <a:pt x="107948" y="66505"/>
                        <a:pt x="112886" y="69649"/>
                        <a:pt x="117824" y="73690"/>
                      </a:cubicBezTo>
                      <a:cubicBezTo>
                        <a:pt x="121865" y="77285"/>
                        <a:pt x="125460" y="81326"/>
                        <a:pt x="130392" y="83567"/>
                      </a:cubicBezTo>
                      <a:cubicBezTo>
                        <a:pt x="131741" y="84464"/>
                        <a:pt x="133090" y="82670"/>
                        <a:pt x="131741" y="81772"/>
                      </a:cubicBezTo>
                      <a:close/>
                      <a:moveTo>
                        <a:pt x="137125" y="49890"/>
                      </a:moveTo>
                      <a:cubicBezTo>
                        <a:pt x="125448" y="50787"/>
                        <a:pt x="114229" y="54377"/>
                        <a:pt x="102559" y="55280"/>
                      </a:cubicBezTo>
                      <a:cubicBezTo>
                        <a:pt x="100313" y="55280"/>
                        <a:pt x="100764" y="58423"/>
                        <a:pt x="103004" y="57972"/>
                      </a:cubicBezTo>
                      <a:cubicBezTo>
                        <a:pt x="114229" y="55726"/>
                        <a:pt x="125900" y="53033"/>
                        <a:pt x="137125" y="50336"/>
                      </a:cubicBezTo>
                      <a:cubicBezTo>
                        <a:pt x="137570" y="50336"/>
                        <a:pt x="137570" y="49890"/>
                        <a:pt x="137125" y="49890"/>
                      </a:cubicBezTo>
                      <a:close/>
                      <a:moveTo>
                        <a:pt x="156877" y="74582"/>
                      </a:moveTo>
                      <a:cubicBezTo>
                        <a:pt x="158225" y="80869"/>
                        <a:pt x="159568" y="86259"/>
                        <a:pt x="156877" y="92540"/>
                      </a:cubicBezTo>
                      <a:cubicBezTo>
                        <a:pt x="155528" y="95232"/>
                        <a:pt x="153282" y="97479"/>
                        <a:pt x="150144" y="98376"/>
                      </a:cubicBezTo>
                      <a:cubicBezTo>
                        <a:pt x="147452" y="99273"/>
                        <a:pt x="145206" y="97930"/>
                        <a:pt x="142960" y="98822"/>
                      </a:cubicBezTo>
                      <a:cubicBezTo>
                        <a:pt x="142514" y="98822"/>
                        <a:pt x="142514" y="99719"/>
                        <a:pt x="142514" y="99719"/>
                      </a:cubicBezTo>
                      <a:cubicBezTo>
                        <a:pt x="144309" y="102411"/>
                        <a:pt x="148349" y="101966"/>
                        <a:pt x="150596" y="101068"/>
                      </a:cubicBezTo>
                      <a:cubicBezTo>
                        <a:pt x="153739" y="99719"/>
                        <a:pt x="156431" y="97473"/>
                        <a:pt x="157780" y="94335"/>
                      </a:cubicBezTo>
                      <a:cubicBezTo>
                        <a:pt x="160923" y="88945"/>
                        <a:pt x="161820" y="79068"/>
                        <a:pt x="157334" y="74130"/>
                      </a:cubicBezTo>
                      <a:cubicBezTo>
                        <a:pt x="156882" y="73684"/>
                        <a:pt x="156882" y="74130"/>
                        <a:pt x="156882" y="7458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9" name="Google Shape;1829;p43"/>
                <p:cNvSpPr/>
                <p:nvPr/>
              </p:nvSpPr>
              <p:spPr>
                <a:xfrm>
                  <a:off x="-3105710" y="3508439"/>
                  <a:ext cx="19723" cy="21591"/>
                </a:xfrm>
                <a:custGeom>
                  <a:rect b="b" l="l" r="r" t="t"/>
                  <a:pathLst>
                    <a:path extrusionOk="0" h="4611" w="4212">
                      <a:moveTo>
                        <a:pt x="1514" y="4154"/>
                      </a:moveTo>
                      <a:cubicBezTo>
                        <a:pt x="1960" y="3708"/>
                        <a:pt x="2412" y="2805"/>
                        <a:pt x="2863" y="2359"/>
                      </a:cubicBezTo>
                      <a:cubicBezTo>
                        <a:pt x="3309" y="1913"/>
                        <a:pt x="4212" y="1462"/>
                        <a:pt x="4212" y="564"/>
                      </a:cubicBezTo>
                      <a:cubicBezTo>
                        <a:pt x="4212" y="564"/>
                        <a:pt x="4212" y="118"/>
                        <a:pt x="3766" y="118"/>
                      </a:cubicBezTo>
                      <a:cubicBezTo>
                        <a:pt x="2869" y="-327"/>
                        <a:pt x="1520" y="564"/>
                        <a:pt x="1075" y="1467"/>
                      </a:cubicBezTo>
                      <a:cubicBezTo>
                        <a:pt x="177" y="2365"/>
                        <a:pt x="-274" y="3262"/>
                        <a:pt x="177" y="4611"/>
                      </a:cubicBezTo>
                      <a:cubicBezTo>
                        <a:pt x="177" y="4611"/>
                        <a:pt x="1526" y="4611"/>
                        <a:pt x="1526" y="4165"/>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0" name="Google Shape;1830;p43"/>
                <p:cNvSpPr/>
                <p:nvPr/>
              </p:nvSpPr>
              <p:spPr>
                <a:xfrm>
                  <a:off x="-2953603" y="3828490"/>
                  <a:ext cx="1564" cy="2084"/>
                </a:xfrm>
                <a:custGeom>
                  <a:rect b="b" l="l" r="r" t="t"/>
                  <a:pathLst>
                    <a:path extrusionOk="0" h="445" w="334">
                      <a:moveTo>
                        <a:pt x="0" y="0"/>
                      </a:moveTo>
                      <a:lnTo>
                        <a:pt x="0" y="0"/>
                      </a:lnTo>
                      <a:lnTo>
                        <a:pt x="0" y="446"/>
                      </a:lnTo>
                      <a:lnTo>
                        <a:pt x="0" y="0"/>
                      </a:lnTo>
                      <a:cubicBezTo>
                        <a:pt x="446" y="446"/>
                        <a:pt x="446" y="0"/>
                        <a:pt x="0" y="0"/>
                      </a:cubicBezTo>
                      <a:close/>
                    </a:path>
                  </a:pathLst>
                </a:custGeom>
                <a:solidFill>
                  <a:srgbClr val="FFFD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1" name="Google Shape;1831;p43"/>
                <p:cNvSpPr/>
                <p:nvPr/>
              </p:nvSpPr>
              <p:spPr>
                <a:xfrm>
                  <a:off x="-1772399" y="4786967"/>
                  <a:ext cx="6298" cy="2430"/>
                </a:xfrm>
                <a:custGeom>
                  <a:rect b="b" l="l" r="r" t="t"/>
                  <a:pathLst>
                    <a:path extrusionOk="0" h="519" w="1345">
                      <a:moveTo>
                        <a:pt x="0" y="0"/>
                      </a:moveTo>
                      <a:cubicBezTo>
                        <a:pt x="1794" y="897"/>
                        <a:pt x="1794" y="452"/>
                        <a:pt x="0" y="0"/>
                      </a:cubicBezTo>
                      <a:lnTo>
                        <a:pt x="0" y="0"/>
                      </a:lnTo>
                      <a:close/>
                    </a:path>
                  </a:pathLst>
                </a:custGeom>
                <a:solidFill>
                  <a:srgbClr val="CE93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2" name="Google Shape;1832;p43"/>
                <p:cNvSpPr/>
                <p:nvPr/>
              </p:nvSpPr>
              <p:spPr>
                <a:xfrm>
                  <a:off x="-3517682" y="4654542"/>
                  <a:ext cx="1536436" cy="1336122"/>
                </a:xfrm>
                <a:custGeom>
                  <a:rect b="b" l="l" r="r" t="t"/>
                  <a:pathLst>
                    <a:path extrusionOk="0" h="3448057" w="3964996">
                      <a:moveTo>
                        <a:pt x="50849" y="3353893"/>
                      </a:moveTo>
                      <a:cubicBezTo>
                        <a:pt x="56268" y="3353220"/>
                        <a:pt x="61687" y="3353220"/>
                        <a:pt x="67102" y="3355912"/>
                      </a:cubicBezTo>
                      <a:lnTo>
                        <a:pt x="67175" y="3355912"/>
                      </a:lnTo>
                      <a:cubicBezTo>
                        <a:pt x="110512" y="3372129"/>
                        <a:pt x="110512" y="3437214"/>
                        <a:pt x="72620" y="3448057"/>
                      </a:cubicBezTo>
                      <a:cubicBezTo>
                        <a:pt x="67175" y="3448057"/>
                        <a:pt x="67175" y="3448057"/>
                        <a:pt x="78006" y="3442671"/>
                      </a:cubicBezTo>
                      <a:cubicBezTo>
                        <a:pt x="83464" y="3437214"/>
                        <a:pt x="88910" y="3431768"/>
                        <a:pt x="94295" y="3426382"/>
                      </a:cubicBezTo>
                      <a:cubicBezTo>
                        <a:pt x="83391" y="3437214"/>
                        <a:pt x="67175" y="3448057"/>
                        <a:pt x="50885" y="3448057"/>
                      </a:cubicBezTo>
                      <a:cubicBezTo>
                        <a:pt x="34596" y="3448057"/>
                        <a:pt x="18307" y="3442671"/>
                        <a:pt x="7475" y="3426382"/>
                      </a:cubicBezTo>
                      <a:cubicBezTo>
                        <a:pt x="-8814" y="3404707"/>
                        <a:pt x="2090" y="3361298"/>
                        <a:pt x="34596" y="3355912"/>
                      </a:cubicBezTo>
                      <a:cubicBezTo>
                        <a:pt x="40012" y="3355912"/>
                        <a:pt x="45430" y="3354566"/>
                        <a:pt x="50849" y="3353893"/>
                      </a:cubicBezTo>
                      <a:close/>
                      <a:moveTo>
                        <a:pt x="311067" y="3323334"/>
                      </a:moveTo>
                      <a:cubicBezTo>
                        <a:pt x="370694" y="3323334"/>
                        <a:pt x="370694" y="3415551"/>
                        <a:pt x="311067" y="3415551"/>
                      </a:cubicBezTo>
                      <a:cubicBezTo>
                        <a:pt x="251428" y="3415551"/>
                        <a:pt x="251428" y="3323334"/>
                        <a:pt x="311067" y="3323334"/>
                      </a:cubicBezTo>
                      <a:close/>
                      <a:moveTo>
                        <a:pt x="1302862" y="3263854"/>
                      </a:moveTo>
                      <a:lnTo>
                        <a:pt x="1297733" y="3269093"/>
                      </a:lnTo>
                      <a:cubicBezTo>
                        <a:pt x="1297733" y="3269093"/>
                        <a:pt x="1297733" y="3267747"/>
                        <a:pt x="1298406" y="3266400"/>
                      </a:cubicBezTo>
                      <a:close/>
                      <a:moveTo>
                        <a:pt x="1303152" y="3263557"/>
                      </a:moveTo>
                      <a:lnTo>
                        <a:pt x="1303119" y="3263707"/>
                      </a:lnTo>
                      <a:lnTo>
                        <a:pt x="1302862" y="3263854"/>
                      </a:lnTo>
                      <a:close/>
                      <a:moveTo>
                        <a:pt x="522441" y="3252936"/>
                      </a:moveTo>
                      <a:cubicBezTo>
                        <a:pt x="592911" y="3252936"/>
                        <a:pt x="592911" y="3361370"/>
                        <a:pt x="522441" y="3361370"/>
                      </a:cubicBezTo>
                      <a:cubicBezTo>
                        <a:pt x="457369" y="3361370"/>
                        <a:pt x="457369" y="3252936"/>
                        <a:pt x="522441" y="3252936"/>
                      </a:cubicBezTo>
                      <a:close/>
                      <a:moveTo>
                        <a:pt x="1259083" y="3174215"/>
                      </a:moveTo>
                      <a:cubicBezTo>
                        <a:pt x="1276026" y="3170150"/>
                        <a:pt x="1295005" y="3174219"/>
                        <a:pt x="1308565" y="3187779"/>
                      </a:cubicBezTo>
                      <a:cubicBezTo>
                        <a:pt x="1324821" y="3204035"/>
                        <a:pt x="1325855" y="3232483"/>
                        <a:pt x="1313915" y="3252563"/>
                      </a:cubicBezTo>
                      <a:lnTo>
                        <a:pt x="1303152" y="3263557"/>
                      </a:lnTo>
                      <a:lnTo>
                        <a:pt x="1304236" y="3258675"/>
                      </a:lnTo>
                      <a:lnTo>
                        <a:pt x="1308565" y="3252803"/>
                      </a:lnTo>
                      <a:cubicBezTo>
                        <a:pt x="1313981" y="3244695"/>
                        <a:pt x="1315327" y="3235222"/>
                        <a:pt x="1314646" y="3226414"/>
                      </a:cubicBezTo>
                      <a:lnTo>
                        <a:pt x="1312859" y="3219828"/>
                      </a:lnTo>
                      <a:lnTo>
                        <a:pt x="1313950" y="3214912"/>
                      </a:lnTo>
                      <a:lnTo>
                        <a:pt x="1310415" y="3210826"/>
                      </a:lnTo>
                      <a:lnTo>
                        <a:pt x="1308565" y="3204008"/>
                      </a:lnTo>
                      <a:lnTo>
                        <a:pt x="1308565" y="3204081"/>
                      </a:lnTo>
                      <a:cubicBezTo>
                        <a:pt x="1308565" y="3206767"/>
                        <a:pt x="1308565" y="3208111"/>
                        <a:pt x="1309238" y="3209465"/>
                      </a:cubicBezTo>
                      <a:lnTo>
                        <a:pt x="1310415" y="3210826"/>
                      </a:lnTo>
                      <a:lnTo>
                        <a:pt x="1312859" y="3219828"/>
                      </a:lnTo>
                      <a:lnTo>
                        <a:pt x="1304236" y="3258675"/>
                      </a:lnTo>
                      <a:lnTo>
                        <a:pt x="1299071" y="3265682"/>
                      </a:lnTo>
                      <a:cubicBezTo>
                        <a:pt x="1295007" y="3269072"/>
                        <a:pt x="1289589" y="3271780"/>
                        <a:pt x="1281444" y="3274466"/>
                      </a:cubicBezTo>
                      <a:cubicBezTo>
                        <a:pt x="1270613" y="3279924"/>
                        <a:pt x="1254323" y="3274466"/>
                        <a:pt x="1243492" y="3269093"/>
                      </a:cubicBezTo>
                      <a:cubicBezTo>
                        <a:pt x="1227203" y="3252864"/>
                        <a:pt x="1216432" y="3231129"/>
                        <a:pt x="1221817" y="3209454"/>
                      </a:cubicBezTo>
                      <a:cubicBezTo>
                        <a:pt x="1227233" y="3190478"/>
                        <a:pt x="1242140" y="3178279"/>
                        <a:pt x="1259083" y="3174215"/>
                      </a:cubicBezTo>
                      <a:close/>
                      <a:moveTo>
                        <a:pt x="1064612" y="3160803"/>
                      </a:moveTo>
                      <a:cubicBezTo>
                        <a:pt x="1091660" y="3160803"/>
                        <a:pt x="1118781" y="3187852"/>
                        <a:pt x="1118781" y="3214984"/>
                      </a:cubicBezTo>
                      <a:cubicBezTo>
                        <a:pt x="1118781" y="3242033"/>
                        <a:pt x="1091733" y="3269165"/>
                        <a:pt x="1064612" y="3269165"/>
                      </a:cubicBezTo>
                      <a:cubicBezTo>
                        <a:pt x="1037479" y="3269165"/>
                        <a:pt x="1010431" y="3247490"/>
                        <a:pt x="1010431" y="3214984"/>
                      </a:cubicBezTo>
                      <a:cubicBezTo>
                        <a:pt x="1010431" y="3187924"/>
                        <a:pt x="1037479" y="3160803"/>
                        <a:pt x="1064612" y="3160803"/>
                      </a:cubicBezTo>
                      <a:close/>
                      <a:moveTo>
                        <a:pt x="790804" y="3138433"/>
                      </a:moveTo>
                      <a:cubicBezTo>
                        <a:pt x="798930" y="3137752"/>
                        <a:pt x="807057" y="3139099"/>
                        <a:pt x="815201" y="3144514"/>
                      </a:cubicBezTo>
                      <a:cubicBezTo>
                        <a:pt x="831478" y="3155345"/>
                        <a:pt x="836936" y="3160731"/>
                        <a:pt x="842322" y="3177020"/>
                      </a:cubicBezTo>
                      <a:lnTo>
                        <a:pt x="842394" y="3177093"/>
                      </a:lnTo>
                      <a:cubicBezTo>
                        <a:pt x="847768" y="3193309"/>
                        <a:pt x="836936" y="3214984"/>
                        <a:pt x="826105" y="3231273"/>
                      </a:cubicBezTo>
                      <a:cubicBezTo>
                        <a:pt x="815262" y="3242105"/>
                        <a:pt x="793599" y="3247490"/>
                        <a:pt x="777310" y="3242105"/>
                      </a:cubicBezTo>
                      <a:cubicBezTo>
                        <a:pt x="755635" y="3236659"/>
                        <a:pt x="744731" y="3220430"/>
                        <a:pt x="739358" y="3204141"/>
                      </a:cubicBezTo>
                      <a:cubicBezTo>
                        <a:pt x="733900" y="3193309"/>
                        <a:pt x="739358" y="3177020"/>
                        <a:pt x="744731" y="3166189"/>
                      </a:cubicBezTo>
                      <a:cubicBezTo>
                        <a:pt x="750117" y="3155345"/>
                        <a:pt x="761020" y="3149900"/>
                        <a:pt x="766406" y="3144514"/>
                      </a:cubicBezTo>
                      <a:cubicBezTo>
                        <a:pt x="774551" y="3141822"/>
                        <a:pt x="782677" y="3139114"/>
                        <a:pt x="790804" y="3138433"/>
                      </a:cubicBezTo>
                      <a:close/>
                      <a:moveTo>
                        <a:pt x="1530855" y="3106478"/>
                      </a:moveTo>
                      <a:lnTo>
                        <a:pt x="1536240" y="3106478"/>
                      </a:lnTo>
                      <a:cubicBezTo>
                        <a:pt x="1606698" y="3106478"/>
                        <a:pt x="1606698" y="3214912"/>
                        <a:pt x="1536240" y="3220297"/>
                      </a:cubicBezTo>
                      <a:lnTo>
                        <a:pt x="1530855" y="3220297"/>
                      </a:lnTo>
                      <a:cubicBezTo>
                        <a:pt x="1460397" y="3220297"/>
                        <a:pt x="1460397" y="3101105"/>
                        <a:pt x="1530855" y="3106478"/>
                      </a:cubicBezTo>
                      <a:close/>
                      <a:moveTo>
                        <a:pt x="1731399" y="3030502"/>
                      </a:moveTo>
                      <a:cubicBezTo>
                        <a:pt x="1753760" y="3034335"/>
                        <a:pt x="1776163" y="3049593"/>
                        <a:pt x="1780193" y="3073972"/>
                      </a:cubicBezTo>
                      <a:cubicBezTo>
                        <a:pt x="1780193" y="3084815"/>
                        <a:pt x="1780193" y="3090201"/>
                        <a:pt x="1780193" y="3106478"/>
                      </a:cubicBezTo>
                      <a:lnTo>
                        <a:pt x="1780265" y="3106478"/>
                      </a:lnTo>
                      <a:cubicBezTo>
                        <a:pt x="1780265" y="3128153"/>
                        <a:pt x="1758530" y="3144369"/>
                        <a:pt x="1736855" y="3144369"/>
                      </a:cubicBezTo>
                      <a:cubicBezTo>
                        <a:pt x="1720566" y="3149827"/>
                        <a:pt x="1709735" y="3144369"/>
                        <a:pt x="1693445" y="3138996"/>
                      </a:cubicBezTo>
                      <a:cubicBezTo>
                        <a:pt x="1677156" y="3128153"/>
                        <a:pt x="1671710" y="3117321"/>
                        <a:pt x="1666325" y="3101032"/>
                      </a:cubicBezTo>
                      <a:cubicBezTo>
                        <a:pt x="1655566" y="3073972"/>
                        <a:pt x="1682614" y="3035947"/>
                        <a:pt x="1709735" y="3030562"/>
                      </a:cubicBezTo>
                      <a:cubicBezTo>
                        <a:pt x="1716497" y="3029216"/>
                        <a:pt x="1723946" y="3029224"/>
                        <a:pt x="1731399" y="3030502"/>
                      </a:cubicBezTo>
                      <a:close/>
                      <a:moveTo>
                        <a:pt x="110512" y="3025177"/>
                      </a:moveTo>
                      <a:lnTo>
                        <a:pt x="115898" y="3025177"/>
                      </a:lnTo>
                      <a:cubicBezTo>
                        <a:pt x="170066" y="3036020"/>
                        <a:pt x="170066" y="3122779"/>
                        <a:pt x="115898" y="3128153"/>
                      </a:cubicBezTo>
                      <a:lnTo>
                        <a:pt x="110512" y="3128153"/>
                      </a:lnTo>
                      <a:cubicBezTo>
                        <a:pt x="23765" y="3144442"/>
                        <a:pt x="23765" y="3008887"/>
                        <a:pt x="110512" y="3025177"/>
                      </a:cubicBezTo>
                      <a:close/>
                      <a:moveTo>
                        <a:pt x="1911348" y="2986651"/>
                      </a:moveTo>
                      <a:lnTo>
                        <a:pt x="1910904" y="2987868"/>
                      </a:lnTo>
                      <a:lnTo>
                        <a:pt x="1909263" y="2989011"/>
                      </a:lnTo>
                      <a:close/>
                      <a:moveTo>
                        <a:pt x="1915663" y="2981767"/>
                      </a:moveTo>
                      <a:lnTo>
                        <a:pt x="1911348" y="2986651"/>
                      </a:lnTo>
                      <a:lnTo>
                        <a:pt x="1912085" y="2984627"/>
                      </a:lnTo>
                      <a:close/>
                      <a:moveTo>
                        <a:pt x="2338641" y="2949261"/>
                      </a:moveTo>
                      <a:lnTo>
                        <a:pt x="2344026" y="2949261"/>
                      </a:lnTo>
                      <a:cubicBezTo>
                        <a:pt x="2392821" y="2954646"/>
                        <a:pt x="2392821" y="3041393"/>
                        <a:pt x="2344026" y="3052237"/>
                      </a:cubicBezTo>
                      <a:lnTo>
                        <a:pt x="2338641" y="3052237"/>
                      </a:lnTo>
                      <a:cubicBezTo>
                        <a:pt x="2251893" y="3063068"/>
                        <a:pt x="2251893" y="2938429"/>
                        <a:pt x="2338641" y="2949261"/>
                      </a:cubicBezTo>
                      <a:close/>
                      <a:moveTo>
                        <a:pt x="1911350" y="2933531"/>
                      </a:moveTo>
                      <a:lnTo>
                        <a:pt x="1915735" y="2938429"/>
                      </a:lnTo>
                      <a:lnTo>
                        <a:pt x="1912020" y="2935361"/>
                      </a:lnTo>
                      <a:close/>
                      <a:moveTo>
                        <a:pt x="1909045" y="2930957"/>
                      </a:moveTo>
                      <a:lnTo>
                        <a:pt x="1910877" y="2932239"/>
                      </a:lnTo>
                      <a:lnTo>
                        <a:pt x="1911350" y="2933531"/>
                      </a:lnTo>
                      <a:close/>
                      <a:moveTo>
                        <a:pt x="2084457" y="2916743"/>
                      </a:moveTo>
                      <a:cubicBezTo>
                        <a:pt x="2117945" y="2916743"/>
                        <a:pt x="2145093" y="2943891"/>
                        <a:pt x="2145093" y="2977379"/>
                      </a:cubicBezTo>
                      <a:cubicBezTo>
                        <a:pt x="2145093" y="2985751"/>
                        <a:pt x="2143396" y="2993727"/>
                        <a:pt x="2140328" y="3000981"/>
                      </a:cubicBezTo>
                      <a:lnTo>
                        <a:pt x="2134326" y="3009883"/>
                      </a:lnTo>
                      <a:lnTo>
                        <a:pt x="2132579" y="3014345"/>
                      </a:lnTo>
                      <a:cubicBezTo>
                        <a:pt x="2116290" y="3041393"/>
                        <a:pt x="2083784" y="3052309"/>
                        <a:pt x="2056664" y="3036020"/>
                      </a:cubicBezTo>
                      <a:cubicBezTo>
                        <a:pt x="2040447" y="3025177"/>
                        <a:pt x="2029543" y="3014345"/>
                        <a:pt x="2024157" y="2998056"/>
                      </a:cubicBezTo>
                      <a:lnTo>
                        <a:pt x="2024167" y="2979094"/>
                      </a:lnTo>
                      <a:lnTo>
                        <a:pt x="2023821" y="2977379"/>
                      </a:lnTo>
                      <a:lnTo>
                        <a:pt x="2024169" y="2975655"/>
                      </a:lnTo>
                      <a:lnTo>
                        <a:pt x="2024174" y="2966908"/>
                      </a:lnTo>
                      <a:lnTo>
                        <a:pt x="2026640" y="2963418"/>
                      </a:lnTo>
                      <a:lnTo>
                        <a:pt x="2028586" y="2953777"/>
                      </a:lnTo>
                      <a:cubicBezTo>
                        <a:pt x="2037791" y="2932014"/>
                        <a:pt x="2059341" y="2916743"/>
                        <a:pt x="2084457" y="2916743"/>
                      </a:cubicBezTo>
                      <a:close/>
                      <a:moveTo>
                        <a:pt x="1872326" y="2911297"/>
                      </a:moveTo>
                      <a:cubicBezTo>
                        <a:pt x="1880471" y="2911297"/>
                        <a:pt x="1889977" y="2914008"/>
                        <a:pt x="1898120" y="2918755"/>
                      </a:cubicBezTo>
                      <a:lnTo>
                        <a:pt x="1909045" y="2930957"/>
                      </a:lnTo>
                      <a:lnTo>
                        <a:pt x="1888542" y="2916609"/>
                      </a:lnTo>
                      <a:lnTo>
                        <a:pt x="1888615" y="2916755"/>
                      </a:lnTo>
                      <a:cubicBezTo>
                        <a:pt x="1891308" y="2919448"/>
                        <a:pt x="1895380" y="2922155"/>
                        <a:pt x="1900133" y="2925545"/>
                      </a:cubicBezTo>
                      <a:lnTo>
                        <a:pt x="1912020" y="2935361"/>
                      </a:lnTo>
                      <a:lnTo>
                        <a:pt x="1921049" y="2960031"/>
                      </a:lnTo>
                      <a:lnTo>
                        <a:pt x="1912085" y="2984627"/>
                      </a:lnTo>
                      <a:lnTo>
                        <a:pt x="1902107" y="2992604"/>
                      </a:lnTo>
                      <a:cubicBezTo>
                        <a:pt x="1898037" y="2996676"/>
                        <a:pt x="1893964" y="3000748"/>
                        <a:pt x="1888542" y="3003441"/>
                      </a:cubicBezTo>
                      <a:lnTo>
                        <a:pt x="1909263" y="2989011"/>
                      </a:lnTo>
                      <a:lnTo>
                        <a:pt x="1894692" y="3005502"/>
                      </a:lnTo>
                      <a:cubicBezTo>
                        <a:pt x="1884531" y="3010237"/>
                        <a:pt x="1872332" y="3011580"/>
                        <a:pt x="1861494" y="3008887"/>
                      </a:cubicBezTo>
                      <a:cubicBezTo>
                        <a:pt x="1839819" y="3003514"/>
                        <a:pt x="1823530" y="2981767"/>
                        <a:pt x="1823530" y="2960092"/>
                      </a:cubicBezTo>
                      <a:cubicBezTo>
                        <a:pt x="1823530" y="2932971"/>
                        <a:pt x="1845205" y="2911297"/>
                        <a:pt x="1872326" y="2911297"/>
                      </a:cubicBezTo>
                      <a:close/>
                      <a:moveTo>
                        <a:pt x="2605324" y="2897093"/>
                      </a:moveTo>
                      <a:cubicBezTo>
                        <a:pt x="2638812" y="2897093"/>
                        <a:pt x="2665960" y="2924241"/>
                        <a:pt x="2665960" y="2957729"/>
                      </a:cubicBezTo>
                      <a:lnTo>
                        <a:pt x="2665396" y="2960524"/>
                      </a:lnTo>
                      <a:lnTo>
                        <a:pt x="2666579" y="2964371"/>
                      </a:lnTo>
                      <a:lnTo>
                        <a:pt x="2661472" y="2979958"/>
                      </a:lnTo>
                      <a:lnTo>
                        <a:pt x="2661195" y="2981331"/>
                      </a:lnTo>
                      <a:lnTo>
                        <a:pt x="2660859" y="2981829"/>
                      </a:lnTo>
                      <a:lnTo>
                        <a:pt x="2656420" y="2995380"/>
                      </a:lnTo>
                      <a:cubicBezTo>
                        <a:pt x="2653033" y="2999531"/>
                        <a:pt x="2648801" y="3002962"/>
                        <a:pt x="2643721" y="3005356"/>
                      </a:cubicBezTo>
                      <a:lnTo>
                        <a:pt x="2639985" y="3006144"/>
                      </a:lnTo>
                      <a:lnTo>
                        <a:pt x="2628926" y="3013600"/>
                      </a:lnTo>
                      <a:cubicBezTo>
                        <a:pt x="2621672" y="3016668"/>
                        <a:pt x="2613696" y="3018365"/>
                        <a:pt x="2605324" y="3018365"/>
                      </a:cubicBezTo>
                      <a:lnTo>
                        <a:pt x="2596573" y="3016598"/>
                      </a:lnTo>
                      <a:lnTo>
                        <a:pt x="2594258" y="3016870"/>
                      </a:lnTo>
                      <a:lnTo>
                        <a:pt x="2589662" y="3015203"/>
                      </a:lnTo>
                      <a:lnTo>
                        <a:pt x="2581722" y="3013600"/>
                      </a:lnTo>
                      <a:lnTo>
                        <a:pt x="2577617" y="3010832"/>
                      </a:lnTo>
                      <a:lnTo>
                        <a:pt x="2574419" y="3009672"/>
                      </a:lnTo>
                      <a:lnTo>
                        <a:pt x="2570163" y="3005806"/>
                      </a:lnTo>
                      <a:lnTo>
                        <a:pt x="2562448" y="3000605"/>
                      </a:lnTo>
                      <a:lnTo>
                        <a:pt x="2559309" y="2995949"/>
                      </a:lnTo>
                      <a:lnTo>
                        <a:pt x="2558655" y="2995355"/>
                      </a:lnTo>
                      <a:lnTo>
                        <a:pt x="2558124" y="2994191"/>
                      </a:lnTo>
                      <a:lnTo>
                        <a:pt x="2549453" y="2981331"/>
                      </a:lnTo>
                      <a:cubicBezTo>
                        <a:pt x="2546385" y="2974077"/>
                        <a:pt x="2544688" y="2966101"/>
                        <a:pt x="2544688" y="2957729"/>
                      </a:cubicBezTo>
                      <a:cubicBezTo>
                        <a:pt x="2544688" y="2924241"/>
                        <a:pt x="2571836" y="2897093"/>
                        <a:pt x="2605324" y="2897093"/>
                      </a:cubicBezTo>
                      <a:close/>
                      <a:moveTo>
                        <a:pt x="2772317" y="2873345"/>
                      </a:moveTo>
                      <a:cubicBezTo>
                        <a:pt x="2837401" y="2873345"/>
                        <a:pt x="2837401" y="2970935"/>
                        <a:pt x="2772317" y="2970935"/>
                      </a:cubicBezTo>
                      <a:cubicBezTo>
                        <a:pt x="2712690" y="2970935"/>
                        <a:pt x="2707245" y="2873345"/>
                        <a:pt x="2772317" y="2873345"/>
                      </a:cubicBezTo>
                      <a:close/>
                      <a:moveTo>
                        <a:pt x="3189631" y="2819091"/>
                      </a:moveTo>
                      <a:lnTo>
                        <a:pt x="3189777" y="2819164"/>
                      </a:lnTo>
                      <a:cubicBezTo>
                        <a:pt x="3192470" y="2824580"/>
                        <a:pt x="3192470" y="2827287"/>
                        <a:pt x="3191796" y="2827960"/>
                      </a:cubicBezTo>
                      <a:lnTo>
                        <a:pt x="3190004" y="2824933"/>
                      </a:lnTo>
                      <a:close/>
                      <a:moveTo>
                        <a:pt x="3361369" y="2814812"/>
                      </a:moveTo>
                      <a:cubicBezTo>
                        <a:pt x="3368369" y="2813574"/>
                        <a:pt x="3375498" y="2813574"/>
                        <a:pt x="3382295" y="2815097"/>
                      </a:cubicBezTo>
                      <a:cubicBezTo>
                        <a:pt x="3391358" y="2817128"/>
                        <a:pt x="3399829" y="2821869"/>
                        <a:pt x="3406609" y="2829995"/>
                      </a:cubicBezTo>
                      <a:lnTo>
                        <a:pt x="3397501" y="2827592"/>
                      </a:lnTo>
                      <a:lnTo>
                        <a:pt x="3384873" y="2819091"/>
                      </a:lnTo>
                      <a:lnTo>
                        <a:pt x="3384946" y="2819164"/>
                      </a:lnTo>
                      <a:cubicBezTo>
                        <a:pt x="3387639" y="2821857"/>
                        <a:pt x="3390346" y="2824564"/>
                        <a:pt x="3393735" y="2826599"/>
                      </a:cubicBezTo>
                      <a:lnTo>
                        <a:pt x="3397501" y="2827592"/>
                      </a:lnTo>
                      <a:lnTo>
                        <a:pt x="3415469" y="2839689"/>
                      </a:lnTo>
                      <a:cubicBezTo>
                        <a:pt x="3436066" y="2866889"/>
                        <a:pt x="3426919" y="2908559"/>
                        <a:pt x="3390331" y="2916682"/>
                      </a:cubicBezTo>
                      <a:lnTo>
                        <a:pt x="3393013" y="2911979"/>
                      </a:lnTo>
                      <a:lnTo>
                        <a:pt x="3395705" y="2911297"/>
                      </a:lnTo>
                      <a:cubicBezTo>
                        <a:pt x="3395705" y="2911297"/>
                        <a:pt x="3394362" y="2911297"/>
                        <a:pt x="3393018" y="2911970"/>
                      </a:cubicBezTo>
                      <a:lnTo>
                        <a:pt x="3393013" y="2911979"/>
                      </a:lnTo>
                      <a:lnTo>
                        <a:pt x="3363195" y="2919531"/>
                      </a:lnTo>
                      <a:cubicBezTo>
                        <a:pt x="3331697" y="2916751"/>
                        <a:pt x="3306283" y="2884227"/>
                        <a:pt x="3314415" y="2851670"/>
                      </a:cubicBezTo>
                      <a:cubicBezTo>
                        <a:pt x="3320549" y="2833386"/>
                        <a:pt x="3340372" y="2818528"/>
                        <a:pt x="3361369" y="2814812"/>
                      </a:cubicBezTo>
                      <a:close/>
                      <a:moveTo>
                        <a:pt x="3126052" y="2777728"/>
                      </a:moveTo>
                      <a:cubicBezTo>
                        <a:pt x="3134182" y="2776033"/>
                        <a:pt x="3142651" y="2776204"/>
                        <a:pt x="3150782" y="2778493"/>
                      </a:cubicBezTo>
                      <a:lnTo>
                        <a:pt x="3159463" y="2783646"/>
                      </a:lnTo>
                      <a:lnTo>
                        <a:pt x="3151825" y="2781127"/>
                      </a:lnTo>
                      <a:cubicBezTo>
                        <a:pt x="3157198" y="2786513"/>
                        <a:pt x="3168102" y="2791971"/>
                        <a:pt x="3173487" y="2791971"/>
                      </a:cubicBezTo>
                      <a:lnTo>
                        <a:pt x="3159463" y="2783646"/>
                      </a:lnTo>
                      <a:lnTo>
                        <a:pt x="3159990" y="2783820"/>
                      </a:lnTo>
                      <a:cubicBezTo>
                        <a:pt x="3162707" y="2785167"/>
                        <a:pt x="3165415" y="2786513"/>
                        <a:pt x="3168102" y="2786513"/>
                      </a:cubicBezTo>
                      <a:cubicBezTo>
                        <a:pt x="3178945" y="2791971"/>
                        <a:pt x="3189777" y="2808188"/>
                        <a:pt x="3189777" y="2824477"/>
                      </a:cubicBezTo>
                      <a:lnTo>
                        <a:pt x="3189748" y="2824608"/>
                      </a:lnTo>
                      <a:lnTo>
                        <a:pt x="3173493" y="2857043"/>
                      </a:lnTo>
                      <a:lnTo>
                        <a:pt x="3168102" y="2862429"/>
                      </a:lnTo>
                      <a:lnTo>
                        <a:pt x="3173487" y="2857055"/>
                      </a:lnTo>
                      <a:lnTo>
                        <a:pt x="3173493" y="2857043"/>
                      </a:lnTo>
                      <a:lnTo>
                        <a:pt x="3185048" y="2845499"/>
                      </a:lnTo>
                      <a:lnTo>
                        <a:pt x="3189748" y="2824608"/>
                      </a:lnTo>
                      <a:lnTo>
                        <a:pt x="3189777" y="2824549"/>
                      </a:lnTo>
                      <a:lnTo>
                        <a:pt x="3190004" y="2824933"/>
                      </a:lnTo>
                      <a:lnTo>
                        <a:pt x="3191600" y="2849908"/>
                      </a:lnTo>
                      <a:cubicBezTo>
                        <a:pt x="3184252" y="2878361"/>
                        <a:pt x="3151749" y="2897685"/>
                        <a:pt x="3119246" y="2889561"/>
                      </a:cubicBezTo>
                      <a:cubicBezTo>
                        <a:pt x="3086740" y="2878730"/>
                        <a:pt x="3070451" y="2840766"/>
                        <a:pt x="3086740" y="2808260"/>
                      </a:cubicBezTo>
                      <a:cubicBezTo>
                        <a:pt x="3094885" y="2791970"/>
                        <a:pt x="3109791" y="2781118"/>
                        <a:pt x="3126052" y="2777728"/>
                      </a:cubicBezTo>
                      <a:close/>
                      <a:moveTo>
                        <a:pt x="3585489" y="2770369"/>
                      </a:moveTo>
                      <a:cubicBezTo>
                        <a:pt x="3650573" y="2770369"/>
                        <a:pt x="3650573" y="2873345"/>
                        <a:pt x="3585489" y="2873345"/>
                      </a:cubicBezTo>
                      <a:cubicBezTo>
                        <a:pt x="3520416" y="2873345"/>
                        <a:pt x="3520416" y="2770369"/>
                        <a:pt x="3585489" y="2770369"/>
                      </a:cubicBezTo>
                      <a:close/>
                      <a:moveTo>
                        <a:pt x="2905128" y="2747281"/>
                      </a:moveTo>
                      <a:cubicBezTo>
                        <a:pt x="2922752" y="2747281"/>
                        <a:pt x="2940366" y="2756772"/>
                        <a:pt x="2951197" y="2775754"/>
                      </a:cubicBezTo>
                      <a:cubicBezTo>
                        <a:pt x="2972872" y="2813645"/>
                        <a:pt x="2951197" y="2857055"/>
                        <a:pt x="2907787" y="2857055"/>
                      </a:cubicBezTo>
                      <a:cubicBezTo>
                        <a:pt x="2864377" y="2857055"/>
                        <a:pt x="2837329" y="2813706"/>
                        <a:pt x="2859004" y="2775754"/>
                      </a:cubicBezTo>
                      <a:cubicBezTo>
                        <a:pt x="2869872" y="2756772"/>
                        <a:pt x="2887504" y="2747281"/>
                        <a:pt x="2905128" y="2747281"/>
                      </a:cubicBezTo>
                      <a:close/>
                      <a:moveTo>
                        <a:pt x="3796947" y="2699826"/>
                      </a:moveTo>
                      <a:cubicBezTo>
                        <a:pt x="3867405" y="2699826"/>
                        <a:pt x="3867405" y="2808260"/>
                        <a:pt x="3796947" y="2808260"/>
                      </a:cubicBezTo>
                      <a:cubicBezTo>
                        <a:pt x="3726489" y="2808260"/>
                        <a:pt x="3726489" y="2699826"/>
                        <a:pt x="3796947" y="2699826"/>
                      </a:cubicBezTo>
                      <a:close/>
                      <a:moveTo>
                        <a:pt x="143018" y="2688995"/>
                      </a:moveTo>
                      <a:cubicBezTo>
                        <a:pt x="180970" y="2688995"/>
                        <a:pt x="208091" y="2721573"/>
                        <a:pt x="208091" y="2754079"/>
                      </a:cubicBezTo>
                      <a:cubicBezTo>
                        <a:pt x="208091" y="2792043"/>
                        <a:pt x="175524" y="2819164"/>
                        <a:pt x="143018" y="2819164"/>
                      </a:cubicBezTo>
                      <a:cubicBezTo>
                        <a:pt x="110440" y="2819164"/>
                        <a:pt x="77934" y="2791971"/>
                        <a:pt x="77934" y="2754079"/>
                      </a:cubicBezTo>
                      <a:cubicBezTo>
                        <a:pt x="77934" y="2716115"/>
                        <a:pt x="110512" y="2688995"/>
                        <a:pt x="143018" y="2688995"/>
                      </a:cubicBezTo>
                      <a:close/>
                      <a:moveTo>
                        <a:pt x="3910815" y="2602235"/>
                      </a:moveTo>
                      <a:cubicBezTo>
                        <a:pt x="3910815" y="2602235"/>
                        <a:pt x="3916201" y="2602235"/>
                        <a:pt x="3916201" y="2602235"/>
                      </a:cubicBezTo>
                      <a:cubicBezTo>
                        <a:pt x="3943321" y="2602235"/>
                        <a:pt x="3964996" y="2623910"/>
                        <a:pt x="3964996" y="2651031"/>
                      </a:cubicBezTo>
                      <a:cubicBezTo>
                        <a:pt x="3964996" y="2678163"/>
                        <a:pt x="3943321" y="2699826"/>
                        <a:pt x="3916201" y="2699826"/>
                      </a:cubicBezTo>
                      <a:cubicBezTo>
                        <a:pt x="3916201" y="2699826"/>
                        <a:pt x="3910815" y="2699826"/>
                        <a:pt x="3910815" y="2699826"/>
                      </a:cubicBezTo>
                      <a:cubicBezTo>
                        <a:pt x="3883695" y="2694453"/>
                        <a:pt x="3862032" y="2678163"/>
                        <a:pt x="3862032" y="2651031"/>
                      </a:cubicBezTo>
                      <a:cubicBezTo>
                        <a:pt x="3862032" y="2623910"/>
                        <a:pt x="3883695" y="2602235"/>
                        <a:pt x="3910815" y="2602235"/>
                      </a:cubicBezTo>
                      <a:close/>
                      <a:moveTo>
                        <a:pt x="1373009" y="2428451"/>
                      </a:moveTo>
                      <a:cubicBezTo>
                        <a:pt x="1284342" y="2543454"/>
                        <a:pt x="1045908" y="2588361"/>
                        <a:pt x="939973" y="2596862"/>
                      </a:cubicBezTo>
                      <a:cubicBezTo>
                        <a:pt x="825537" y="2605073"/>
                        <a:pt x="606363" y="2591621"/>
                        <a:pt x="523999" y="2486943"/>
                      </a:cubicBezTo>
                      <a:lnTo>
                        <a:pt x="523926" y="2487015"/>
                      </a:lnTo>
                      <a:cubicBezTo>
                        <a:pt x="533212" y="2546859"/>
                        <a:pt x="556155" y="2607476"/>
                        <a:pt x="576694" y="2651176"/>
                      </a:cubicBezTo>
                      <a:cubicBezTo>
                        <a:pt x="641767" y="2781272"/>
                        <a:pt x="739358" y="2905983"/>
                        <a:pt x="896563" y="2911369"/>
                      </a:cubicBezTo>
                      <a:cubicBezTo>
                        <a:pt x="1004985" y="2916755"/>
                        <a:pt x="1135070" y="2905923"/>
                        <a:pt x="1227275" y="2846285"/>
                      </a:cubicBezTo>
                      <a:cubicBezTo>
                        <a:pt x="1364653" y="2756977"/>
                        <a:pt x="1388876" y="2591477"/>
                        <a:pt x="1373009" y="2428451"/>
                      </a:cubicBezTo>
                      <a:close/>
                      <a:moveTo>
                        <a:pt x="3796947" y="2417897"/>
                      </a:moveTo>
                      <a:cubicBezTo>
                        <a:pt x="3840357" y="2417897"/>
                        <a:pt x="3840357" y="2488355"/>
                        <a:pt x="3796947" y="2488355"/>
                      </a:cubicBezTo>
                      <a:cubicBezTo>
                        <a:pt x="3748152" y="2488355"/>
                        <a:pt x="3748152" y="2423343"/>
                        <a:pt x="3796947" y="2417897"/>
                      </a:cubicBezTo>
                      <a:close/>
                      <a:moveTo>
                        <a:pt x="216231" y="2355753"/>
                      </a:moveTo>
                      <a:cubicBezTo>
                        <a:pt x="229783" y="2357109"/>
                        <a:pt x="243326" y="2363891"/>
                        <a:pt x="251428" y="2374765"/>
                      </a:cubicBezTo>
                      <a:cubicBezTo>
                        <a:pt x="273103" y="2391055"/>
                        <a:pt x="273103" y="2423561"/>
                        <a:pt x="251428" y="2445235"/>
                      </a:cubicBezTo>
                      <a:cubicBezTo>
                        <a:pt x="251428" y="2445235"/>
                        <a:pt x="246055" y="2450609"/>
                        <a:pt x="246055" y="2450609"/>
                      </a:cubicBezTo>
                      <a:cubicBezTo>
                        <a:pt x="235223" y="2466826"/>
                        <a:pt x="202717" y="2466826"/>
                        <a:pt x="186428" y="2455995"/>
                      </a:cubicBezTo>
                      <a:cubicBezTo>
                        <a:pt x="170139" y="2450537"/>
                        <a:pt x="159307" y="2428874"/>
                        <a:pt x="159307" y="2412585"/>
                      </a:cubicBezTo>
                      <a:cubicBezTo>
                        <a:pt x="164681" y="2396295"/>
                        <a:pt x="170139" y="2385452"/>
                        <a:pt x="180970" y="2369163"/>
                      </a:cubicBezTo>
                      <a:lnTo>
                        <a:pt x="180970" y="2369307"/>
                      </a:lnTo>
                      <a:cubicBezTo>
                        <a:pt x="189115" y="2358470"/>
                        <a:pt x="202678" y="2354398"/>
                        <a:pt x="216231" y="2355753"/>
                      </a:cubicBezTo>
                      <a:close/>
                      <a:moveTo>
                        <a:pt x="896636" y="2336657"/>
                      </a:moveTo>
                      <a:cubicBezTo>
                        <a:pt x="937262" y="2336657"/>
                        <a:pt x="956582" y="2379367"/>
                        <a:pt x="943117" y="2409860"/>
                      </a:cubicBezTo>
                      <a:lnTo>
                        <a:pt x="923056" y="2429572"/>
                      </a:lnTo>
                      <a:lnTo>
                        <a:pt x="934403" y="2412785"/>
                      </a:lnTo>
                      <a:lnTo>
                        <a:pt x="934587" y="2412585"/>
                      </a:lnTo>
                      <a:lnTo>
                        <a:pt x="934587" y="2412512"/>
                      </a:lnTo>
                      <a:lnTo>
                        <a:pt x="934403" y="2412785"/>
                      </a:lnTo>
                      <a:lnTo>
                        <a:pt x="926474" y="2421374"/>
                      </a:lnTo>
                      <a:cubicBezTo>
                        <a:pt x="923756" y="2424762"/>
                        <a:pt x="921027" y="2428831"/>
                        <a:pt x="918298" y="2434247"/>
                      </a:cubicBezTo>
                      <a:lnTo>
                        <a:pt x="923056" y="2429572"/>
                      </a:lnTo>
                      <a:lnTo>
                        <a:pt x="918082" y="2436930"/>
                      </a:lnTo>
                      <a:cubicBezTo>
                        <a:pt x="902676" y="2447783"/>
                        <a:pt x="880834" y="2447783"/>
                        <a:pt x="866774" y="2436930"/>
                      </a:cubicBezTo>
                      <a:lnTo>
                        <a:pt x="853834" y="2413482"/>
                      </a:lnTo>
                      <a:lnTo>
                        <a:pt x="874961" y="2434247"/>
                      </a:lnTo>
                      <a:cubicBezTo>
                        <a:pt x="869587" y="2423416"/>
                        <a:pt x="864129" y="2417970"/>
                        <a:pt x="853298" y="2407127"/>
                      </a:cubicBezTo>
                      <a:lnTo>
                        <a:pt x="853298" y="2412512"/>
                      </a:lnTo>
                      <a:lnTo>
                        <a:pt x="853834" y="2413482"/>
                      </a:lnTo>
                      <a:lnTo>
                        <a:pt x="850148" y="2409860"/>
                      </a:lnTo>
                      <a:cubicBezTo>
                        <a:pt x="836685" y="2379367"/>
                        <a:pt x="856000" y="2336657"/>
                        <a:pt x="896636" y="2336657"/>
                      </a:cubicBezTo>
                      <a:close/>
                      <a:moveTo>
                        <a:pt x="3715658" y="2276885"/>
                      </a:moveTo>
                      <a:cubicBezTo>
                        <a:pt x="3712966" y="2279578"/>
                        <a:pt x="3710255" y="2280925"/>
                        <a:pt x="3706863" y="2282280"/>
                      </a:cubicBezTo>
                      <a:lnTo>
                        <a:pt x="3706780" y="2282315"/>
                      </a:lnTo>
                      <a:close/>
                      <a:moveTo>
                        <a:pt x="3701161" y="2202233"/>
                      </a:moveTo>
                      <a:lnTo>
                        <a:pt x="3707482" y="2206435"/>
                      </a:lnTo>
                      <a:cubicBezTo>
                        <a:pt x="3710200" y="2207789"/>
                        <a:pt x="3712929" y="2209150"/>
                        <a:pt x="3715658" y="2211873"/>
                      </a:cubicBezTo>
                      <a:lnTo>
                        <a:pt x="3710270" y="2209025"/>
                      </a:lnTo>
                      <a:close/>
                      <a:moveTo>
                        <a:pt x="3699369" y="2200897"/>
                      </a:moveTo>
                      <a:lnTo>
                        <a:pt x="3701161" y="2202233"/>
                      </a:lnTo>
                      <a:lnTo>
                        <a:pt x="3699369" y="2201042"/>
                      </a:lnTo>
                      <a:close/>
                      <a:moveTo>
                        <a:pt x="3689241" y="2197910"/>
                      </a:moveTo>
                      <a:lnTo>
                        <a:pt x="3710270" y="2209025"/>
                      </a:lnTo>
                      <a:lnTo>
                        <a:pt x="3723068" y="2218567"/>
                      </a:lnTo>
                      <a:cubicBezTo>
                        <a:pt x="3727812" y="2225349"/>
                        <a:pt x="3729176" y="2233476"/>
                        <a:pt x="3726489" y="2244307"/>
                      </a:cubicBezTo>
                      <a:cubicBezTo>
                        <a:pt x="3726489" y="2266054"/>
                        <a:pt x="3710273" y="2282343"/>
                        <a:pt x="3693983" y="2287729"/>
                      </a:cubicBezTo>
                      <a:lnTo>
                        <a:pt x="3706780" y="2282315"/>
                      </a:lnTo>
                      <a:lnTo>
                        <a:pt x="3691508" y="2291656"/>
                      </a:lnTo>
                      <a:cubicBezTo>
                        <a:pt x="3664827" y="2297272"/>
                        <a:pt x="3634357" y="2276946"/>
                        <a:pt x="3634357" y="2244379"/>
                      </a:cubicBezTo>
                      <a:cubicBezTo>
                        <a:pt x="3634357" y="2215960"/>
                        <a:pt x="3661804" y="2193600"/>
                        <a:pt x="3689241" y="2197910"/>
                      </a:cubicBezTo>
                      <a:close/>
                      <a:moveTo>
                        <a:pt x="1220535" y="2169913"/>
                      </a:moveTo>
                      <a:cubicBezTo>
                        <a:pt x="1183950" y="2169912"/>
                        <a:pt x="1146010" y="2173981"/>
                        <a:pt x="1124299" y="2173981"/>
                      </a:cubicBezTo>
                      <a:cubicBezTo>
                        <a:pt x="1021274" y="2179439"/>
                        <a:pt x="918298" y="2190271"/>
                        <a:pt x="820720" y="2211945"/>
                      </a:cubicBezTo>
                      <a:cubicBezTo>
                        <a:pt x="739418" y="2233620"/>
                        <a:pt x="631008" y="2255283"/>
                        <a:pt x="565923" y="2314921"/>
                      </a:cubicBezTo>
                      <a:cubicBezTo>
                        <a:pt x="542631" y="2335316"/>
                        <a:pt x="529457" y="2362304"/>
                        <a:pt x="523576" y="2392757"/>
                      </a:cubicBezTo>
                      <a:cubicBezTo>
                        <a:pt x="601340" y="2541051"/>
                        <a:pt x="779857" y="2562653"/>
                        <a:pt x="939973" y="2542609"/>
                      </a:cubicBezTo>
                      <a:cubicBezTo>
                        <a:pt x="1070058" y="2526319"/>
                        <a:pt x="1330239" y="2477524"/>
                        <a:pt x="1346529" y="2314921"/>
                      </a:cubicBezTo>
                      <a:cubicBezTo>
                        <a:pt x="1347519" y="2308329"/>
                        <a:pt x="1349777" y="2302883"/>
                        <a:pt x="1352892" y="2298560"/>
                      </a:cubicBezTo>
                      <a:lnTo>
                        <a:pt x="1328104" y="2198138"/>
                      </a:lnTo>
                      <a:lnTo>
                        <a:pt x="1329824" y="2198834"/>
                      </a:lnTo>
                      <a:lnTo>
                        <a:pt x="1331736" y="2197860"/>
                      </a:lnTo>
                      <a:lnTo>
                        <a:pt x="1327614" y="2196152"/>
                      </a:lnTo>
                      <a:lnTo>
                        <a:pt x="1328104" y="2198138"/>
                      </a:lnTo>
                      <a:lnTo>
                        <a:pt x="1308637" y="2190271"/>
                      </a:lnTo>
                      <a:cubicBezTo>
                        <a:pt x="1292348" y="2173987"/>
                        <a:pt x="1257119" y="2169915"/>
                        <a:pt x="1220535" y="2169913"/>
                      </a:cubicBezTo>
                      <a:close/>
                      <a:moveTo>
                        <a:pt x="1191071" y="2118786"/>
                      </a:moveTo>
                      <a:cubicBezTo>
                        <a:pt x="1232238" y="2118010"/>
                        <a:pt x="1278553" y="2118941"/>
                        <a:pt x="1314573" y="2133195"/>
                      </a:cubicBezTo>
                      <a:lnTo>
                        <a:pt x="1333046" y="2144230"/>
                      </a:lnTo>
                      <a:lnTo>
                        <a:pt x="1334962" y="2143436"/>
                      </a:lnTo>
                      <a:cubicBezTo>
                        <a:pt x="1350360" y="2143436"/>
                        <a:pt x="1362842" y="2155918"/>
                        <a:pt x="1362842" y="2171316"/>
                      </a:cubicBezTo>
                      <a:lnTo>
                        <a:pt x="1357149" y="2185061"/>
                      </a:lnTo>
                      <a:lnTo>
                        <a:pt x="1383567" y="2235198"/>
                      </a:lnTo>
                      <a:cubicBezTo>
                        <a:pt x="1390685" y="2254740"/>
                        <a:pt x="1395968" y="2276209"/>
                        <a:pt x="1399925" y="2298705"/>
                      </a:cubicBezTo>
                      <a:cubicBezTo>
                        <a:pt x="1403040" y="2303015"/>
                        <a:pt x="1405225" y="2308401"/>
                        <a:pt x="1406155" y="2314994"/>
                      </a:cubicBezTo>
                      <a:cubicBezTo>
                        <a:pt x="1407351" y="2325898"/>
                        <a:pt x="1407351" y="2336451"/>
                        <a:pt x="1406433" y="2346582"/>
                      </a:cubicBezTo>
                      <a:cubicBezTo>
                        <a:pt x="1414294" y="2423766"/>
                        <a:pt x="1411674" y="2505285"/>
                        <a:pt x="1417059" y="2558898"/>
                      </a:cubicBezTo>
                      <a:cubicBezTo>
                        <a:pt x="1427891" y="2689067"/>
                        <a:pt x="1389939" y="2819164"/>
                        <a:pt x="1270685" y="2889634"/>
                      </a:cubicBezTo>
                      <a:cubicBezTo>
                        <a:pt x="1140588" y="2965550"/>
                        <a:pt x="988768" y="2987225"/>
                        <a:pt x="837009" y="2965550"/>
                      </a:cubicBezTo>
                      <a:cubicBezTo>
                        <a:pt x="706852" y="2949333"/>
                        <a:pt x="598430" y="2824549"/>
                        <a:pt x="544261" y="2710742"/>
                      </a:cubicBezTo>
                      <a:cubicBezTo>
                        <a:pt x="495465" y="2613151"/>
                        <a:pt x="414164" y="2417970"/>
                        <a:pt x="490080" y="2314994"/>
                      </a:cubicBezTo>
                      <a:cubicBezTo>
                        <a:pt x="544261" y="2239066"/>
                        <a:pt x="647297" y="2201114"/>
                        <a:pt x="734045" y="2179439"/>
                      </a:cubicBezTo>
                      <a:cubicBezTo>
                        <a:pt x="864129" y="2141475"/>
                        <a:pt x="1005058" y="2119813"/>
                        <a:pt x="1140588" y="2119813"/>
                      </a:cubicBezTo>
                      <a:cubicBezTo>
                        <a:pt x="1155495" y="2119813"/>
                        <a:pt x="1172774" y="2119131"/>
                        <a:pt x="1191071" y="2118786"/>
                      </a:cubicBezTo>
                      <a:close/>
                      <a:moveTo>
                        <a:pt x="2277189" y="2059872"/>
                      </a:moveTo>
                      <a:lnTo>
                        <a:pt x="2280006" y="2066458"/>
                      </a:lnTo>
                      <a:lnTo>
                        <a:pt x="2279026" y="2065704"/>
                      </a:lnTo>
                      <a:close/>
                      <a:moveTo>
                        <a:pt x="3189354" y="2054233"/>
                      </a:moveTo>
                      <a:cubicBezTo>
                        <a:pt x="3085967" y="2296930"/>
                        <a:pt x="2642655" y="2438293"/>
                        <a:pt x="2435447" y="2306203"/>
                      </a:cubicBezTo>
                      <a:cubicBezTo>
                        <a:pt x="2506557" y="2470376"/>
                        <a:pt x="2604280" y="2617752"/>
                        <a:pt x="2793992" y="2607766"/>
                      </a:cubicBezTo>
                      <a:cubicBezTo>
                        <a:pt x="2962029" y="2596923"/>
                        <a:pt x="3146367" y="2483043"/>
                        <a:pt x="3195162" y="2314994"/>
                      </a:cubicBezTo>
                      <a:cubicBezTo>
                        <a:pt x="3219095" y="2233053"/>
                        <a:pt x="3208541" y="2142538"/>
                        <a:pt x="3189426" y="2054233"/>
                      </a:cubicBezTo>
                      <a:close/>
                      <a:moveTo>
                        <a:pt x="2769264" y="2031157"/>
                      </a:moveTo>
                      <a:cubicBezTo>
                        <a:pt x="2778415" y="2028785"/>
                        <a:pt x="2788585" y="2029126"/>
                        <a:pt x="2799437" y="2033198"/>
                      </a:cubicBezTo>
                      <a:cubicBezTo>
                        <a:pt x="2810281" y="2038572"/>
                        <a:pt x="2821185" y="2044030"/>
                        <a:pt x="2826570" y="2054861"/>
                      </a:cubicBezTo>
                      <a:cubicBezTo>
                        <a:pt x="2831944" y="2065704"/>
                        <a:pt x="2831944" y="2071150"/>
                        <a:pt x="2831944" y="2081994"/>
                      </a:cubicBezTo>
                      <a:lnTo>
                        <a:pt x="2831944" y="2087367"/>
                      </a:lnTo>
                      <a:lnTo>
                        <a:pt x="2831944" y="2092753"/>
                      </a:lnTo>
                      <a:lnTo>
                        <a:pt x="2831944" y="2094263"/>
                      </a:lnTo>
                      <a:lnTo>
                        <a:pt x="2831944" y="2095446"/>
                      </a:lnTo>
                      <a:cubicBezTo>
                        <a:pt x="2831944" y="2096792"/>
                        <a:pt x="2831944" y="2098138"/>
                        <a:pt x="2831944" y="2098138"/>
                      </a:cubicBezTo>
                      <a:lnTo>
                        <a:pt x="2831871" y="2098211"/>
                      </a:lnTo>
                      <a:cubicBezTo>
                        <a:pt x="2826498" y="2130789"/>
                        <a:pt x="2804823" y="2157837"/>
                        <a:pt x="2777703" y="2152451"/>
                      </a:cubicBezTo>
                      <a:cubicBezTo>
                        <a:pt x="2750654" y="2152451"/>
                        <a:pt x="2723534" y="2130789"/>
                        <a:pt x="2723534" y="2098283"/>
                      </a:cubicBezTo>
                      <a:cubicBezTo>
                        <a:pt x="2723534" y="2069810"/>
                        <a:pt x="2741812" y="2038274"/>
                        <a:pt x="2769264" y="2031157"/>
                      </a:cubicBezTo>
                      <a:close/>
                      <a:moveTo>
                        <a:pt x="235223" y="2011306"/>
                      </a:moveTo>
                      <a:cubicBezTo>
                        <a:pt x="267717" y="2011306"/>
                        <a:pt x="294850" y="2038439"/>
                        <a:pt x="294850" y="2070945"/>
                      </a:cubicBezTo>
                      <a:cubicBezTo>
                        <a:pt x="294850" y="2103451"/>
                        <a:pt x="267717" y="2130571"/>
                        <a:pt x="235223" y="2130571"/>
                      </a:cubicBezTo>
                      <a:cubicBezTo>
                        <a:pt x="202717" y="2130571"/>
                        <a:pt x="175597" y="2108897"/>
                        <a:pt x="175597" y="2070945"/>
                      </a:cubicBezTo>
                      <a:cubicBezTo>
                        <a:pt x="175597" y="2038439"/>
                        <a:pt x="202717" y="2011306"/>
                        <a:pt x="235223" y="2011306"/>
                      </a:cubicBezTo>
                      <a:close/>
                      <a:moveTo>
                        <a:pt x="3550296" y="1988940"/>
                      </a:moveTo>
                      <a:cubicBezTo>
                        <a:pt x="3557076" y="1989623"/>
                        <a:pt x="3563857" y="1992331"/>
                        <a:pt x="3569272" y="1995017"/>
                      </a:cubicBezTo>
                      <a:cubicBezTo>
                        <a:pt x="3571965" y="1995017"/>
                        <a:pt x="3574675" y="1996364"/>
                        <a:pt x="3577394" y="1998392"/>
                      </a:cubicBezTo>
                      <a:lnTo>
                        <a:pt x="3580553" y="2001281"/>
                      </a:lnTo>
                      <a:lnTo>
                        <a:pt x="3569199" y="1995017"/>
                      </a:lnTo>
                      <a:lnTo>
                        <a:pt x="3563899" y="1995017"/>
                      </a:lnTo>
                      <a:cubicBezTo>
                        <a:pt x="3569272" y="2000403"/>
                        <a:pt x="3574730" y="2000403"/>
                        <a:pt x="3585561" y="2005860"/>
                      </a:cubicBezTo>
                      <a:lnTo>
                        <a:pt x="3580553" y="2001281"/>
                      </a:lnTo>
                      <a:lnTo>
                        <a:pt x="3593583" y="2008469"/>
                      </a:lnTo>
                      <a:cubicBezTo>
                        <a:pt x="3609840" y="2029554"/>
                        <a:pt x="3601711" y="2068195"/>
                        <a:pt x="3569199" y="2076318"/>
                      </a:cubicBezTo>
                      <a:cubicBezTo>
                        <a:pt x="3547537" y="2081776"/>
                        <a:pt x="3525862" y="2076318"/>
                        <a:pt x="3515031" y="2054656"/>
                      </a:cubicBezTo>
                      <a:cubicBezTo>
                        <a:pt x="3504199" y="2032981"/>
                        <a:pt x="3509645" y="2011306"/>
                        <a:pt x="3531320" y="1995017"/>
                      </a:cubicBezTo>
                      <a:cubicBezTo>
                        <a:pt x="3536736" y="1989602"/>
                        <a:pt x="3543516" y="1988258"/>
                        <a:pt x="3550296" y="1988940"/>
                      </a:cubicBezTo>
                      <a:close/>
                      <a:moveTo>
                        <a:pt x="301903" y="1825917"/>
                      </a:moveTo>
                      <a:lnTo>
                        <a:pt x="298693" y="1826565"/>
                      </a:lnTo>
                      <a:lnTo>
                        <a:pt x="300151" y="1827029"/>
                      </a:lnTo>
                      <a:lnTo>
                        <a:pt x="300151" y="1826968"/>
                      </a:lnTo>
                      <a:close/>
                      <a:moveTo>
                        <a:pt x="2994535" y="1816270"/>
                      </a:moveTo>
                      <a:cubicBezTo>
                        <a:pt x="2902414" y="1816270"/>
                        <a:pt x="2810281" y="1832559"/>
                        <a:pt x="2718076" y="1854234"/>
                      </a:cubicBezTo>
                      <a:cubicBezTo>
                        <a:pt x="2669316" y="1866397"/>
                        <a:pt x="2449753" y="1909111"/>
                        <a:pt x="2354460" y="1977725"/>
                      </a:cubicBezTo>
                      <a:lnTo>
                        <a:pt x="2318655" y="2014048"/>
                      </a:lnTo>
                      <a:lnTo>
                        <a:pt x="2320778" y="2019173"/>
                      </a:lnTo>
                      <a:lnTo>
                        <a:pt x="2320491" y="2019865"/>
                      </a:lnTo>
                      <a:lnTo>
                        <a:pt x="2354005" y="2097811"/>
                      </a:lnTo>
                      <a:cubicBezTo>
                        <a:pt x="2366142" y="2128715"/>
                        <a:pt x="2378235" y="2161381"/>
                        <a:pt x="2390841" y="2194666"/>
                      </a:cubicBezTo>
                      <a:cubicBezTo>
                        <a:pt x="2506195" y="2318810"/>
                        <a:pt x="2674449" y="2328796"/>
                        <a:pt x="2842787" y="2266271"/>
                      </a:cubicBezTo>
                      <a:cubicBezTo>
                        <a:pt x="3005378" y="2212090"/>
                        <a:pt x="3173342" y="2092897"/>
                        <a:pt x="3151825" y="1903235"/>
                      </a:cubicBezTo>
                      <a:lnTo>
                        <a:pt x="3151752" y="1903029"/>
                      </a:lnTo>
                      <a:cubicBezTo>
                        <a:pt x="3130077" y="1816270"/>
                        <a:pt x="3075836" y="1816270"/>
                        <a:pt x="2994535" y="1816270"/>
                      </a:cubicBezTo>
                      <a:close/>
                      <a:moveTo>
                        <a:pt x="2966116" y="1758028"/>
                      </a:moveTo>
                      <a:cubicBezTo>
                        <a:pt x="3074526" y="1751255"/>
                        <a:pt x="3173457" y="1770234"/>
                        <a:pt x="3195162" y="1859680"/>
                      </a:cubicBezTo>
                      <a:lnTo>
                        <a:pt x="3201815" y="1887235"/>
                      </a:lnTo>
                      <a:cubicBezTo>
                        <a:pt x="3203795" y="1890061"/>
                        <a:pt x="3205281" y="1893466"/>
                        <a:pt x="3205993" y="1897644"/>
                      </a:cubicBezTo>
                      <a:cubicBezTo>
                        <a:pt x="3207273" y="1903947"/>
                        <a:pt x="3208336" y="1910178"/>
                        <a:pt x="3209109" y="1916408"/>
                      </a:cubicBezTo>
                      <a:cubicBezTo>
                        <a:pt x="3246360" y="2062299"/>
                        <a:pt x="3290688" y="2214711"/>
                        <a:pt x="3233114" y="2358549"/>
                      </a:cubicBezTo>
                      <a:cubicBezTo>
                        <a:pt x="3173415" y="2515693"/>
                        <a:pt x="3021667" y="2624188"/>
                        <a:pt x="2864450" y="2656706"/>
                      </a:cubicBezTo>
                      <a:cubicBezTo>
                        <a:pt x="2527616" y="2727844"/>
                        <a:pt x="2414973" y="2396383"/>
                        <a:pt x="2312184" y="2141697"/>
                      </a:cubicBezTo>
                      <a:lnTo>
                        <a:pt x="2280006" y="2066458"/>
                      </a:lnTo>
                      <a:lnTo>
                        <a:pt x="2285354" y="2070575"/>
                      </a:lnTo>
                      <a:lnTo>
                        <a:pt x="2282028" y="2062547"/>
                      </a:lnTo>
                      <a:lnTo>
                        <a:pt x="2281197" y="2062203"/>
                      </a:lnTo>
                      <a:cubicBezTo>
                        <a:pt x="2276318" y="2057323"/>
                        <a:pt x="2273300" y="2050583"/>
                        <a:pt x="2273300" y="2043137"/>
                      </a:cubicBezTo>
                      <a:lnTo>
                        <a:pt x="2275244" y="2038444"/>
                      </a:lnTo>
                      <a:lnTo>
                        <a:pt x="2274749" y="2038239"/>
                      </a:lnTo>
                      <a:lnTo>
                        <a:pt x="2271912" y="2031388"/>
                      </a:lnTo>
                      <a:lnTo>
                        <a:pt x="2271144" y="2040683"/>
                      </a:lnTo>
                      <a:lnTo>
                        <a:pt x="2277189" y="2059872"/>
                      </a:lnTo>
                      <a:lnTo>
                        <a:pt x="2268110" y="2038644"/>
                      </a:lnTo>
                      <a:cubicBezTo>
                        <a:pt x="2264038" y="2030518"/>
                        <a:pt x="2264033" y="2022728"/>
                        <a:pt x="2266572" y="2016122"/>
                      </a:cubicBezTo>
                      <a:lnTo>
                        <a:pt x="2269461" y="2012875"/>
                      </a:lnTo>
                      <a:lnTo>
                        <a:pt x="2274749" y="2000107"/>
                      </a:lnTo>
                      <a:lnTo>
                        <a:pt x="2282082" y="1997070"/>
                      </a:lnTo>
                      <a:lnTo>
                        <a:pt x="2283841" y="1993247"/>
                      </a:lnTo>
                      <a:cubicBezTo>
                        <a:pt x="2347369" y="1894582"/>
                        <a:pt x="2622939" y="1824120"/>
                        <a:pt x="2680196" y="1810884"/>
                      </a:cubicBezTo>
                      <a:cubicBezTo>
                        <a:pt x="2739817" y="1797324"/>
                        <a:pt x="2857706" y="1764800"/>
                        <a:pt x="2966116" y="1758028"/>
                      </a:cubicBezTo>
                      <a:close/>
                      <a:moveTo>
                        <a:pt x="3444604" y="1730785"/>
                      </a:moveTo>
                      <a:cubicBezTo>
                        <a:pt x="3450021" y="1730784"/>
                        <a:pt x="3455440" y="1732131"/>
                        <a:pt x="3460862" y="1734824"/>
                      </a:cubicBezTo>
                      <a:cubicBezTo>
                        <a:pt x="3482525" y="1745667"/>
                        <a:pt x="3498814" y="1761956"/>
                        <a:pt x="3498814" y="1783619"/>
                      </a:cubicBezTo>
                      <a:cubicBezTo>
                        <a:pt x="3498814" y="1810752"/>
                        <a:pt x="3482525" y="1827029"/>
                        <a:pt x="3460862" y="1832414"/>
                      </a:cubicBezTo>
                      <a:cubicBezTo>
                        <a:pt x="3450018" y="1837800"/>
                        <a:pt x="3439187" y="1832414"/>
                        <a:pt x="3428356" y="1832414"/>
                      </a:cubicBezTo>
                      <a:cubicBezTo>
                        <a:pt x="3379560" y="1827029"/>
                        <a:pt x="3379560" y="1745667"/>
                        <a:pt x="3428356" y="1734824"/>
                      </a:cubicBezTo>
                      <a:cubicBezTo>
                        <a:pt x="3433772" y="1732131"/>
                        <a:pt x="3439187" y="1730784"/>
                        <a:pt x="3444604" y="1730785"/>
                      </a:cubicBezTo>
                      <a:close/>
                      <a:moveTo>
                        <a:pt x="294041" y="1724248"/>
                      </a:moveTo>
                      <a:lnTo>
                        <a:pt x="301706" y="1725796"/>
                      </a:lnTo>
                      <a:lnTo>
                        <a:pt x="308275" y="1725299"/>
                      </a:lnTo>
                      <a:cubicBezTo>
                        <a:pt x="319118" y="1726646"/>
                        <a:pt x="329971" y="1732065"/>
                        <a:pt x="338115" y="1740209"/>
                      </a:cubicBezTo>
                      <a:cubicBezTo>
                        <a:pt x="343561" y="1745595"/>
                        <a:pt x="348946" y="1751041"/>
                        <a:pt x="348946" y="1761884"/>
                      </a:cubicBezTo>
                      <a:lnTo>
                        <a:pt x="343503" y="1789090"/>
                      </a:lnTo>
                      <a:lnTo>
                        <a:pt x="343086" y="1788672"/>
                      </a:lnTo>
                      <a:lnTo>
                        <a:pt x="341612" y="1795972"/>
                      </a:lnTo>
                      <a:lnTo>
                        <a:pt x="334681" y="1806251"/>
                      </a:lnTo>
                      <a:lnTo>
                        <a:pt x="340805" y="1802577"/>
                      </a:lnTo>
                      <a:lnTo>
                        <a:pt x="343503" y="1789090"/>
                      </a:lnTo>
                      <a:lnTo>
                        <a:pt x="348946" y="1794535"/>
                      </a:lnTo>
                      <a:cubicBezTo>
                        <a:pt x="348946" y="1799908"/>
                        <a:pt x="343489" y="1810812"/>
                        <a:pt x="338115" y="1816197"/>
                      </a:cubicBezTo>
                      <a:cubicBezTo>
                        <a:pt x="332700" y="1821613"/>
                        <a:pt x="324573" y="1825667"/>
                        <a:pt x="315764" y="1827694"/>
                      </a:cubicBezTo>
                      <a:lnTo>
                        <a:pt x="295610" y="1827187"/>
                      </a:lnTo>
                      <a:lnTo>
                        <a:pt x="294041" y="1827504"/>
                      </a:lnTo>
                      <a:lnTo>
                        <a:pt x="292025" y="1827097"/>
                      </a:lnTo>
                      <a:lnTo>
                        <a:pt x="289320" y="1827029"/>
                      </a:lnTo>
                      <a:lnTo>
                        <a:pt x="288204" y="1826326"/>
                      </a:lnTo>
                      <a:lnTo>
                        <a:pt x="273945" y="1823447"/>
                      </a:lnTo>
                      <a:cubicBezTo>
                        <a:pt x="255415" y="1815609"/>
                        <a:pt x="242413" y="1797261"/>
                        <a:pt x="242413" y="1775876"/>
                      </a:cubicBezTo>
                      <a:cubicBezTo>
                        <a:pt x="242413" y="1747363"/>
                        <a:pt x="265528" y="1724248"/>
                        <a:pt x="294041" y="1724248"/>
                      </a:cubicBezTo>
                      <a:close/>
                      <a:moveTo>
                        <a:pt x="3339197" y="1591551"/>
                      </a:moveTo>
                      <a:cubicBezTo>
                        <a:pt x="3339536" y="1591803"/>
                        <a:pt x="3338859" y="1592477"/>
                        <a:pt x="3336151" y="1593823"/>
                      </a:cubicBezTo>
                      <a:lnTo>
                        <a:pt x="3339056" y="1591563"/>
                      </a:lnTo>
                      <a:close/>
                      <a:moveTo>
                        <a:pt x="3336151" y="1496232"/>
                      </a:moveTo>
                      <a:cubicBezTo>
                        <a:pt x="3338859" y="1497594"/>
                        <a:pt x="3339536" y="1497938"/>
                        <a:pt x="3339197" y="1497772"/>
                      </a:cubicBezTo>
                      <a:lnTo>
                        <a:pt x="3336547" y="1496453"/>
                      </a:lnTo>
                      <a:close/>
                      <a:moveTo>
                        <a:pt x="3333104" y="1494726"/>
                      </a:moveTo>
                      <a:cubicBezTo>
                        <a:pt x="3332766" y="1494553"/>
                        <a:pt x="3333443" y="1494886"/>
                        <a:pt x="3336151" y="1496232"/>
                      </a:cubicBezTo>
                      <a:lnTo>
                        <a:pt x="3336057" y="1496208"/>
                      </a:lnTo>
                      <a:close/>
                      <a:moveTo>
                        <a:pt x="3309736" y="1489374"/>
                      </a:moveTo>
                      <a:lnTo>
                        <a:pt x="3336057" y="1496208"/>
                      </a:lnTo>
                      <a:lnTo>
                        <a:pt x="3336151" y="1496255"/>
                      </a:lnTo>
                      <a:lnTo>
                        <a:pt x="3336547" y="1496453"/>
                      </a:lnTo>
                      <a:lnTo>
                        <a:pt x="3363598" y="1511488"/>
                      </a:lnTo>
                      <a:cubicBezTo>
                        <a:pt x="3375797" y="1527751"/>
                        <a:pt x="3375797" y="1553494"/>
                        <a:pt x="3363598" y="1572468"/>
                      </a:cubicBezTo>
                      <a:lnTo>
                        <a:pt x="3339056" y="1591563"/>
                      </a:lnTo>
                      <a:lnTo>
                        <a:pt x="3336151" y="1591803"/>
                      </a:lnTo>
                      <a:cubicBezTo>
                        <a:pt x="3333443" y="1592477"/>
                        <a:pt x="3330735" y="1593823"/>
                        <a:pt x="3336151" y="1593823"/>
                      </a:cubicBezTo>
                      <a:cubicBezTo>
                        <a:pt x="3303644" y="1615498"/>
                        <a:pt x="3254861" y="1582992"/>
                        <a:pt x="3254861" y="1545028"/>
                      </a:cubicBezTo>
                      <a:cubicBezTo>
                        <a:pt x="3254861" y="1516555"/>
                        <a:pt x="3282301" y="1491152"/>
                        <a:pt x="3309736" y="1489374"/>
                      </a:cubicBezTo>
                      <a:close/>
                      <a:moveTo>
                        <a:pt x="338188" y="1474485"/>
                      </a:moveTo>
                      <a:cubicBezTo>
                        <a:pt x="359923" y="1474485"/>
                        <a:pt x="381597" y="1496232"/>
                        <a:pt x="381597" y="1517907"/>
                      </a:cubicBezTo>
                      <a:cubicBezTo>
                        <a:pt x="381597" y="1539642"/>
                        <a:pt x="359850" y="1561317"/>
                        <a:pt x="338188" y="1561317"/>
                      </a:cubicBezTo>
                      <a:cubicBezTo>
                        <a:pt x="316440" y="1561317"/>
                        <a:pt x="294778" y="1539642"/>
                        <a:pt x="294778" y="1517907"/>
                      </a:cubicBezTo>
                      <a:cubicBezTo>
                        <a:pt x="294778" y="1496160"/>
                        <a:pt x="316513" y="1474485"/>
                        <a:pt x="338188" y="1474485"/>
                      </a:cubicBezTo>
                      <a:close/>
                      <a:moveTo>
                        <a:pt x="3249504" y="1268968"/>
                      </a:moveTo>
                      <a:lnTo>
                        <a:pt x="3260235" y="1284834"/>
                      </a:lnTo>
                      <a:lnTo>
                        <a:pt x="3251889" y="1274787"/>
                      </a:lnTo>
                      <a:close/>
                      <a:moveTo>
                        <a:pt x="3249331" y="1268545"/>
                      </a:moveTo>
                      <a:lnTo>
                        <a:pt x="3249504" y="1268968"/>
                      </a:lnTo>
                      <a:lnTo>
                        <a:pt x="3249219" y="1268546"/>
                      </a:lnTo>
                      <a:close/>
                      <a:moveTo>
                        <a:pt x="3220927" y="1252959"/>
                      </a:moveTo>
                      <a:cubicBezTo>
                        <a:pt x="3229739" y="1253978"/>
                        <a:pt x="3238212" y="1257201"/>
                        <a:pt x="3245159" y="1262543"/>
                      </a:cubicBezTo>
                      <a:lnTo>
                        <a:pt x="3249219" y="1268546"/>
                      </a:lnTo>
                      <a:lnTo>
                        <a:pt x="3246718" y="1268562"/>
                      </a:lnTo>
                      <a:lnTo>
                        <a:pt x="3251889" y="1274787"/>
                      </a:lnTo>
                      <a:lnTo>
                        <a:pt x="3261548" y="1298358"/>
                      </a:lnTo>
                      <a:cubicBezTo>
                        <a:pt x="3261548" y="1309193"/>
                        <a:pt x="3257475" y="1320027"/>
                        <a:pt x="3249331" y="1328172"/>
                      </a:cubicBezTo>
                      <a:cubicBezTo>
                        <a:pt x="3243945" y="1339075"/>
                        <a:pt x="3238499" y="1344461"/>
                        <a:pt x="3227668" y="1344461"/>
                      </a:cubicBezTo>
                      <a:cubicBezTo>
                        <a:pt x="3184331" y="1355292"/>
                        <a:pt x="3151825" y="1311955"/>
                        <a:pt x="3173487" y="1273991"/>
                      </a:cubicBezTo>
                      <a:cubicBezTo>
                        <a:pt x="3184325" y="1257702"/>
                        <a:pt x="3203304" y="1250921"/>
                        <a:pt x="3220927" y="1252959"/>
                      </a:cubicBezTo>
                      <a:close/>
                      <a:moveTo>
                        <a:pt x="370984" y="1193723"/>
                      </a:moveTo>
                      <a:cubicBezTo>
                        <a:pt x="377485" y="1192485"/>
                        <a:pt x="384141" y="1192485"/>
                        <a:pt x="390559" y="1194008"/>
                      </a:cubicBezTo>
                      <a:cubicBezTo>
                        <a:pt x="399116" y="1196040"/>
                        <a:pt x="407251" y="1200780"/>
                        <a:pt x="414031" y="1208906"/>
                      </a:cubicBezTo>
                      <a:lnTo>
                        <a:pt x="404062" y="1205782"/>
                      </a:lnTo>
                      <a:lnTo>
                        <a:pt x="392356" y="1198075"/>
                      </a:lnTo>
                      <a:cubicBezTo>
                        <a:pt x="395049" y="1200768"/>
                        <a:pt x="399122" y="1203476"/>
                        <a:pt x="403194" y="1205510"/>
                      </a:cubicBezTo>
                      <a:lnTo>
                        <a:pt x="404062" y="1205782"/>
                      </a:lnTo>
                      <a:lnTo>
                        <a:pt x="420133" y="1216364"/>
                      </a:lnTo>
                      <a:cubicBezTo>
                        <a:pt x="427585" y="1225181"/>
                        <a:pt x="433001" y="1236033"/>
                        <a:pt x="435694" y="1246870"/>
                      </a:cubicBezTo>
                      <a:cubicBezTo>
                        <a:pt x="435694" y="1263160"/>
                        <a:pt x="424862" y="1279449"/>
                        <a:pt x="408573" y="1290280"/>
                      </a:cubicBezTo>
                      <a:cubicBezTo>
                        <a:pt x="392356" y="1301124"/>
                        <a:pt x="370694" y="1301124"/>
                        <a:pt x="354404" y="1290280"/>
                      </a:cubicBezTo>
                      <a:cubicBezTo>
                        <a:pt x="338115" y="1284834"/>
                        <a:pt x="327284" y="1263160"/>
                        <a:pt x="327284" y="1246870"/>
                      </a:cubicBezTo>
                      <a:cubicBezTo>
                        <a:pt x="327284" y="1241412"/>
                        <a:pt x="327284" y="1235967"/>
                        <a:pt x="327284" y="1230581"/>
                      </a:cubicBezTo>
                      <a:cubicBezTo>
                        <a:pt x="333376" y="1212296"/>
                        <a:pt x="351481" y="1197439"/>
                        <a:pt x="370984" y="1193723"/>
                      </a:cubicBezTo>
                      <a:close/>
                      <a:moveTo>
                        <a:pt x="3110419" y="1023260"/>
                      </a:moveTo>
                      <a:cubicBezTo>
                        <a:pt x="3117882" y="1024614"/>
                        <a:pt x="3124662" y="1027322"/>
                        <a:pt x="3130077" y="1030014"/>
                      </a:cubicBezTo>
                      <a:cubicBezTo>
                        <a:pt x="3151752" y="1046304"/>
                        <a:pt x="3162656" y="1078810"/>
                        <a:pt x="3146367" y="1105942"/>
                      </a:cubicBezTo>
                      <a:lnTo>
                        <a:pt x="3146294" y="1105942"/>
                      </a:lnTo>
                      <a:cubicBezTo>
                        <a:pt x="3130077" y="1127605"/>
                        <a:pt x="3097511" y="1138521"/>
                        <a:pt x="3075836" y="1122232"/>
                      </a:cubicBezTo>
                      <a:cubicBezTo>
                        <a:pt x="3048715" y="1111388"/>
                        <a:pt x="3043330" y="1089726"/>
                        <a:pt x="3048715" y="1062593"/>
                      </a:cubicBezTo>
                      <a:cubicBezTo>
                        <a:pt x="3048715" y="1046304"/>
                        <a:pt x="3070378" y="1030014"/>
                        <a:pt x="3086667" y="1024629"/>
                      </a:cubicBezTo>
                      <a:cubicBezTo>
                        <a:pt x="3094812" y="1021906"/>
                        <a:pt x="3102957" y="1021906"/>
                        <a:pt x="3110419" y="1023260"/>
                      </a:cubicBezTo>
                      <a:close/>
                      <a:moveTo>
                        <a:pt x="424862" y="932424"/>
                      </a:moveTo>
                      <a:cubicBezTo>
                        <a:pt x="451983" y="932424"/>
                        <a:pt x="473658" y="954098"/>
                        <a:pt x="473658" y="981219"/>
                      </a:cubicBezTo>
                      <a:cubicBezTo>
                        <a:pt x="473658" y="1008352"/>
                        <a:pt x="451983" y="1030014"/>
                        <a:pt x="424862" y="1030014"/>
                      </a:cubicBezTo>
                      <a:cubicBezTo>
                        <a:pt x="397742" y="1030014"/>
                        <a:pt x="376067" y="1008352"/>
                        <a:pt x="376067" y="981219"/>
                      </a:cubicBezTo>
                      <a:cubicBezTo>
                        <a:pt x="376067" y="954098"/>
                        <a:pt x="397742" y="932424"/>
                        <a:pt x="424862" y="932424"/>
                      </a:cubicBezTo>
                      <a:close/>
                      <a:moveTo>
                        <a:pt x="2999993" y="824002"/>
                      </a:moveTo>
                      <a:cubicBezTo>
                        <a:pt x="3027113" y="824002"/>
                        <a:pt x="3048788" y="845676"/>
                        <a:pt x="3048788" y="872797"/>
                      </a:cubicBezTo>
                      <a:cubicBezTo>
                        <a:pt x="3048788" y="899918"/>
                        <a:pt x="3027113" y="921592"/>
                        <a:pt x="2999993" y="921592"/>
                      </a:cubicBezTo>
                      <a:cubicBezTo>
                        <a:pt x="2972872" y="921592"/>
                        <a:pt x="2951197" y="894472"/>
                        <a:pt x="2951197" y="872797"/>
                      </a:cubicBezTo>
                      <a:cubicBezTo>
                        <a:pt x="2951197" y="845676"/>
                        <a:pt x="2972872" y="824002"/>
                        <a:pt x="2999993" y="824002"/>
                      </a:cubicBezTo>
                      <a:close/>
                      <a:moveTo>
                        <a:pt x="484489" y="677616"/>
                      </a:moveTo>
                      <a:cubicBezTo>
                        <a:pt x="554947" y="677616"/>
                        <a:pt x="554947" y="786038"/>
                        <a:pt x="484489" y="786038"/>
                      </a:cubicBezTo>
                      <a:cubicBezTo>
                        <a:pt x="414031" y="786038"/>
                        <a:pt x="414031" y="677616"/>
                        <a:pt x="484489" y="677616"/>
                      </a:cubicBezTo>
                      <a:close/>
                      <a:moveTo>
                        <a:pt x="1665824" y="621504"/>
                      </a:moveTo>
                      <a:cubicBezTo>
                        <a:pt x="1674633" y="620833"/>
                        <a:pt x="1682759" y="623544"/>
                        <a:pt x="1682759" y="628965"/>
                      </a:cubicBezTo>
                      <a:cubicBezTo>
                        <a:pt x="1704422" y="797014"/>
                        <a:pt x="1753217" y="954316"/>
                        <a:pt x="1785723" y="1116919"/>
                      </a:cubicBezTo>
                      <a:cubicBezTo>
                        <a:pt x="1823747" y="1290425"/>
                        <a:pt x="1850796" y="1469317"/>
                        <a:pt x="1877928" y="1648209"/>
                      </a:cubicBezTo>
                      <a:cubicBezTo>
                        <a:pt x="1905049" y="1821655"/>
                        <a:pt x="1926712" y="1989704"/>
                        <a:pt x="1943001" y="2163223"/>
                      </a:cubicBezTo>
                      <a:cubicBezTo>
                        <a:pt x="1953760" y="2320440"/>
                        <a:pt x="1997170" y="2515621"/>
                        <a:pt x="1948387" y="2672851"/>
                      </a:cubicBezTo>
                      <a:cubicBezTo>
                        <a:pt x="1943001" y="2699971"/>
                        <a:pt x="1910422" y="2694513"/>
                        <a:pt x="1899591" y="2672851"/>
                      </a:cubicBezTo>
                      <a:cubicBezTo>
                        <a:pt x="1845350" y="2521007"/>
                        <a:pt x="1867013" y="2325825"/>
                        <a:pt x="1856181" y="2163223"/>
                      </a:cubicBezTo>
                      <a:cubicBezTo>
                        <a:pt x="1845277" y="1968041"/>
                        <a:pt x="1823603" y="1778306"/>
                        <a:pt x="1791109" y="1583124"/>
                      </a:cubicBezTo>
                      <a:cubicBezTo>
                        <a:pt x="1758603" y="1404160"/>
                        <a:pt x="1747759" y="1225268"/>
                        <a:pt x="1709807" y="1046376"/>
                      </a:cubicBezTo>
                      <a:cubicBezTo>
                        <a:pt x="1677229" y="916279"/>
                        <a:pt x="1623060" y="769893"/>
                        <a:pt x="1644723" y="634339"/>
                      </a:cubicBezTo>
                      <a:lnTo>
                        <a:pt x="1644795" y="634339"/>
                      </a:lnTo>
                      <a:cubicBezTo>
                        <a:pt x="1647524" y="626230"/>
                        <a:pt x="1657015" y="622176"/>
                        <a:pt x="1665824" y="621504"/>
                      </a:cubicBezTo>
                      <a:close/>
                      <a:moveTo>
                        <a:pt x="2897028" y="585544"/>
                      </a:moveTo>
                      <a:cubicBezTo>
                        <a:pt x="2924077" y="585544"/>
                        <a:pt x="2951197" y="612604"/>
                        <a:pt x="2951197" y="639724"/>
                      </a:cubicBezTo>
                      <a:cubicBezTo>
                        <a:pt x="2951197" y="666785"/>
                        <a:pt x="2924149" y="693905"/>
                        <a:pt x="2897028" y="693905"/>
                      </a:cubicBezTo>
                      <a:cubicBezTo>
                        <a:pt x="2864522" y="693905"/>
                        <a:pt x="2842847" y="672230"/>
                        <a:pt x="2842847" y="639724"/>
                      </a:cubicBezTo>
                      <a:cubicBezTo>
                        <a:pt x="2842847" y="612676"/>
                        <a:pt x="2869908" y="585544"/>
                        <a:pt x="2897028" y="585544"/>
                      </a:cubicBezTo>
                      <a:close/>
                      <a:moveTo>
                        <a:pt x="2808364" y="395665"/>
                      </a:moveTo>
                      <a:cubicBezTo>
                        <a:pt x="2815817" y="392946"/>
                        <a:pt x="2823944" y="392946"/>
                        <a:pt x="2832089" y="395675"/>
                      </a:cubicBezTo>
                      <a:cubicBezTo>
                        <a:pt x="2848378" y="401133"/>
                        <a:pt x="2859209" y="417350"/>
                        <a:pt x="2859209" y="433639"/>
                      </a:cubicBezTo>
                      <a:cubicBezTo>
                        <a:pt x="2859209" y="449929"/>
                        <a:pt x="2848378" y="466218"/>
                        <a:pt x="2832089" y="471591"/>
                      </a:cubicBezTo>
                      <a:cubicBezTo>
                        <a:pt x="2821257" y="471591"/>
                        <a:pt x="2804968" y="471591"/>
                        <a:pt x="2794137" y="460760"/>
                      </a:cubicBezTo>
                      <a:cubicBezTo>
                        <a:pt x="2794137" y="455374"/>
                        <a:pt x="2794137" y="455374"/>
                        <a:pt x="2799510" y="460760"/>
                      </a:cubicBezTo>
                      <a:cubicBezTo>
                        <a:pt x="2788606" y="455302"/>
                        <a:pt x="2783221" y="444471"/>
                        <a:pt x="2783221" y="433639"/>
                      </a:cubicBezTo>
                      <a:cubicBezTo>
                        <a:pt x="2783221" y="422796"/>
                        <a:pt x="2783221" y="417350"/>
                        <a:pt x="2788606" y="411965"/>
                      </a:cubicBezTo>
                      <a:lnTo>
                        <a:pt x="2788679" y="411965"/>
                      </a:lnTo>
                      <a:cubicBezTo>
                        <a:pt x="2794131" y="403820"/>
                        <a:pt x="2800911" y="398383"/>
                        <a:pt x="2808364" y="395665"/>
                      </a:cubicBezTo>
                      <a:close/>
                      <a:moveTo>
                        <a:pt x="1140015" y="229886"/>
                      </a:moveTo>
                      <a:lnTo>
                        <a:pt x="1117583" y="315994"/>
                      </a:lnTo>
                      <a:cubicBezTo>
                        <a:pt x="984757" y="736109"/>
                        <a:pt x="594354" y="829156"/>
                        <a:pt x="370754" y="336109"/>
                      </a:cubicBezTo>
                      <a:close/>
                      <a:moveTo>
                        <a:pt x="1140588" y="227687"/>
                      </a:moveTo>
                      <a:lnTo>
                        <a:pt x="1141714" y="229651"/>
                      </a:lnTo>
                      <a:lnTo>
                        <a:pt x="1140015" y="229886"/>
                      </a:lnTo>
                      <a:close/>
                      <a:moveTo>
                        <a:pt x="2007594" y="110086"/>
                      </a:moveTo>
                      <a:lnTo>
                        <a:pt x="1989090" y="198868"/>
                      </a:lnTo>
                      <a:cubicBezTo>
                        <a:pt x="1875760" y="596986"/>
                        <a:pt x="1420775" y="657859"/>
                        <a:pt x="1187075" y="308789"/>
                      </a:cubicBezTo>
                      <a:lnTo>
                        <a:pt x="1141714" y="229651"/>
                      </a:lnTo>
                      <a:lnTo>
                        <a:pt x="1587793" y="168054"/>
                      </a:lnTo>
                      <a:close/>
                      <a:moveTo>
                        <a:pt x="2007941" y="108422"/>
                      </a:moveTo>
                      <a:lnTo>
                        <a:pt x="2009092" y="109879"/>
                      </a:lnTo>
                      <a:lnTo>
                        <a:pt x="2007594" y="110086"/>
                      </a:lnTo>
                      <a:close/>
                      <a:moveTo>
                        <a:pt x="2804823" y="0"/>
                      </a:moveTo>
                      <a:cubicBezTo>
                        <a:pt x="2718381" y="467610"/>
                        <a:pt x="2389020" y="558772"/>
                        <a:pt x="2071262" y="188627"/>
                      </a:cubicBezTo>
                      <a:lnTo>
                        <a:pt x="2009092" y="10987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grpSp>
            <p:nvGrpSpPr>
              <p:cNvPr id="1833" name="Google Shape;1833;p43"/>
              <p:cNvGrpSpPr/>
              <p:nvPr/>
            </p:nvGrpSpPr>
            <p:grpSpPr>
              <a:xfrm>
                <a:off x="6622131" y="-202931"/>
                <a:ext cx="1015040" cy="1131610"/>
                <a:chOff x="5611420" y="3194298"/>
                <a:chExt cx="261211" cy="291202"/>
              </a:xfrm>
            </p:grpSpPr>
            <p:sp>
              <p:nvSpPr>
                <p:cNvPr id="1834" name="Google Shape;1834;p43"/>
                <p:cNvSpPr/>
                <p:nvPr/>
              </p:nvSpPr>
              <p:spPr>
                <a:xfrm>
                  <a:off x="5611420" y="3194298"/>
                  <a:ext cx="260451" cy="291202"/>
                </a:xfrm>
                <a:custGeom>
                  <a:rect b="b" l="l" r="r" t="t"/>
                  <a:pathLst>
                    <a:path extrusionOk="0" h="101024" w="90356">
                      <a:moveTo>
                        <a:pt x="43848" y="101018"/>
                      </a:moveTo>
                      <a:cubicBezTo>
                        <a:pt x="33972" y="101018"/>
                        <a:pt x="24542" y="97875"/>
                        <a:pt x="16912" y="91593"/>
                      </a:cubicBezTo>
                      <a:cubicBezTo>
                        <a:pt x="4790" y="81717"/>
                        <a:pt x="-1497" y="66004"/>
                        <a:pt x="304" y="48491"/>
                      </a:cubicBezTo>
                      <a:cubicBezTo>
                        <a:pt x="1201" y="39512"/>
                        <a:pt x="3899" y="26943"/>
                        <a:pt x="11529" y="16615"/>
                      </a:cubicBezTo>
                      <a:cubicBezTo>
                        <a:pt x="18261" y="7635"/>
                        <a:pt x="31286" y="-2241"/>
                        <a:pt x="53730" y="451"/>
                      </a:cubicBezTo>
                      <a:cubicBezTo>
                        <a:pt x="72585" y="2697"/>
                        <a:pt x="86502" y="17958"/>
                        <a:pt x="89645" y="40409"/>
                      </a:cubicBezTo>
                      <a:cubicBezTo>
                        <a:pt x="93240" y="64655"/>
                        <a:pt x="82912" y="87101"/>
                        <a:pt x="65401" y="95634"/>
                      </a:cubicBezTo>
                      <a:cubicBezTo>
                        <a:pt x="58662" y="99230"/>
                        <a:pt x="51033" y="101024"/>
                        <a:pt x="43848" y="101024"/>
                      </a:cubicBezTo>
                      <a:close/>
                      <a:moveTo>
                        <a:pt x="46992" y="27834"/>
                      </a:moveTo>
                      <a:cubicBezTo>
                        <a:pt x="36664" y="27834"/>
                        <a:pt x="33075" y="32773"/>
                        <a:pt x="31726" y="34568"/>
                      </a:cubicBezTo>
                      <a:cubicBezTo>
                        <a:pt x="28583" y="38609"/>
                        <a:pt x="26788" y="44444"/>
                        <a:pt x="25891" y="51629"/>
                      </a:cubicBezTo>
                      <a:lnTo>
                        <a:pt x="25891" y="51629"/>
                      </a:lnTo>
                      <a:cubicBezTo>
                        <a:pt x="24994" y="59265"/>
                        <a:pt x="27240" y="65547"/>
                        <a:pt x="32178" y="69136"/>
                      </a:cubicBezTo>
                      <a:cubicBezTo>
                        <a:pt x="38013" y="74074"/>
                        <a:pt x="46992" y="74074"/>
                        <a:pt x="55525" y="70034"/>
                      </a:cubicBezTo>
                      <a:cubicBezTo>
                        <a:pt x="62257" y="66890"/>
                        <a:pt x="66298" y="55664"/>
                        <a:pt x="64503" y="44444"/>
                      </a:cubicBezTo>
                      <a:cubicBezTo>
                        <a:pt x="63606" y="38609"/>
                        <a:pt x="60908" y="29178"/>
                        <a:pt x="51038" y="27834"/>
                      </a:cubicBezTo>
                      <a:cubicBezTo>
                        <a:pt x="49690" y="28280"/>
                        <a:pt x="48346" y="27834"/>
                        <a:pt x="46998" y="278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5" name="Google Shape;1835;p43"/>
                <p:cNvSpPr/>
                <p:nvPr/>
              </p:nvSpPr>
              <p:spPr>
                <a:xfrm>
                  <a:off x="5728728" y="3195901"/>
                  <a:ext cx="60071" cy="86389"/>
                </a:xfrm>
                <a:custGeom>
                  <a:rect b="b" l="l" r="r" t="t"/>
                  <a:pathLst>
                    <a:path extrusionOk="0" h="29970" w="20840">
                      <a:moveTo>
                        <a:pt x="5390" y="27730"/>
                      </a:moveTo>
                      <a:cubicBezTo>
                        <a:pt x="5390" y="27730"/>
                        <a:pt x="5835" y="27730"/>
                        <a:pt x="5835" y="27730"/>
                      </a:cubicBezTo>
                      <a:cubicBezTo>
                        <a:pt x="7184" y="27730"/>
                        <a:pt x="8527" y="27730"/>
                        <a:pt x="10322" y="28176"/>
                      </a:cubicBezTo>
                      <a:cubicBezTo>
                        <a:pt x="12568" y="28622"/>
                        <a:pt x="13917" y="29073"/>
                        <a:pt x="15711" y="29970"/>
                      </a:cubicBezTo>
                      <a:cubicBezTo>
                        <a:pt x="19306" y="24135"/>
                        <a:pt x="23347" y="13361"/>
                        <a:pt x="18855" y="1683"/>
                      </a:cubicBezTo>
                      <a:cubicBezTo>
                        <a:pt x="17060" y="1238"/>
                        <a:pt x="15260" y="786"/>
                        <a:pt x="13019" y="334"/>
                      </a:cubicBezTo>
                      <a:cubicBezTo>
                        <a:pt x="8081" y="-111"/>
                        <a:pt x="4041" y="-111"/>
                        <a:pt x="0" y="334"/>
                      </a:cubicBezTo>
                      <a:cubicBezTo>
                        <a:pt x="3149" y="5724"/>
                        <a:pt x="6287" y="15601"/>
                        <a:pt x="5390" y="27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6" name="Google Shape;1836;p43"/>
                <p:cNvSpPr/>
                <p:nvPr/>
              </p:nvSpPr>
              <p:spPr>
                <a:xfrm>
                  <a:off x="5625226" y="3229221"/>
                  <a:ext cx="85400" cy="82837"/>
                </a:xfrm>
                <a:custGeom>
                  <a:rect b="b" l="l" r="r" t="t"/>
                  <a:pathLst>
                    <a:path extrusionOk="0" h="28738" w="29627">
                      <a:moveTo>
                        <a:pt x="23341" y="28739"/>
                      </a:moveTo>
                      <a:cubicBezTo>
                        <a:pt x="24238" y="26046"/>
                        <a:pt x="25587" y="23800"/>
                        <a:pt x="26485" y="22451"/>
                      </a:cubicBezTo>
                      <a:cubicBezTo>
                        <a:pt x="26930" y="21554"/>
                        <a:pt x="27833" y="20657"/>
                        <a:pt x="29628" y="19308"/>
                      </a:cubicBezTo>
                      <a:cubicBezTo>
                        <a:pt x="26485" y="13020"/>
                        <a:pt x="20649" y="4938"/>
                        <a:pt x="10773" y="0"/>
                      </a:cubicBezTo>
                      <a:cubicBezTo>
                        <a:pt x="8979" y="1794"/>
                        <a:pt x="7630" y="3144"/>
                        <a:pt x="6287" y="4938"/>
                      </a:cubicBezTo>
                      <a:cubicBezTo>
                        <a:pt x="3595" y="8534"/>
                        <a:pt x="1800" y="12123"/>
                        <a:pt x="0" y="15712"/>
                      </a:cubicBezTo>
                      <a:cubicBezTo>
                        <a:pt x="7184" y="17953"/>
                        <a:pt x="15711" y="21994"/>
                        <a:pt x="23347" y="287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7" name="Google Shape;1837;p43"/>
                <p:cNvSpPr/>
                <p:nvPr/>
              </p:nvSpPr>
              <p:spPr>
                <a:xfrm>
                  <a:off x="5745564" y="3396192"/>
                  <a:ext cx="90591" cy="78931"/>
                </a:xfrm>
                <a:custGeom>
                  <a:rect b="b" l="l" r="r" t="t"/>
                  <a:pathLst>
                    <a:path extrusionOk="0" h="27383" w="31428">
                      <a:moveTo>
                        <a:pt x="31423" y="16610"/>
                      </a:moveTo>
                      <a:cubicBezTo>
                        <a:pt x="25136" y="13466"/>
                        <a:pt x="17054" y="8528"/>
                        <a:pt x="9424" y="0"/>
                      </a:cubicBezTo>
                      <a:cubicBezTo>
                        <a:pt x="9424" y="0"/>
                        <a:pt x="8979" y="0"/>
                        <a:pt x="8979" y="0"/>
                      </a:cubicBezTo>
                      <a:cubicBezTo>
                        <a:pt x="5835" y="1349"/>
                        <a:pt x="3143" y="2246"/>
                        <a:pt x="0" y="2692"/>
                      </a:cubicBezTo>
                      <a:cubicBezTo>
                        <a:pt x="1349" y="7630"/>
                        <a:pt x="4938" y="18856"/>
                        <a:pt x="14368" y="27384"/>
                      </a:cubicBezTo>
                      <a:cubicBezTo>
                        <a:pt x="15717" y="26938"/>
                        <a:pt x="17512" y="26035"/>
                        <a:pt x="18855" y="25589"/>
                      </a:cubicBezTo>
                      <a:cubicBezTo>
                        <a:pt x="23799" y="23794"/>
                        <a:pt x="27833" y="20651"/>
                        <a:pt x="31428" y="16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8" name="Google Shape;1838;p43"/>
                <p:cNvSpPr/>
                <p:nvPr/>
              </p:nvSpPr>
              <p:spPr>
                <a:xfrm>
                  <a:off x="5679463" y="3390984"/>
                  <a:ext cx="53153" cy="94468"/>
                </a:xfrm>
                <a:custGeom>
                  <a:rect b="b" l="l" r="r" t="t"/>
                  <a:pathLst>
                    <a:path extrusionOk="0" h="32773" w="18440">
                      <a:moveTo>
                        <a:pt x="16646" y="4492"/>
                      </a:moveTo>
                      <a:cubicBezTo>
                        <a:pt x="13503" y="4047"/>
                        <a:pt x="11256" y="2698"/>
                        <a:pt x="8564" y="897"/>
                      </a:cubicBezTo>
                      <a:cubicBezTo>
                        <a:pt x="8119" y="452"/>
                        <a:pt x="7667" y="0"/>
                        <a:pt x="7216" y="0"/>
                      </a:cubicBezTo>
                      <a:cubicBezTo>
                        <a:pt x="4072" y="5390"/>
                        <a:pt x="-420" y="15267"/>
                        <a:pt x="32" y="27835"/>
                      </a:cubicBezTo>
                      <a:cubicBezTo>
                        <a:pt x="5867" y="30527"/>
                        <a:pt x="11708" y="32322"/>
                        <a:pt x="18440" y="32774"/>
                      </a:cubicBezTo>
                      <a:cubicBezTo>
                        <a:pt x="16646" y="25589"/>
                        <a:pt x="15297" y="15712"/>
                        <a:pt x="16646" y="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9" name="Google Shape;1839;p43"/>
                <p:cNvSpPr/>
                <p:nvPr/>
              </p:nvSpPr>
              <p:spPr>
                <a:xfrm>
                  <a:off x="5789566" y="3336634"/>
                  <a:ext cx="83065" cy="57667"/>
                </a:xfrm>
                <a:custGeom>
                  <a:rect b="b" l="l" r="r" t="t"/>
                  <a:pathLst>
                    <a:path extrusionOk="0" h="20006" w="28817">
                      <a:moveTo>
                        <a:pt x="28731" y="6"/>
                      </a:moveTo>
                      <a:cubicBezTo>
                        <a:pt x="21998" y="2698"/>
                        <a:pt x="13014" y="4944"/>
                        <a:pt x="2692" y="4047"/>
                      </a:cubicBezTo>
                      <a:cubicBezTo>
                        <a:pt x="2246" y="7642"/>
                        <a:pt x="1343" y="10780"/>
                        <a:pt x="0" y="13924"/>
                      </a:cubicBezTo>
                      <a:cubicBezTo>
                        <a:pt x="4486" y="16616"/>
                        <a:pt x="14368" y="21108"/>
                        <a:pt x="25587" y="19760"/>
                      </a:cubicBezTo>
                      <a:cubicBezTo>
                        <a:pt x="27833" y="13472"/>
                        <a:pt x="29182" y="6739"/>
                        <a:pt x="2873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0" name="Google Shape;1840;p43"/>
                <p:cNvSpPr/>
                <p:nvPr/>
              </p:nvSpPr>
              <p:spPr>
                <a:xfrm>
                  <a:off x="5788263" y="3238297"/>
                  <a:ext cx="78943" cy="80234"/>
                </a:xfrm>
                <a:custGeom>
                  <a:rect b="b" l="l" r="r" t="t"/>
                  <a:pathLst>
                    <a:path extrusionOk="0" h="27835" w="27387">
                      <a:moveTo>
                        <a:pt x="27388" y="17959"/>
                      </a:moveTo>
                      <a:cubicBezTo>
                        <a:pt x="25593" y="10774"/>
                        <a:pt x="22450" y="4938"/>
                        <a:pt x="18409" y="0"/>
                      </a:cubicBezTo>
                      <a:cubicBezTo>
                        <a:pt x="15266" y="6287"/>
                        <a:pt x="9430" y="14369"/>
                        <a:pt x="0" y="19308"/>
                      </a:cubicBezTo>
                      <a:cubicBezTo>
                        <a:pt x="1795" y="22000"/>
                        <a:pt x="2692" y="25144"/>
                        <a:pt x="3143" y="27835"/>
                      </a:cubicBezTo>
                      <a:cubicBezTo>
                        <a:pt x="6738" y="27835"/>
                        <a:pt x="18861" y="27390"/>
                        <a:pt x="27388" y="179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1" name="Google Shape;1841;p43"/>
                <p:cNvSpPr/>
                <p:nvPr/>
              </p:nvSpPr>
              <p:spPr>
                <a:xfrm>
                  <a:off x="5613561" y="3335352"/>
                  <a:ext cx="75055" cy="91900"/>
                </a:xfrm>
                <a:custGeom>
                  <a:rect b="b" l="l" r="r" t="t"/>
                  <a:pathLst>
                    <a:path extrusionOk="0" h="31882" w="26038">
                      <a:moveTo>
                        <a:pt x="26039" y="11671"/>
                      </a:moveTo>
                      <a:cubicBezTo>
                        <a:pt x="25141" y="8979"/>
                        <a:pt x="25141" y="5836"/>
                        <a:pt x="25141" y="2692"/>
                      </a:cubicBezTo>
                      <a:cubicBezTo>
                        <a:pt x="25141" y="1795"/>
                        <a:pt x="25141" y="897"/>
                        <a:pt x="25587" y="0"/>
                      </a:cubicBezTo>
                      <a:cubicBezTo>
                        <a:pt x="19752" y="446"/>
                        <a:pt x="8979" y="2692"/>
                        <a:pt x="0" y="11677"/>
                      </a:cubicBezTo>
                      <a:cubicBezTo>
                        <a:pt x="897" y="18862"/>
                        <a:pt x="3143" y="26047"/>
                        <a:pt x="6733" y="31882"/>
                      </a:cubicBezTo>
                      <a:cubicBezTo>
                        <a:pt x="10322" y="26047"/>
                        <a:pt x="16608" y="17965"/>
                        <a:pt x="26039" y="116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42" name="Google Shape;1842;p43"/>
              <p:cNvGrpSpPr/>
              <p:nvPr/>
            </p:nvGrpSpPr>
            <p:grpSpPr>
              <a:xfrm>
                <a:off x="5502690" y="173711"/>
                <a:ext cx="821570" cy="844236"/>
                <a:chOff x="4960461" y="4113954"/>
                <a:chExt cx="205706" cy="211397"/>
              </a:xfrm>
            </p:grpSpPr>
            <p:sp>
              <p:nvSpPr>
                <p:cNvPr id="1843" name="Google Shape;1843;p43"/>
                <p:cNvSpPr/>
                <p:nvPr/>
              </p:nvSpPr>
              <p:spPr>
                <a:xfrm>
                  <a:off x="4960593" y="4114283"/>
                  <a:ext cx="205574" cy="211068"/>
                </a:xfrm>
                <a:custGeom>
                  <a:rect b="b" l="l" r="r" t="t"/>
                  <a:pathLst>
                    <a:path extrusionOk="0" h="73224" w="71318">
                      <a:moveTo>
                        <a:pt x="60262" y="7071"/>
                      </a:moveTo>
                      <a:cubicBezTo>
                        <a:pt x="44996" y="-7298"/>
                        <a:pt x="13122" y="1681"/>
                        <a:pt x="2795" y="20989"/>
                      </a:cubicBezTo>
                      <a:cubicBezTo>
                        <a:pt x="-7533" y="40297"/>
                        <a:pt x="11773" y="78461"/>
                        <a:pt x="44099" y="72625"/>
                      </a:cubicBezTo>
                      <a:cubicBezTo>
                        <a:pt x="75973" y="66789"/>
                        <a:pt x="77767" y="23235"/>
                        <a:pt x="60262" y="7071"/>
                      </a:cubicBezTo>
                      <a:close/>
                      <a:moveTo>
                        <a:pt x="38264" y="51071"/>
                      </a:moveTo>
                      <a:cubicBezTo>
                        <a:pt x="27039" y="52420"/>
                        <a:pt x="14019" y="38502"/>
                        <a:pt x="26142" y="26825"/>
                      </a:cubicBezTo>
                      <a:cubicBezTo>
                        <a:pt x="38264" y="15147"/>
                        <a:pt x="50386" y="25927"/>
                        <a:pt x="51729" y="36250"/>
                      </a:cubicBezTo>
                      <a:cubicBezTo>
                        <a:pt x="51729" y="42091"/>
                        <a:pt x="49037" y="49722"/>
                        <a:pt x="38264" y="5106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4" name="Google Shape;1844;p43"/>
                <p:cNvSpPr/>
                <p:nvPr/>
              </p:nvSpPr>
              <p:spPr>
                <a:xfrm>
                  <a:off x="4960461" y="4113954"/>
                  <a:ext cx="203605" cy="209650"/>
                </a:xfrm>
                <a:custGeom>
                  <a:rect b="b" l="l" r="r" t="t"/>
                  <a:pathLst>
                    <a:path extrusionOk="0" h="72732" w="70635">
                      <a:moveTo>
                        <a:pt x="53130" y="2246"/>
                      </a:moveTo>
                      <a:cubicBezTo>
                        <a:pt x="45494" y="4493"/>
                        <a:pt x="38762" y="11671"/>
                        <a:pt x="41008" y="22451"/>
                      </a:cubicBezTo>
                      <a:cubicBezTo>
                        <a:pt x="44151" y="23349"/>
                        <a:pt x="46397" y="25595"/>
                        <a:pt x="48643" y="28287"/>
                      </a:cubicBezTo>
                      <a:cubicBezTo>
                        <a:pt x="54479" y="19308"/>
                        <a:pt x="62560" y="16610"/>
                        <a:pt x="69293" y="20205"/>
                      </a:cubicBezTo>
                      <a:cubicBezTo>
                        <a:pt x="67498" y="14815"/>
                        <a:pt x="64806" y="10328"/>
                        <a:pt x="61211" y="7185"/>
                      </a:cubicBezTo>
                      <a:cubicBezTo>
                        <a:pt x="58519" y="4938"/>
                        <a:pt x="55822" y="3589"/>
                        <a:pt x="53130" y="2246"/>
                      </a:cubicBezTo>
                      <a:close/>
                      <a:moveTo>
                        <a:pt x="51335" y="36369"/>
                      </a:moveTo>
                      <a:cubicBezTo>
                        <a:pt x="51335" y="36369"/>
                        <a:pt x="51335" y="36369"/>
                        <a:pt x="51335" y="36369"/>
                      </a:cubicBezTo>
                      <a:cubicBezTo>
                        <a:pt x="51781" y="39513"/>
                        <a:pt x="50889" y="43102"/>
                        <a:pt x="49089" y="45794"/>
                      </a:cubicBezTo>
                      <a:cubicBezTo>
                        <a:pt x="54924" y="48938"/>
                        <a:pt x="59417" y="56568"/>
                        <a:pt x="61211" y="64205"/>
                      </a:cubicBezTo>
                      <a:cubicBezTo>
                        <a:pt x="66149" y="59266"/>
                        <a:pt x="69293" y="52979"/>
                        <a:pt x="70636" y="45794"/>
                      </a:cubicBezTo>
                      <a:cubicBezTo>
                        <a:pt x="66595" y="38164"/>
                        <a:pt x="56719" y="34569"/>
                        <a:pt x="51329" y="36369"/>
                      </a:cubicBezTo>
                      <a:close/>
                      <a:moveTo>
                        <a:pt x="28885" y="48938"/>
                      </a:moveTo>
                      <a:cubicBezTo>
                        <a:pt x="27988" y="55225"/>
                        <a:pt x="24845" y="62856"/>
                        <a:pt x="20359" y="67794"/>
                      </a:cubicBezTo>
                      <a:cubicBezTo>
                        <a:pt x="25296" y="70938"/>
                        <a:pt x="31132" y="72732"/>
                        <a:pt x="37419" y="72732"/>
                      </a:cubicBezTo>
                      <a:cubicBezTo>
                        <a:pt x="41905" y="66445"/>
                        <a:pt x="42808" y="57917"/>
                        <a:pt x="39213" y="50733"/>
                      </a:cubicBezTo>
                      <a:cubicBezTo>
                        <a:pt x="38767" y="50733"/>
                        <a:pt x="38767" y="50733"/>
                        <a:pt x="38316" y="50733"/>
                      </a:cubicBezTo>
                      <a:cubicBezTo>
                        <a:pt x="35172" y="51630"/>
                        <a:pt x="31577" y="50733"/>
                        <a:pt x="28885" y="48938"/>
                      </a:cubicBezTo>
                      <a:close/>
                      <a:moveTo>
                        <a:pt x="22153" y="42205"/>
                      </a:moveTo>
                      <a:cubicBezTo>
                        <a:pt x="20804" y="39513"/>
                        <a:pt x="20359" y="36815"/>
                        <a:pt x="21256" y="34123"/>
                      </a:cubicBezTo>
                      <a:cubicBezTo>
                        <a:pt x="14072" y="34123"/>
                        <a:pt x="5539" y="31431"/>
                        <a:pt x="607" y="26938"/>
                      </a:cubicBezTo>
                      <a:cubicBezTo>
                        <a:pt x="-743" y="33225"/>
                        <a:pt x="161" y="40856"/>
                        <a:pt x="3298" y="48041"/>
                      </a:cubicBezTo>
                      <a:cubicBezTo>
                        <a:pt x="9134" y="48938"/>
                        <a:pt x="14969" y="47137"/>
                        <a:pt x="22153" y="42205"/>
                      </a:cubicBezTo>
                      <a:close/>
                      <a:moveTo>
                        <a:pt x="15420" y="7630"/>
                      </a:moveTo>
                      <a:cubicBezTo>
                        <a:pt x="15866" y="15267"/>
                        <a:pt x="19016" y="19753"/>
                        <a:pt x="24399" y="28281"/>
                      </a:cubicBezTo>
                      <a:cubicBezTo>
                        <a:pt x="24845" y="27835"/>
                        <a:pt x="25296" y="26932"/>
                        <a:pt x="25748" y="26487"/>
                      </a:cubicBezTo>
                      <a:cubicBezTo>
                        <a:pt x="28440" y="23794"/>
                        <a:pt x="31138" y="22445"/>
                        <a:pt x="33384" y="22000"/>
                      </a:cubicBezTo>
                      <a:cubicBezTo>
                        <a:pt x="32938" y="16164"/>
                        <a:pt x="32486" y="7185"/>
                        <a:pt x="34281" y="0"/>
                      </a:cubicBezTo>
                      <a:cubicBezTo>
                        <a:pt x="27548" y="1349"/>
                        <a:pt x="20816" y="4041"/>
                        <a:pt x="15426" y="763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845" name="Google Shape;1845;p43"/>
            <p:cNvSpPr/>
            <p:nvPr/>
          </p:nvSpPr>
          <p:spPr>
            <a:xfrm rot="440912">
              <a:off x="6728024" y="1618276"/>
              <a:ext cx="269511" cy="270906"/>
            </a:xfrm>
            <a:custGeom>
              <a:rect b="b" l="l" r="r" t="t"/>
              <a:pathLst>
                <a:path extrusionOk="0" h="8739" w="8694">
                  <a:moveTo>
                    <a:pt x="6373" y="8240"/>
                  </a:moveTo>
                  <a:cubicBezTo>
                    <a:pt x="10414" y="6445"/>
                    <a:pt x="9065" y="-1185"/>
                    <a:pt x="3229" y="158"/>
                  </a:cubicBezTo>
                  <a:cubicBezTo>
                    <a:pt x="-2606" y="1952"/>
                    <a:pt x="86" y="10932"/>
                    <a:pt x="6373" y="824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ingerbread House Day by Slidesgo">
  <a:themeElements>
    <a:clrScheme name="Simple Light">
      <a:dk1>
        <a:srgbClr val="532F14"/>
      </a:dk1>
      <a:lt1>
        <a:srgbClr val="F6E9DA"/>
      </a:lt1>
      <a:dk2>
        <a:srgbClr val="D99C69"/>
      </a:dk2>
      <a:lt2>
        <a:srgbClr val="91592C"/>
      </a:lt2>
      <a:accent1>
        <a:srgbClr val="DD593C"/>
      </a:accent1>
      <a:accent2>
        <a:srgbClr val="1D5745"/>
      </a:accent2>
      <a:accent3>
        <a:srgbClr val="FFF5EC"/>
      </a:accent3>
      <a:accent4>
        <a:srgbClr val="FFFFFF"/>
      </a:accent4>
      <a:accent5>
        <a:srgbClr val="FFFFFF"/>
      </a:accent5>
      <a:accent6>
        <a:srgbClr val="FFFFFF"/>
      </a:accent6>
      <a:hlink>
        <a:srgbClr val="532F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